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18"/>
  </p:notesMasterIdLst>
  <p:sldIdLst>
    <p:sldId id="257" r:id="rId3"/>
    <p:sldId id="260" r:id="rId4"/>
    <p:sldId id="263" r:id="rId5"/>
    <p:sldId id="286" r:id="rId6"/>
    <p:sldId id="266" r:id="rId7"/>
    <p:sldId id="291" r:id="rId8"/>
    <p:sldId id="265" r:id="rId9"/>
    <p:sldId id="287" r:id="rId10"/>
    <p:sldId id="289" r:id="rId11"/>
    <p:sldId id="290" r:id="rId12"/>
    <p:sldId id="292" r:id="rId13"/>
    <p:sldId id="288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EDF61C-5FAC-4585-BE68-087C0E622E96}">
          <p14:sldIdLst>
            <p14:sldId id="257"/>
            <p14:sldId id="260"/>
            <p14:sldId id="263"/>
            <p14:sldId id="286"/>
            <p14:sldId id="266"/>
            <p14:sldId id="291"/>
            <p14:sldId id="265"/>
            <p14:sldId id="287"/>
            <p14:sldId id="289"/>
            <p14:sldId id="290"/>
            <p14:sldId id="292"/>
            <p14:sldId id="288"/>
          </p14:sldIdLst>
        </p14:section>
        <p14:section name="Extra Slides" id="{FF42D31E-DF8E-49A0-A889-D28FE5AC1455}">
          <p14:sldIdLst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A9A"/>
    <a:srgbClr val="C2C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-1746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22:38:37.890"/>
    </inkml:context>
    <inkml:brush xml:id="br0">
      <inkml:brushProperty name="width" value="0.3" units="cm"/>
      <inkml:brushProperty name="height" value="0.6" units="cm"/>
      <inkml:brushProperty name="color" value="#E3DE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63,'1954'0,"-1939"0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22:38:40.935"/>
    </inkml:context>
    <inkml:brush xml:id="br0">
      <inkml:brushProperty name="width" value="0.3" units="cm"/>
      <inkml:brushProperty name="height" value="0.6" units="cm"/>
      <inkml:brushProperty name="color" value="#E3DE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6,'105'18,"437"-17,-265-3,-136-16,-34 19,-92-1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22:38:55.873"/>
    </inkml:context>
    <inkml:brush xml:id="br0">
      <inkml:brushProperty name="width" value="0.3" units="cm"/>
      <inkml:brushProperty name="height" value="0.6" units="cm"/>
      <inkml:brushProperty name="color" value="#E3DE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16,'2469'0,"-2454"0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22:39:0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24564,'0'725'0,"725"-725"0,-725-725 0,-725 725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22:59:14.998"/>
    </inkml:context>
    <inkml:brush xml:id="br0">
      <inkml:brushProperty name="width" value="0.3" units="cm"/>
      <inkml:brushProperty name="height" value="0.6" units="cm"/>
      <inkml:brushProperty name="color" value="#E3DE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 0,'2149'-17'0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22:59:23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24564,'0'706'0,"706"-706"0,-706-706 0,-706 706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23:14:33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24568,'0'786'0,"785"-786"0,-785-786 0,-785 786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661FBA7-9C7F-1ED3-3EDF-582D17232DC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8264D1-BAC0-FC91-834F-9030310CC43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9B41632-069F-48D6-8112-7097209EFB99}" type="datetime1">
              <a:rPr lang="de-DE"/>
              <a:pPr lvl="0"/>
              <a:t>12.07.2025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46DC9A10-DBB5-C09D-D5CB-19EFADDC19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4292D3B2-0E26-0E48-9585-CF66B469F96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F55E5B-A059-1BA4-D144-31A18DFB6A6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1CF534-FF79-3DC4-A240-6A68CDB16D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23C8369-E389-4AB4-BF41-2FCBE09D56D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64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BD8296B-9D0B-A590-1894-71496A23F9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3DEA6CB-C73F-960E-7342-6DCFE6C3A1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52AC6-ADB8-8F91-2244-DE41D3A918F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A4DEA2-B4E1-4FB2-8ABA-11FD1E7E75FF}" type="slidenum">
              <a:t>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9049E-141D-BA51-B8AC-BF4A6E7E0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C1D3AEF-257E-73D8-C155-3308B9587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F14C4FC-70EF-7ED1-1850-278997F2A8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4BF9AD-FE15-CA2C-CCDF-8AB75F4860A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13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7739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E8EBB-08A9-C465-27E0-46E6A6E7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3310EF8-E00D-C2D0-B62B-8EC7EE94FE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59FE92-EB88-077C-98AE-867324E85E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BFE1F2-5A45-FB98-CC31-5BFD8DB7031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14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029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E9B42C8-7EC7-0EB9-CA5B-2C849B8AF4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D49AC49-0E47-6615-99F3-3E8B3B3FE1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9584A1-3531-8A86-AD6A-484CC49B2C9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8AEAA63-4B01-4438-8C8B-0389635FF789}" type="slidenum">
              <a:t>4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9D6E0-02A2-CA28-D51B-4AB0B8387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981E73E-B4BB-284D-FD65-F722A7A420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A3B6055-51C4-3C7C-A25F-183D93F14A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BF9AB7-9166-C2C7-742C-FD6EE52B160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6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267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C3CE295-7BC8-121B-020C-A1C3F5AEC9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9B89105-1939-7875-783A-2BC692B4B2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FD5160-F1B6-447D-612E-4EE82788379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7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3B21A0-277B-FE30-A1ED-8907BFA185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2610E32-C3EB-9279-CED8-BCF1216798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B0FE09-F545-99AE-82C3-092CF870931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F49FFB-5F3B-471F-87B4-77C14C403188}" type="slidenum">
              <a:t>8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C9321-5B4A-04C5-8245-EA8B9D949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3A1FEDB-AB71-55A1-EAA0-FF9401AF8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3F8A054-99BD-4FF5-14F8-87C75D9A18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6A44EB-C1ED-3E00-4938-38F6D6AE512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F49FFB-5F3B-471F-87B4-77C14C403188}" type="slidenum">
              <a:t>9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1031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B53BA-201E-1E1B-8906-2DAECFB27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A052486-FAEF-D1A4-A0C6-099AE5863F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5BAB125-6718-5ECE-2DFA-EE7ACFC2B3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1B50F0-DB91-260D-6AB6-54F9344F9D8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F49FFB-5F3B-471F-87B4-77C14C403188}" type="slidenum">
              <a:t>10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4352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0B917-F546-2466-8E45-BEDAF3D81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A2833C3-212B-C6AF-5915-A58732970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8E76605-DBAC-BA5C-15BF-41A2B93A87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524247-DCB2-3E14-AB09-72564A3CBBD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11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400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E301A8-8A85-FDE6-A0FC-31B2839C1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4CC89-C358-3ED6-C982-34F6A47C01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BBF29-618B-D144-69F5-F655A8130CC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3B7972-282B-409E-83FD-EAE13E9D72DF}" type="slidenum">
              <a:t>12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Siegel">
    <p:bg>
      <p:bgPr>
        <a:solidFill>
          <a:srgbClr val="34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>
            <a:extLst>
              <a:ext uri="{FF2B5EF4-FFF2-40B4-BE49-F238E27FC236}">
                <a16:creationId xmlns:a16="http://schemas.microsoft.com/office/drawing/2014/main" id="{1B6D8EA4-B71D-7B26-0AA7-60D82F4B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49AAAE3C-D2A8-FCCB-F1B8-5B694FDA20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1881185"/>
            <a:ext cx="11341102" cy="1439997"/>
          </a:xfrm>
        </p:spPr>
        <p:txBody>
          <a:bodyPr/>
          <a:lstStyle>
            <a:lvl1pPr>
              <a:lnSpc>
                <a:spcPct val="100000"/>
              </a:lnSpc>
              <a:defRPr lang="en-US"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317B37FC-2C72-1FB2-2480-93C78902091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11341102" cy="971998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5" name="Textplatzhalter 7">
            <a:extLst>
              <a:ext uri="{FF2B5EF4-FFF2-40B4-BE49-F238E27FC236}">
                <a16:creationId xmlns:a16="http://schemas.microsoft.com/office/drawing/2014/main" id="{B0A579A5-BFE4-3A73-2AA0-4D9EEE12C1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8532815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>
                <a:solidFill>
                  <a:srgbClr val="FFFFFF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fik 15">
            <a:extLst>
              <a:ext uri="{FF2B5EF4-FFF2-40B4-BE49-F238E27FC236}">
                <a16:creationId xmlns:a16="http://schemas.microsoft.com/office/drawing/2014/main" id="{E9C042CA-8172-59A0-9F0F-19AC0B0899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874" b="9180"/>
          <a:stretch>
            <a:fillRect/>
          </a:stretch>
        </p:blipFill>
        <p:spPr>
          <a:xfrm>
            <a:off x="6115049" y="377820"/>
            <a:ext cx="6076946" cy="648453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015714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>
            <a:extLst>
              <a:ext uri="{FF2B5EF4-FFF2-40B4-BE49-F238E27FC236}">
                <a16:creationId xmlns:a16="http://schemas.microsoft.com/office/drawing/2014/main" id="{DA9B5777-AF3C-2018-560E-FD52D36662B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12009" y="0"/>
            <a:ext cx="4979986" cy="6858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A4970AA-2F2E-A55A-D150-7A2255F73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6479996" cy="13255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2860C78A-30C5-5B1D-3AFD-743DC7286D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6481760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5">
            <a:extLst>
              <a:ext uri="{FF2B5EF4-FFF2-40B4-BE49-F238E27FC236}">
                <a16:creationId xmlns:a16="http://schemas.microsoft.com/office/drawing/2014/main" id="{3F7F2AE6-9BDB-13B7-050E-80FDBCF0FF1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6543D6-383C-4F0E-965A-E8FC81277722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6" name="Fußzeilenplatzhalter 9">
            <a:extLst>
              <a:ext uri="{FF2B5EF4-FFF2-40B4-BE49-F238E27FC236}">
                <a16:creationId xmlns:a16="http://schemas.microsoft.com/office/drawing/2014/main" id="{7F0D004C-3665-B984-0EF6-57675C6499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10">
            <a:extLst>
              <a:ext uri="{FF2B5EF4-FFF2-40B4-BE49-F238E27FC236}">
                <a16:creationId xmlns:a16="http://schemas.microsoft.com/office/drawing/2014/main" id="{03AFBBEE-2479-67AE-9F47-ECB0820872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E24A85-8ED7-4000-ABE8-0B10DA5EB88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81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>
            <a:extLst>
              <a:ext uri="{FF2B5EF4-FFF2-40B4-BE49-F238E27FC236}">
                <a16:creationId xmlns:a16="http://schemas.microsoft.com/office/drawing/2014/main" id="{D2449CAE-EA78-4303-1D8E-0C8EA01F2EA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4979986" cy="6858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620E3AF-3449-A8A5-E6FA-8AE6D564B4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840" y="368302"/>
            <a:ext cx="6479996" cy="13255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umsplatzhalter 6">
            <a:extLst>
              <a:ext uri="{FF2B5EF4-FFF2-40B4-BE49-F238E27FC236}">
                <a16:creationId xmlns:a16="http://schemas.microsoft.com/office/drawing/2014/main" id="{CCDB7676-C23C-8CC9-12E3-BE525B7228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4FE2F17A-C21A-478B-88E9-0477DBEC62B8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5" name="Foliennummernplatzhalter 8">
            <a:extLst>
              <a:ext uri="{FF2B5EF4-FFF2-40B4-BE49-F238E27FC236}">
                <a16:creationId xmlns:a16="http://schemas.microsoft.com/office/drawing/2014/main" id="{2285A98A-9290-0AD1-C21E-F2C81F2D1E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88992E-77D6-44DB-A0C2-792E42B64FA2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EE30D8F-60C9-9F64-0FC0-71748765CC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03840" y="1881185"/>
            <a:ext cx="6481760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4D3F4472-6495-0B79-F4B0-09920B77EA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357079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45EB0-6D3E-488E-96F2-3CCF483AF96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39BAACCE-9087-8FB4-2F2A-7B48BAE6BE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E27B38-1345-4CAE-9188-106B0173E1CC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D682D734-59CB-C115-939A-DD9E1EE70A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2E6D6CF9-2882-94DC-D1C0-DCD4CFD22B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BF5D86-F629-4408-8BBF-0F0AFE956ED9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D50B686-F810-C5DF-B336-96DB8DB1BD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Tabellenplatzhalter 3">
            <a:extLst>
              <a:ext uri="{FF2B5EF4-FFF2-40B4-BE49-F238E27FC236}">
                <a16:creationId xmlns:a16="http://schemas.microsoft.com/office/drawing/2014/main" id="{138B35A5-760E-3945-062C-8C5BE2E2866C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table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79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19417-1A0B-1454-65BE-01813160EF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3D46194D-0717-1793-8E13-270829413F8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FCD3004D-868A-4CBF-B97B-75BC0B8FDA1B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8635CECB-5A37-649D-6B90-F8139777BA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455C63-C2E7-4F04-895D-4F709F5CA162}" type="slidenum">
              <a:t>‹#›</a:t>
            </a:fld>
            <a:endParaRPr lang="de-DE"/>
          </a:p>
        </p:txBody>
      </p:sp>
      <p:sp>
        <p:nvSpPr>
          <p:cNvPr id="5" name="Tabellenplatzhalter 3">
            <a:extLst>
              <a:ext uri="{FF2B5EF4-FFF2-40B4-BE49-F238E27FC236}">
                <a16:creationId xmlns:a16="http://schemas.microsoft.com/office/drawing/2014/main" id="{7B75EC3B-141B-063B-0FE6-E14EADBAB24A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table</a:t>
            </a:r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E9B9F1EB-24E0-4B16-6C9F-F15A17A9FC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976671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53483-1C6C-1175-8987-C45471F6D2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DCA8053D-9424-1664-BD77-0F9C7A7A7F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84601751-AA5B-49FF-AAE1-6963C5B7D9BF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2F71EBA3-FBA8-02E7-0724-ADF19B952C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E2C736-8AB8-4C8A-A3A8-607216554012}" type="slidenum">
              <a:t>‹#›</a:t>
            </a:fld>
            <a:endParaRPr lang="de-DE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BD65EB5F-AFB9-D9FA-20E6-2B6C791EFF97}"/>
              </a:ext>
            </a:extLst>
          </p:cNvPr>
          <p:cNvSpPr txBox="1">
            <a:spLocks noGrp="1"/>
          </p:cNvSpPr>
          <p:nvPr>
            <p:ph type="dgm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SmartArt graphic</a:t>
            </a:r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8A771ECC-2C3C-34FC-0DAE-14CA4337378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1912678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20EB9-DF0B-EE01-95AF-D96A8F9206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821D2D73-0351-99CF-92F2-782AE5386F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FF77A1-B0AA-4303-BA6B-A020EBC0BF66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0648CBE7-3B7E-8939-8E21-5FE4866D2A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65DD56D4-3347-90A7-FA37-D4AAB38DDC5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424EDA-A397-4EBE-AC71-1A78541BF9D7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2E302D1-88E5-41E2-7BDD-B68B500E1E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932C096E-9663-629A-2FE3-F7287EAD1D99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047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29B0-0206-C92B-0BEE-7BA7EDC3000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7241FFFB-56F6-0B8D-A443-9A401A136F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B87B34-8F10-4D18-A87D-5F957CCA7471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62297086-45F0-5597-D866-72811AA85A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0C5531A5-0D09-C925-07CD-47DDA17978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4E2551-4836-4C00-A594-CC0745E1AE02}" type="slidenum">
              <a:t>‹#›</a:t>
            </a:fld>
            <a:endParaRPr lang="de-DE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6C71CF89-F3E1-6000-E9AA-03146FA7F275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2D3037B9-0FAF-2EE9-400B-2B90C2CEB895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492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913D7-5CAD-6096-F008-86DC948DA7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962483C8-3227-C4DE-A056-563940652B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40D46405-2165-412A-B5A9-A689289A2722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98E7CD60-3CB8-1138-492F-37114C16C1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B55A0F-D6DE-4148-B1EB-DC2CE9A92B33}" type="slidenum">
              <a:t>‹#›</a:t>
            </a:fld>
            <a:endParaRPr lang="de-DE"/>
          </a:p>
        </p:txBody>
      </p:sp>
      <p:sp>
        <p:nvSpPr>
          <p:cNvPr id="5" name="Diagrammplatzhalter 9">
            <a:extLst>
              <a:ext uri="{FF2B5EF4-FFF2-40B4-BE49-F238E27FC236}">
                <a16:creationId xmlns:a16="http://schemas.microsoft.com/office/drawing/2014/main" id="{A9DCF79A-B9D3-BC7E-31FD-D0C97D2A780B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3E6F91DF-4844-A135-76E8-9D8AEFDB57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836425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1C89A-04FD-4C76-40C1-1D5E079C6A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D246172D-479E-4D3C-DCE4-75E6409684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6CC717-5921-48B5-9145-5DBBA813FC80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2960DE41-2B31-DA8A-4A53-5A49BF64F7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E03B93D8-C452-D18C-F8D7-C1A3C41EA04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752AE3-2A39-4F72-9FD4-35B11D081446}" type="slidenum">
              <a:t>‹#›</a:t>
            </a:fld>
            <a:endParaRPr lang="de-DE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737CC4C1-BDA7-87BF-8E7A-D8D34EE7EF1E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  <p:sp>
        <p:nvSpPr>
          <p:cNvPr id="7" name="Tabellenplatzhalter 5">
            <a:extLst>
              <a:ext uri="{FF2B5EF4-FFF2-40B4-BE49-F238E27FC236}">
                <a16:creationId xmlns:a16="http://schemas.microsoft.com/office/drawing/2014/main" id="{3B671B76-76C0-B32D-1B24-0BAB94E13018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table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311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fik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7">
            <a:extLst>
              <a:ext uri="{FF2B5EF4-FFF2-40B4-BE49-F238E27FC236}">
                <a16:creationId xmlns:a16="http://schemas.microsoft.com/office/drawing/2014/main" id="{E5E974BD-7F34-6799-0CDC-6FF27439EB8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CA49E6E5-951A-5FAF-AC1A-CB3D6A0E91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C4394D-1D5E-4CC1-91F0-9284DCB9DDDB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D345306B-A436-4D49-BE8D-9D8DC8E900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23BF4E37-22C2-F1AA-0245-591D3C5399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5E699A-9C40-42F4-AC83-614ABEC02BE9}" type="slidenum">
              <a:t>‹#›</a:t>
            </a:fld>
            <a:endParaRPr lang="de-DE"/>
          </a:p>
        </p:txBody>
      </p:sp>
      <p:pic>
        <p:nvPicPr>
          <p:cNvPr id="6" name="Wortmarke">
            <a:extLst>
              <a:ext uri="{FF2B5EF4-FFF2-40B4-BE49-F238E27FC236}">
                <a16:creationId xmlns:a16="http://schemas.microsoft.com/office/drawing/2014/main" id="{65236B22-44EF-CECA-AB13-16038D5C715F}"/>
              </a:ext>
            </a:extLst>
          </p:cNvPr>
          <p:cNvPicPr>
            <a:picLocks noMove="1" noResize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4866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Fremdlogos">
    <p:bg>
      <p:bgPr>
        <a:solidFill>
          <a:srgbClr val="34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6">
            <a:extLst>
              <a:ext uri="{FF2B5EF4-FFF2-40B4-BE49-F238E27FC236}">
                <a16:creationId xmlns:a16="http://schemas.microsoft.com/office/drawing/2014/main" id="{23EAA273-C656-8C7D-F7CD-25E1F1FC7B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928" b="9167"/>
          <a:stretch>
            <a:fillRect/>
          </a:stretch>
        </p:blipFill>
        <p:spPr>
          <a:xfrm>
            <a:off x="4694401" y="378003"/>
            <a:ext cx="4287676" cy="648435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15C3413B-C2BA-42D6-E542-F273B6E5D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110BAE19-4D3F-F580-EF46-2D7AC8230E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8100002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>
                <a:solidFill>
                  <a:srgbClr val="FFFFFF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8CA2E426-D764-F4B4-0980-6787BEE26922}"/>
              </a:ext>
            </a:extLst>
          </p:cNvPr>
          <p:cNvSpPr/>
          <p:nvPr/>
        </p:nvSpPr>
        <p:spPr>
          <a:xfrm>
            <a:off x="8975722" y="0"/>
            <a:ext cx="3216273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CEA85DE-2FB8-5EE0-7D4C-E92E7FC9A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07" y="1881185"/>
            <a:ext cx="8100002" cy="1439997"/>
          </a:xfrm>
        </p:spPr>
        <p:txBody>
          <a:bodyPr/>
          <a:lstStyle>
            <a:lvl1pPr>
              <a:lnSpc>
                <a:spcPct val="100000"/>
              </a:lnSpc>
              <a:defRPr lang="en-US"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7A863E7-C1DC-D999-0BCE-17E05C2E677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8100002" cy="971998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8B8A6559-8DFF-2932-D52D-3E7CF11960D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838797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8" descr="Fremdlogo 2">
            <a:extLst>
              <a:ext uri="{FF2B5EF4-FFF2-40B4-BE49-F238E27FC236}">
                <a16:creationId xmlns:a16="http://schemas.microsoft.com/office/drawing/2014/main" id="{82323D10-E0A4-D741-CCC4-F8C117804E0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2044799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8" descr="Fremdlogo 3">
            <a:extLst>
              <a:ext uri="{FF2B5EF4-FFF2-40B4-BE49-F238E27FC236}">
                <a16:creationId xmlns:a16="http://schemas.microsoft.com/office/drawing/2014/main" id="{392E04B4-4A88-BBD1-E97B-65D8CB36E43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3250801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8" descr="Fremdlogo 4">
            <a:extLst>
              <a:ext uri="{FF2B5EF4-FFF2-40B4-BE49-F238E27FC236}">
                <a16:creationId xmlns:a16="http://schemas.microsoft.com/office/drawing/2014/main" id="{205118EC-19B9-1F3F-9E59-0E63C9BDF2D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4456803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Textplatzhalter 14" descr="Fremdlogo 1">
            <a:extLst>
              <a:ext uri="{FF2B5EF4-FFF2-40B4-BE49-F238E27FC236}">
                <a16:creationId xmlns:a16="http://schemas.microsoft.com/office/drawing/2014/main" id="{D1A5A4F2-CF7F-1918-30A6-DF7FEF25F6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299576" y="368302"/>
            <a:ext cx="2557467" cy="29845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  <a:lvl2pPr marL="503998" indent="0">
              <a:lnSpc>
                <a:spcPct val="100000"/>
              </a:lnSpc>
              <a:buNone/>
              <a:defRPr lang="en-US" sz="1400">
                <a:solidFill>
                  <a:srgbClr val="FFFFFF"/>
                </a:solidFill>
                <a:latin typeface="Arial" pitchFamily="34"/>
                <a:cs typeface="Arial" pitchFamily="34"/>
              </a:defRPr>
            </a:lvl2pPr>
            <a:lvl3pPr marL="863998" indent="0">
              <a:lnSpc>
                <a:spcPct val="100000"/>
              </a:lnSpc>
              <a:buNone/>
              <a:defRPr lang="en-US" sz="1400">
                <a:solidFill>
                  <a:srgbClr val="FFFFFF"/>
                </a:solidFill>
                <a:latin typeface="Arial" pitchFamily="34"/>
                <a:cs typeface="Arial" pitchFamily="34"/>
              </a:defRPr>
            </a:lvl3pPr>
            <a:lvl4pPr marL="1223997" indent="0">
              <a:lnSpc>
                <a:spcPct val="100000"/>
              </a:lnSpc>
              <a:buNone/>
              <a:defRPr lang="en-US" sz="1400">
                <a:solidFill>
                  <a:srgbClr val="FFFFFF"/>
                </a:solidFill>
                <a:latin typeface="Arial" pitchFamily="34"/>
                <a:cs typeface="Arial" pitchFamily="34"/>
              </a:defRPr>
            </a:lvl4pPr>
            <a:lvl5pPr marL="1583996" indent="0">
              <a:lnSpc>
                <a:spcPct val="100000"/>
              </a:lnSpc>
              <a:buNone/>
              <a:defRPr lang="en-US" sz="1400">
                <a:solidFill>
                  <a:srgbClr val="FFFFFF"/>
                </a:solidFill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3" name="Bildplatzhalter 8" descr="Fremdlogo 4">
            <a:extLst>
              <a:ext uri="{FF2B5EF4-FFF2-40B4-BE49-F238E27FC236}">
                <a16:creationId xmlns:a16="http://schemas.microsoft.com/office/drawing/2014/main" id="{DFF55497-B15B-2937-2DB6-CE11405BB5F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5661141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294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k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4231E848-EF08-EFE8-754C-26D6228EC87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251204" y="1881185"/>
            <a:ext cx="8940802" cy="4976814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012121D-9644-5140-E888-FE3B0D93DF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umsplatzhalter 7">
            <a:extLst>
              <a:ext uri="{FF2B5EF4-FFF2-40B4-BE49-F238E27FC236}">
                <a16:creationId xmlns:a16="http://schemas.microsoft.com/office/drawing/2014/main" id="{9C2D4A26-70BD-D1E8-6406-1D9308EB55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E3A700-2C46-46F3-8A79-E45631798C00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5" name="Fußzeilenplatzhalter 8">
            <a:extLst>
              <a:ext uri="{FF2B5EF4-FFF2-40B4-BE49-F238E27FC236}">
                <a16:creationId xmlns:a16="http://schemas.microsoft.com/office/drawing/2014/main" id="{5F876CE0-151B-1AAE-4451-572323B87F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9">
            <a:extLst>
              <a:ext uri="{FF2B5EF4-FFF2-40B4-BE49-F238E27FC236}">
                <a16:creationId xmlns:a16="http://schemas.microsoft.com/office/drawing/2014/main" id="{2992DE3F-F44E-8B41-8CF1-1717AD0E8F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0AE604-2B6A-4813-BD20-8E2CC03A37C8}" type="slidenum">
              <a:t>‹#›</a:t>
            </a:fld>
            <a:endParaRPr lang="de-DE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CEDFDE73-BDA6-585C-3F08-1C473F4C7E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2520004" cy="4319589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344A9A"/>
                </a:solidFill>
              </a:defRPr>
            </a:lvl1pPr>
            <a:lvl2pPr marL="323999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FFFFFF"/>
                </a:solidFill>
              </a:defRPr>
            </a:lvl2pPr>
            <a:lvl3pPr marL="683998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FFFFFF"/>
                </a:solidFill>
              </a:defRPr>
            </a:lvl3pPr>
            <a:lvl4pPr marL="1043997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FFFFFF"/>
                </a:solidFill>
              </a:defRPr>
            </a:lvl4pPr>
            <a:lvl5pPr marL="1403997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305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2F04E-F876-FF11-1F28-380ECAAE84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04112556-D5A5-F9F6-CDFE-A4FE3400F1D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569A98-3955-400C-BF1D-D7E7E09072C5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F96CD10C-7C74-4AA3-C849-8E8E4DA3AE4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BB4E5910-AFB6-FC77-F82A-4F29829469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BF6722-5D1A-413D-8933-8C07061CF718}" type="slidenum">
              <a:t>‹#›</a:t>
            </a:fld>
            <a:endParaRPr lang="de-DE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CE05DB20-E21E-A945-B1F5-3C2B3D1E7F1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1881185"/>
            <a:ext cx="5581653" cy="3600001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Bildplatzhalter 10">
            <a:extLst>
              <a:ext uri="{FF2B5EF4-FFF2-40B4-BE49-F238E27FC236}">
                <a16:creationId xmlns:a16="http://schemas.microsoft.com/office/drawing/2014/main" id="{97EF4BF1-0207-106F-6A77-BBBFADE9FB1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167435" y="1881185"/>
            <a:ext cx="5616573" cy="3600001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8CAE45C7-B996-0E1B-ED0F-CE80C354F7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5589590"/>
            <a:ext cx="5581653" cy="611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56B7C568-DE7E-5D4B-7D5A-903BB18DA4E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67435" y="5589590"/>
            <a:ext cx="5616573" cy="611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877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Grafiken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29CD4-DDB7-3A48-81D6-ACA890A5B29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78159E85-4026-486D-9552-B2EA21AA5E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3C9C3C-0C83-49D0-8F9C-6EF0F6F82A1A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825D679D-516D-E501-B760-EE56260DB1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21AEFEED-090A-F8F7-6E66-4E6F56D6FC9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257D72-98A5-4EA4-AC24-AAF4C3BF4141}" type="slidenum">
              <a:t>‹#›</a:t>
            </a:fld>
            <a:endParaRPr lang="de-DE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76BC56D3-E441-DDAA-8578-40AD37038D8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1881185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5A068347-46CD-5FFB-1152-A102D09B29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76017" y="4149720"/>
            <a:ext cx="3708001" cy="215899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6EFD8DAD-179F-3F23-2660-18F598A147F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4148724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A1B28263-13A8-E9E2-F6C9-CF76F9FD7B9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59266" y="1881185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5337C5CA-9771-0ACE-9936-DCB80FB1DCC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75615" y="1881185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107A7409-7A06-96EA-29E3-65CBCCADBF2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59266" y="4148724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376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5424B-39F8-77C6-12BE-EACB80A588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390F5A8C-4C4A-284B-25F9-912B72264F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57F709-8E32-405E-AD84-DC8083A5C54B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ECF8154E-28D4-45DE-BAB2-5E527FB867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7">
            <a:extLst>
              <a:ext uri="{FF2B5EF4-FFF2-40B4-BE49-F238E27FC236}">
                <a16:creationId xmlns:a16="http://schemas.microsoft.com/office/drawing/2014/main" id="{59A4292D-03F7-E014-FD2E-D906BFA613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CF90E2-60E8-4E54-B587-97CFBDA9208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9743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4">
            <a:extLst>
              <a:ext uri="{FF2B5EF4-FFF2-40B4-BE49-F238E27FC236}">
                <a16:creationId xmlns:a16="http://schemas.microsoft.com/office/drawing/2014/main" id="{09873CB2-19C6-ADD2-DCFC-CEF37C2673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8381F7-B714-43B4-B365-C1A70FFB8FE3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3" name="Fußzeilenplatzhalter 5">
            <a:extLst>
              <a:ext uri="{FF2B5EF4-FFF2-40B4-BE49-F238E27FC236}">
                <a16:creationId xmlns:a16="http://schemas.microsoft.com/office/drawing/2014/main" id="{59B1CF0D-9F04-A340-E685-444CA9515C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40383E84-3479-1659-BFDE-547DD008C5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06900C-579C-4469-9DB9-F6E5E4F38F88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035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bg>
      <p:bgPr>
        <a:solidFill>
          <a:srgbClr val="34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4F36B-F8F0-7FB1-0F98-57B737A5FD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 lang="en-US"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6C3C9B3A-5835-D57D-3C8D-D1ECBF8F89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A0297AD3-829B-4B35-AD11-107AC625D8AF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3896C285-F059-BE9F-22F3-5F60AFE889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8F80429A-D436-6A6E-84FD-17F8B557E8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3429000"/>
            <a:ext cx="5581653" cy="27717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1pPr>
            <a:lvl2pPr marL="323999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2pPr>
            <a:lvl3pPr marL="683998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3pPr>
            <a:lvl4pPr marL="1043997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4pPr>
            <a:lvl5pPr marL="1403997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BD26247E-21A2-11AF-49B6-86300D3076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67435" y="3429000"/>
            <a:ext cx="5616573" cy="27717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1pPr>
            <a:lvl2pPr marL="323999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2pPr>
            <a:lvl3pPr marL="683998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3pPr>
            <a:lvl4pPr marL="1043997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4pPr>
            <a:lvl5pPr marL="1403997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4E755869-D2D1-4D1D-4399-C040A6FFF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6298785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5">
            <a:extLst>
              <a:ext uri="{FF2B5EF4-FFF2-40B4-BE49-F238E27FC236}">
                <a16:creationId xmlns:a16="http://schemas.microsoft.com/office/drawing/2014/main" id="{DBD92565-D00D-60D4-E502-22162D51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894" b="9095"/>
          <a:stretch>
            <a:fillRect/>
          </a:stretch>
        </p:blipFill>
        <p:spPr>
          <a:xfrm>
            <a:off x="6116403" y="378003"/>
            <a:ext cx="6075602" cy="64895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930B112D-8457-B33C-514F-953D722E2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9B50B0C1-7E68-E063-A03A-98A018E2B2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1881185"/>
            <a:ext cx="11341102" cy="1439997"/>
          </a:xfrm>
        </p:spPr>
        <p:txBody>
          <a:bodyPr/>
          <a:lstStyle>
            <a:lvl1pPr>
              <a:lnSpc>
                <a:spcPct val="100000"/>
              </a:lnSpc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5B9BBB48-AFB1-BC00-F848-80E78E94F47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11341102" cy="971998"/>
          </a:xfrm>
        </p:spPr>
        <p:txBody>
          <a:bodyPr/>
          <a:lstStyle>
            <a:lvl1pPr marL="0" indent="0">
              <a:buNone/>
              <a:defRPr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5DA8A6E7-A77B-D50E-7C37-A9BC462C2E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8532815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65124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Fremd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2">
            <a:extLst>
              <a:ext uri="{FF2B5EF4-FFF2-40B4-BE49-F238E27FC236}">
                <a16:creationId xmlns:a16="http://schemas.microsoft.com/office/drawing/2014/main" id="{FFFBC882-7FB1-7EC3-A1A6-B0D24252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938" b="9228"/>
          <a:stretch>
            <a:fillRect/>
          </a:stretch>
        </p:blipFill>
        <p:spPr>
          <a:xfrm>
            <a:off x="4694401" y="378003"/>
            <a:ext cx="4287676" cy="64799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>
            <a:extLst>
              <a:ext uri="{FF2B5EF4-FFF2-40B4-BE49-F238E27FC236}">
                <a16:creationId xmlns:a16="http://schemas.microsoft.com/office/drawing/2014/main" id="{B17F1F5D-E323-51EB-6E3C-340A572E2103}"/>
              </a:ext>
            </a:extLst>
          </p:cNvPr>
          <p:cNvSpPr/>
          <p:nvPr/>
        </p:nvSpPr>
        <p:spPr>
          <a:xfrm>
            <a:off x="8975722" y="0"/>
            <a:ext cx="3216273" cy="6858000"/>
          </a:xfrm>
          <a:prstGeom prst="rect">
            <a:avLst/>
          </a:prstGeom>
          <a:solidFill>
            <a:srgbClr val="EBED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72AE6FB-ED82-5E65-58AD-B94EA348C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platzhalter 7">
            <a:extLst>
              <a:ext uri="{FF2B5EF4-FFF2-40B4-BE49-F238E27FC236}">
                <a16:creationId xmlns:a16="http://schemas.microsoft.com/office/drawing/2014/main" id="{7FB26B91-3FB6-7454-C683-448E7078AE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8100002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04B9CD1-D0B1-5BA5-BF6F-0696566204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07" y="1881185"/>
            <a:ext cx="8100002" cy="1439997"/>
          </a:xfrm>
        </p:spPr>
        <p:txBody>
          <a:bodyPr/>
          <a:lstStyle>
            <a:lvl1pPr>
              <a:lnSpc>
                <a:spcPct val="100000"/>
              </a:lnSpc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84559319-744B-32EA-C46A-9852EAEDC48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8100002" cy="971998"/>
          </a:xfrm>
        </p:spPr>
        <p:txBody>
          <a:bodyPr/>
          <a:lstStyle>
            <a:lvl1pPr marL="0" indent="0">
              <a:buNone/>
              <a:defRPr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F8902142-579D-935F-0BC9-F64C2AE972A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838797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9" name="Bildplatzhalter 8" descr="Fremdlogo 2">
            <a:extLst>
              <a:ext uri="{FF2B5EF4-FFF2-40B4-BE49-F238E27FC236}">
                <a16:creationId xmlns:a16="http://schemas.microsoft.com/office/drawing/2014/main" id="{C12F5102-6D7E-143A-1744-B8FCEB8D245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2044799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0" name="Bildplatzhalter 8" descr="Fremdlogo 3">
            <a:extLst>
              <a:ext uri="{FF2B5EF4-FFF2-40B4-BE49-F238E27FC236}">
                <a16:creationId xmlns:a16="http://schemas.microsoft.com/office/drawing/2014/main" id="{3ED9EF00-F253-9E55-F16E-C3D340FEF8B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3250801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1" name="Bildplatzhalter 8" descr="Fremdlogo 4">
            <a:extLst>
              <a:ext uri="{FF2B5EF4-FFF2-40B4-BE49-F238E27FC236}">
                <a16:creationId xmlns:a16="http://schemas.microsoft.com/office/drawing/2014/main" id="{E6C8A49E-C4D4-CEDF-DE2B-1716989D1B8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4456803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2" name="Textplatzhalter 14" descr="Fremdlogo 1">
            <a:extLst>
              <a:ext uri="{FF2B5EF4-FFF2-40B4-BE49-F238E27FC236}">
                <a16:creationId xmlns:a16="http://schemas.microsoft.com/office/drawing/2014/main" id="{26EFE239-C284-D6ED-C78A-AB9DF932DD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299576" y="368302"/>
            <a:ext cx="2557467" cy="29845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  <a:lvl2pPr marL="503998" indent="0">
              <a:lnSpc>
                <a:spcPct val="100000"/>
              </a:lnSpc>
              <a:buNone/>
              <a:defRPr sz="1400">
                <a:latin typeface="Arial" pitchFamily="34"/>
                <a:cs typeface="Arial" pitchFamily="34"/>
              </a:defRPr>
            </a:lvl2pPr>
            <a:lvl3pPr marL="863998" indent="0">
              <a:lnSpc>
                <a:spcPct val="100000"/>
              </a:lnSpc>
              <a:buNone/>
              <a:defRPr sz="1400">
                <a:latin typeface="Arial" pitchFamily="34"/>
                <a:cs typeface="Arial" pitchFamily="34"/>
              </a:defRPr>
            </a:lvl3pPr>
            <a:lvl4pPr marL="1223997" indent="0">
              <a:lnSpc>
                <a:spcPct val="100000"/>
              </a:lnSpc>
              <a:buNone/>
              <a:defRPr sz="1400">
                <a:latin typeface="Arial" pitchFamily="34"/>
                <a:cs typeface="Arial" pitchFamily="34"/>
              </a:defRPr>
            </a:lvl4pPr>
            <a:lvl5pPr marL="1583996" indent="0">
              <a:lnSpc>
                <a:spcPct val="100000"/>
              </a:lnSpc>
              <a:buNone/>
              <a:defRPr sz="1400"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Bildplatzhalter 8" descr="Fremdlogo 4">
            <a:extLst>
              <a:ext uri="{FF2B5EF4-FFF2-40B4-BE49-F238E27FC236}">
                <a16:creationId xmlns:a16="http://schemas.microsoft.com/office/drawing/2014/main" id="{2C861E10-93A1-E578-E488-6FC1B4FF343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5661141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441340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8">
            <a:extLst>
              <a:ext uri="{FF2B5EF4-FFF2-40B4-BE49-F238E27FC236}">
                <a16:creationId xmlns:a16="http://schemas.microsoft.com/office/drawing/2014/main" id="{DD1D291D-4DA2-506D-2FF5-F5E6F628A27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16801" y="8549"/>
            <a:ext cx="4975195" cy="6858000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ED2D7475-79C4-A5B9-0BE3-6ADEF1BAE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D98EB764-E9BD-207E-C405-F40ECAD383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6299996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657A17D-B983-6CF2-FEE5-7BCB643FF7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07" y="1881185"/>
            <a:ext cx="6299996" cy="1439997"/>
          </a:xfrm>
        </p:spPr>
        <p:txBody>
          <a:bodyPr/>
          <a:lstStyle>
            <a:lvl1pPr>
              <a:lnSpc>
                <a:spcPct val="100000"/>
              </a:lnSpc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3691AB34-4C6F-F145-BE86-1BBD102896E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6299996" cy="971998"/>
          </a:xfrm>
        </p:spPr>
        <p:txBody>
          <a:bodyPr/>
          <a:lstStyle>
            <a:lvl1pPr marL="0" indent="0">
              <a:buNone/>
              <a:defRPr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21519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03F05-7514-8E5B-63D5-B8F347F7EB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E3496B69-9D7B-F5F6-5B18-EFF9B469091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094D5377-B346-4830-A292-4BD6E375916B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C8A17D10-0791-CBDA-E8B7-70CF992D77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9F725D-D19E-42AE-967B-D30AF895A8F3}" type="slidenum">
              <a:t>‹#›</a:t>
            </a:fld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1E0B79-1125-1BCB-0940-6E59B1B19656}"/>
              </a:ext>
            </a:extLst>
          </p:cNvPr>
          <p:cNvCxnSpPr/>
          <p:nvPr/>
        </p:nvCxnSpPr>
        <p:spPr>
          <a:xfrm>
            <a:off x="442917" y="1881185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cxnSp>
        <p:nvCxnSpPr>
          <p:cNvPr id="6" name="Gerader Verbinder 12">
            <a:extLst>
              <a:ext uri="{FF2B5EF4-FFF2-40B4-BE49-F238E27FC236}">
                <a16:creationId xmlns:a16="http://schemas.microsoft.com/office/drawing/2014/main" id="{BD568C7C-A3EE-E3B0-3F22-9F5FB70D325E}"/>
              </a:ext>
            </a:extLst>
          </p:cNvPr>
          <p:cNvCxnSpPr/>
          <p:nvPr/>
        </p:nvCxnSpPr>
        <p:spPr>
          <a:xfrm>
            <a:off x="442917" y="6225491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CB043970-237D-9B74-F1C3-4F5D465BAA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 tIns="107999"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65872D24-AFA6-2A36-5EA9-2839F3F52D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00492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Grafik">
    <p:bg>
      <p:bgPr>
        <a:solidFill>
          <a:srgbClr val="34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>
            <a:extLst>
              <a:ext uri="{FF2B5EF4-FFF2-40B4-BE49-F238E27FC236}">
                <a16:creationId xmlns:a16="http://schemas.microsoft.com/office/drawing/2014/main" id="{D79A4625-AD32-8370-F0DE-E7C53E644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platzhalter 7">
            <a:extLst>
              <a:ext uri="{FF2B5EF4-FFF2-40B4-BE49-F238E27FC236}">
                <a16:creationId xmlns:a16="http://schemas.microsoft.com/office/drawing/2014/main" id="{ABCCE99C-D77C-58B5-9CB7-379A002E130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6299996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>
                <a:solidFill>
                  <a:srgbClr val="FFFFFF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2AAF618-5FAD-7EEA-24FD-81B5FC18C4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07" y="1881185"/>
            <a:ext cx="6299996" cy="1439997"/>
          </a:xfrm>
        </p:spPr>
        <p:txBody>
          <a:bodyPr/>
          <a:lstStyle>
            <a:lvl1pPr>
              <a:lnSpc>
                <a:spcPct val="100000"/>
              </a:lnSpc>
              <a:defRPr lang="en-US"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2BA4D7A9-5682-3FC2-FEE4-CFAF1592A73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6299996" cy="971998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6" name="Bildplatzhalter 8">
            <a:extLst>
              <a:ext uri="{FF2B5EF4-FFF2-40B4-BE49-F238E27FC236}">
                <a16:creationId xmlns:a16="http://schemas.microsoft.com/office/drawing/2014/main" id="{E78AE8E5-DDF8-9C47-64F6-2AFBFDFD9FD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16801" y="0"/>
            <a:ext cx="4975195" cy="68580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1964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1C7C4-4A4E-8A2C-061D-B3CB58C14A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D041CD35-898A-8AE8-B477-C8B7C4D921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5698949A-D1DF-41B2-9889-84E88E55D60F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D235B7E8-4F21-84E4-95EC-A4149ECA9E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69D1FC-4BFC-46FA-8D3B-942455ADBB4E}" type="slidenum">
              <a:t>‹#›</a:t>
            </a:fld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FD4A330-532D-68E2-B88B-A4AF40227B18}"/>
              </a:ext>
            </a:extLst>
          </p:cNvPr>
          <p:cNvCxnSpPr/>
          <p:nvPr/>
        </p:nvCxnSpPr>
        <p:spPr>
          <a:xfrm>
            <a:off x="442917" y="1881185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cxnSp>
        <p:nvCxnSpPr>
          <p:cNvPr id="6" name="Gerader Verbinder 12">
            <a:extLst>
              <a:ext uri="{FF2B5EF4-FFF2-40B4-BE49-F238E27FC236}">
                <a16:creationId xmlns:a16="http://schemas.microsoft.com/office/drawing/2014/main" id="{8DC1AD23-0552-AB86-B23C-E544759D4F87}"/>
              </a:ext>
            </a:extLst>
          </p:cNvPr>
          <p:cNvCxnSpPr/>
          <p:nvPr/>
        </p:nvCxnSpPr>
        <p:spPr>
          <a:xfrm>
            <a:off x="442917" y="6232751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2526A701-4649-A255-5AFD-7479E064AD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 tIns="107999"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5D815D4F-54B2-6FEA-94F0-DE07111326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24893852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 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0">
            <a:extLst>
              <a:ext uri="{FF2B5EF4-FFF2-40B4-BE49-F238E27FC236}">
                <a16:creationId xmlns:a16="http://schemas.microsoft.com/office/drawing/2014/main" id="{12ED746D-750A-3CE0-8AA2-D5755FC1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760" b="9228"/>
          <a:stretch>
            <a:fillRect/>
          </a:stretch>
        </p:blipFill>
        <p:spPr>
          <a:xfrm>
            <a:off x="6116403" y="378003"/>
            <a:ext cx="6085121" cy="64799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00D3A685-1F6B-C8B7-DB7D-256376EE91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798" y="1882804"/>
            <a:ext cx="11339995" cy="1439997"/>
          </a:xfrm>
        </p:spPr>
        <p:txBody>
          <a:bodyPr/>
          <a:lstStyle>
            <a:lvl1pPr>
              <a:lnSpc>
                <a:spcPct val="100000"/>
              </a:lnSpc>
              <a:defRPr sz="48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941A342-6048-49D8-EE95-CF939EABD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798" y="3430801"/>
            <a:ext cx="11339995" cy="971998"/>
          </a:xfrm>
        </p:spPr>
        <p:txBody>
          <a:bodyPr/>
          <a:lstStyle>
            <a:lvl1pPr marL="0" indent="0">
              <a:buNone/>
              <a:defRPr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7EE60B08-FED6-15D5-3974-1E62C5B294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5A54B7-6719-41BF-8E0A-3D4F08824594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2327383F-9F86-AF35-ADAD-FAB6EBE841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8">
            <a:extLst>
              <a:ext uri="{FF2B5EF4-FFF2-40B4-BE49-F238E27FC236}">
                <a16:creationId xmlns:a16="http://schemas.microsoft.com/office/drawing/2014/main" id="{CFC4C6FE-D8B1-EF75-9933-7513E707C8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2C42FA-CD2C-48D9-BE89-2A65734E7B1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0929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86E4F-F36D-0578-9F4B-7A66E80FD9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9F086C56-2C89-4A8D-0C15-5EF3E037E8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3A7FBFFB-4C9A-40EA-8116-F21085C3E496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86FEE866-301F-1006-B122-DF5248C5D6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C926BC-6B8B-40A9-B46D-32CAE1FD2441}" type="slidenum">
              <a:t>‹#›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17861F-E9FB-1BA7-DE17-74BB810341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32FD9043-0D72-53D4-4897-B3614C4CFA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725605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9CDEC-D6AC-1D5E-A504-0185FFE16BE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3D55DF70-978D-EB6B-D2BD-61C167DB71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A3DFAF-AC8B-4741-BD5B-148CB659AD13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ECEC00B4-039A-155A-0B13-3338E6FDE8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8B5C14EA-A66A-850A-83AA-8DB18FFA51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455F32-290D-479C-9EA8-82C92DBD0B6A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6D48B87-F6F8-5956-725A-112503F167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F0F6C7D-A500-7E41-9544-A52A8D8AC7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4011" y="1881185"/>
            <a:ext cx="5399998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853709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2CEEA-9E28-3939-2547-CDCCAB6630E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0F32B2-A9D5-3EBC-C0E3-DA9C5DE426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400675" cy="647696"/>
          </a:xfrm>
        </p:spPr>
        <p:txBody>
          <a:bodyPr/>
          <a:lstStyle>
            <a:lvl1pPr marL="0" indent="0">
              <a:buNone/>
              <a:defRPr b="1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70A171A8-3550-1A67-8B19-49659B9B3A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1881185"/>
            <a:ext cx="5400976" cy="647696"/>
          </a:xfrm>
        </p:spPr>
        <p:txBody>
          <a:bodyPr/>
          <a:lstStyle>
            <a:lvl1pPr marL="0" indent="0">
              <a:buNone/>
              <a:defRPr b="1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9">
            <a:extLst>
              <a:ext uri="{FF2B5EF4-FFF2-40B4-BE49-F238E27FC236}">
                <a16:creationId xmlns:a16="http://schemas.microsoft.com/office/drawing/2014/main" id="{47E8407E-3CAF-B188-688E-9C9581DB55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FB9883-08DF-4530-90E6-CB353220928E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6" name="Fußzeilenplatzhalter 10">
            <a:extLst>
              <a:ext uri="{FF2B5EF4-FFF2-40B4-BE49-F238E27FC236}">
                <a16:creationId xmlns:a16="http://schemas.microsoft.com/office/drawing/2014/main" id="{1F0744E2-9DCB-8D30-9C57-2030535AA5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D36460CB-4654-8BEF-8F91-1C8588BFCC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29F18B-3FA0-4EE0-A2B5-4BD954422C63}" type="slidenum">
              <a:t>‹#›</a:t>
            </a:fld>
            <a:endParaRPr lang="de-DE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BE243E0E-AF63-51C0-3AFF-2505D91540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2528892"/>
            <a:ext cx="5399998" cy="367188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1B02546-F9B4-7874-2DCC-BE98C271E6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2528892"/>
            <a:ext cx="5399998" cy="36720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5206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>
            <a:extLst>
              <a:ext uri="{FF2B5EF4-FFF2-40B4-BE49-F238E27FC236}">
                <a16:creationId xmlns:a16="http://schemas.microsoft.com/office/drawing/2014/main" id="{339B5B2A-65BC-05EE-7ECD-C5AB756E8BC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12009" y="0"/>
            <a:ext cx="4979986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0235982-7515-356C-65C1-06CA51A862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6479996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Datumsplatzhalter 6">
            <a:extLst>
              <a:ext uri="{FF2B5EF4-FFF2-40B4-BE49-F238E27FC236}">
                <a16:creationId xmlns:a16="http://schemas.microsoft.com/office/drawing/2014/main" id="{0C8F9A5D-7DC7-0F48-1A9E-852CF4319C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56B080E7-B989-4EA6-BF19-37307657C6EE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5" name="Foliennummernplatzhalter 8">
            <a:extLst>
              <a:ext uri="{FF2B5EF4-FFF2-40B4-BE49-F238E27FC236}">
                <a16:creationId xmlns:a16="http://schemas.microsoft.com/office/drawing/2014/main" id="{C28A8D58-ACFA-01F9-D939-A9FC78AEF8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5A9421-8D10-43BA-B8A2-768B1934A0EA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EE363E-FC33-9F4C-0132-C4810C389B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6481760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D854BD84-8828-96F6-F280-57129AE98E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2578427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>
            <a:extLst>
              <a:ext uri="{FF2B5EF4-FFF2-40B4-BE49-F238E27FC236}">
                <a16:creationId xmlns:a16="http://schemas.microsoft.com/office/drawing/2014/main" id="{53A61F0C-0A3B-2DAF-80CA-8A398AB0C75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4979986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C62C7B41-A35B-C4E6-698F-5E62BCE41F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840" y="368302"/>
            <a:ext cx="6479996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Datumsplatzhalter 6">
            <a:extLst>
              <a:ext uri="{FF2B5EF4-FFF2-40B4-BE49-F238E27FC236}">
                <a16:creationId xmlns:a16="http://schemas.microsoft.com/office/drawing/2014/main" id="{57DD1A30-568C-7869-E360-9EDB79EC82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63649560-F823-49FD-908E-89FF72ED5BF8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5" name="Foliennummernplatzhalter 8">
            <a:extLst>
              <a:ext uri="{FF2B5EF4-FFF2-40B4-BE49-F238E27FC236}">
                <a16:creationId xmlns:a16="http://schemas.microsoft.com/office/drawing/2014/main" id="{8798C938-F2AD-122B-776C-5AC5307656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921EC4-63C8-4813-9C41-063651155C05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EC1B437-0499-08EB-D202-9DEEB64462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03840" y="1881185"/>
            <a:ext cx="6481760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CA74BE9D-26C6-412A-2C07-001787159F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25644800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8C6AD-2A4D-DDC0-006B-A3B982BB7E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5D3303D9-4F31-E95D-E235-82F01D1C1C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2A3027-64A8-4CCB-BE74-C74EA1F8D594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E7DA2836-1DA2-B73D-795E-29F328F0A6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1C8AA5F3-AA91-0A90-58B4-3B8E910DEF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2DA0A3-2DAE-48B5-8B2D-29EA47B40C4B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F5FAFEF-E2B6-0C8A-77FD-13CA6BAE44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abellenplatzhalter 3">
            <a:extLst>
              <a:ext uri="{FF2B5EF4-FFF2-40B4-BE49-F238E27FC236}">
                <a16:creationId xmlns:a16="http://schemas.microsoft.com/office/drawing/2014/main" id="{9180D403-BEB3-D74D-9671-9783F7CF0DA0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1581019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0EC6B-4960-33A5-7D35-06E36682EC1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F0AAE91D-6D85-4A87-0689-3C35F0809F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2C7F44E5-9FED-4575-9E92-AB612E5DD227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83D0B2FF-3998-2263-EDF3-30402DC867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F340D5-C1BC-40E4-B9F4-02BBAA055AB7}" type="slidenum">
              <a:t>‹#›</a:t>
            </a:fld>
            <a:endParaRPr lang="de-DE"/>
          </a:p>
        </p:txBody>
      </p:sp>
      <p:sp>
        <p:nvSpPr>
          <p:cNvPr id="5" name="Tabellenplatzhalter 3">
            <a:extLst>
              <a:ext uri="{FF2B5EF4-FFF2-40B4-BE49-F238E27FC236}">
                <a16:creationId xmlns:a16="http://schemas.microsoft.com/office/drawing/2014/main" id="{A000FBD9-390F-519A-14CE-668E2460599B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Tabelle durch Klicken auf Symbol hinzufügen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56636323-DB9A-6783-B731-0C44A5F480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7167358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9EF6A-C978-E9E7-41C9-C6CC581025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196CD2D2-BC86-AF3A-D006-967072393C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38C8D9E8-17A5-4ED3-95B7-2AAD57A82B92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298F7749-1B2B-6EE9-BB88-B40FF94629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B16CDB-F9DE-4C6B-BCCC-5699C60D9DD2}" type="slidenum">
              <a:t>‹#›</a:t>
            </a:fld>
            <a:endParaRPr lang="de-DE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6F8D0C46-4DC7-432D-AFD4-180473148EFF}"/>
              </a:ext>
            </a:extLst>
          </p:cNvPr>
          <p:cNvSpPr txBox="1">
            <a:spLocks noGrp="1"/>
          </p:cNvSpPr>
          <p:nvPr>
            <p:ph type="dgm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Klicken Sie auf das Symbol, um die SmartArt-Grafik hinzuzufügen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4F855726-096D-1D47-E99B-AA0F47F59B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66542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7E098-D914-FEFD-4AE9-E2FD9B74D8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cxnSp>
        <p:nvCxnSpPr>
          <p:cNvPr id="3" name="Gerader Verbinder 4">
            <a:extLst>
              <a:ext uri="{FF2B5EF4-FFF2-40B4-BE49-F238E27FC236}">
                <a16:creationId xmlns:a16="http://schemas.microsoft.com/office/drawing/2014/main" id="{9B466B81-5CC9-FEFD-1298-C800FFE21F1A}"/>
              </a:ext>
            </a:extLst>
          </p:cNvPr>
          <p:cNvCxnSpPr/>
          <p:nvPr/>
        </p:nvCxnSpPr>
        <p:spPr>
          <a:xfrm>
            <a:off x="442917" y="1881185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cxnSp>
        <p:nvCxnSpPr>
          <p:cNvPr id="4" name="Gerader Verbinder 12">
            <a:extLst>
              <a:ext uri="{FF2B5EF4-FFF2-40B4-BE49-F238E27FC236}">
                <a16:creationId xmlns:a16="http://schemas.microsoft.com/office/drawing/2014/main" id="{25961734-041A-CE45-0C83-30CB2F213A96}"/>
              </a:ext>
            </a:extLst>
          </p:cNvPr>
          <p:cNvCxnSpPr/>
          <p:nvPr/>
        </p:nvCxnSpPr>
        <p:spPr>
          <a:xfrm>
            <a:off x="442917" y="6225491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357F9E3-64B6-3FD0-D574-01DF09FFEC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 tIns="107999"/>
          <a:lstStyle>
            <a:lvl1pPr marL="0" indent="0">
              <a:buNone/>
              <a:defRPr lang="en-US"/>
            </a:lvl1pPr>
            <a:lvl2pPr marL="0" indent="0">
              <a:buNone/>
              <a:defRPr lang="en-US"/>
            </a:lvl2pPr>
            <a:lvl3pPr marL="0" indent="0">
              <a:buNone/>
              <a:defRPr lang="en-US"/>
            </a:lvl3pPr>
            <a:lvl4pPr marL="0" indent="0">
              <a:buNone/>
              <a:defRPr lang="en-US"/>
            </a:lvl4pPr>
            <a:lvl5pPr marL="0" indent="0">
              <a:buNone/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F6B51E7B-8E37-48B6-5913-0B7A3C1146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BA7A50-0C5E-40A3-BFA8-AE3D1086347F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7" name="Fußzeilenplatzhalter 9">
            <a:extLst>
              <a:ext uri="{FF2B5EF4-FFF2-40B4-BE49-F238E27FC236}">
                <a16:creationId xmlns:a16="http://schemas.microsoft.com/office/drawing/2014/main" id="{6746FFF2-ED6C-B441-FE7A-9B7736B60A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8" name="Foliennummernplatzhalter 10">
            <a:extLst>
              <a:ext uri="{FF2B5EF4-FFF2-40B4-BE49-F238E27FC236}">
                <a16:creationId xmlns:a16="http://schemas.microsoft.com/office/drawing/2014/main" id="{21AA351E-0241-58AB-5F69-F651BADE1F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FDAA82-3714-4E16-8DAC-3FF5718F3BF4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21629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8A5AF-B73C-AFAB-7BBA-D92AE20F56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3EFB2DB0-2AB6-43A0-6E5A-ED49FA4FCA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30BD99-EB4B-41D8-A0CA-98113F2286A4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3069CA68-AC72-E813-46B2-2748F94A4A0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5E25DD71-04D4-456D-29F4-3791125F36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BE00F6-9CDE-475B-BCDC-DCCFAB938DA8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510CFF0-5E2D-3C92-A357-0AE350AF8D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311FC9A4-6476-37D2-43D6-38190E993DC2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74214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CD521-EBCE-BD60-C8CF-D6E3908726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F8BDD629-7CEA-24C1-5A42-8760150F63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5EBCD5-3B81-48A7-A5E0-992DC4F7F974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482E70EB-20CF-49AD-0C56-6E513B5471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A669A447-B583-1B74-F2A1-9BF21FE8B8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E4D366-5DDB-499E-A32B-9EBD42184094}" type="slidenum">
              <a:t>‹#›</a:t>
            </a:fld>
            <a:endParaRPr lang="de-DE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3DBA26B2-08DB-ACF0-A5E5-9C42AAA80425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8AF2A432-5E85-F739-B0D7-2C1BEB5EE324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24226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91408-570D-E3A6-73AA-9E37ACCDF2A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F80A9F86-CBC4-780E-F75D-B9A120AD01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F15A6E41-D07D-48C2-AC8B-114638175B01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6A78920C-B01F-5315-8D86-E5914568C2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59D592-4A5B-4414-B770-8D9BBC94D681}" type="slidenum">
              <a:t>‹#›</a:t>
            </a:fld>
            <a:endParaRPr lang="de-DE"/>
          </a:p>
        </p:txBody>
      </p:sp>
      <p:sp>
        <p:nvSpPr>
          <p:cNvPr id="5" name="Diagrammplatzhalter 9">
            <a:extLst>
              <a:ext uri="{FF2B5EF4-FFF2-40B4-BE49-F238E27FC236}">
                <a16:creationId xmlns:a16="http://schemas.microsoft.com/office/drawing/2014/main" id="{6C08C502-B392-8C33-2856-6F866696AFE2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F374981D-AE86-F99B-CDF4-31C2EFA12F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42641171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2A854-2730-8184-7D77-D0A12BE96E3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21BE1689-3A23-AA15-A18E-FA13CD88C7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9F87E8-4CC1-4E4C-ACB4-CECDA872E2F8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BF65D8EC-A3FB-55C1-DFA3-ADDEBA5931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5DC7125A-D4A8-A2EA-49EC-DB11F8E6BD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2E540A-6281-44A6-86D8-3C8DFBCD1BDF}" type="slidenum">
              <a:t>‹#›</a:t>
            </a:fld>
            <a:endParaRPr lang="de-DE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1B9D42F3-BC6E-CA38-8EE6-89B32ACE6EDA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  <p:sp>
        <p:nvSpPr>
          <p:cNvPr id="7" name="Tabellenplatzhalter 5">
            <a:extLst>
              <a:ext uri="{FF2B5EF4-FFF2-40B4-BE49-F238E27FC236}">
                <a16:creationId xmlns:a16="http://schemas.microsoft.com/office/drawing/2014/main" id="{688FF60E-039D-364E-F7CA-C925F148BF34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0885614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fik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7">
            <a:extLst>
              <a:ext uri="{FF2B5EF4-FFF2-40B4-BE49-F238E27FC236}">
                <a16:creationId xmlns:a16="http://schemas.microsoft.com/office/drawing/2014/main" id="{8FD621FD-A81F-F2B4-8AD3-A8DE64AD830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34180"/>
            <a:ext cx="12193203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5A4447EE-BE85-2079-D886-E7DDDFE821E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CC58C2-ED5A-48D3-BD08-D9CB24906B4B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027129A9-1CA5-2084-240C-A4355CA001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0E1A5E32-5192-A037-EA2D-9A00D071B3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04441F-2278-4AF1-9601-0A0A603FF390}" type="slidenum">
              <a:t>‹#›</a:t>
            </a:fld>
            <a:endParaRPr lang="de-DE"/>
          </a:p>
        </p:txBody>
      </p:sp>
      <p:pic>
        <p:nvPicPr>
          <p:cNvPr id="6" name="Wortmarke">
            <a:extLst>
              <a:ext uri="{FF2B5EF4-FFF2-40B4-BE49-F238E27FC236}">
                <a16:creationId xmlns:a16="http://schemas.microsoft.com/office/drawing/2014/main" id="{676362B0-9840-BECD-C11D-A423B5EF6F25}"/>
              </a:ext>
            </a:extLst>
          </p:cNvPr>
          <p:cNvPicPr>
            <a:picLocks noMove="1" noResize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7339110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k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8CD61639-4520-5091-CF4D-3D0D5BDA30B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251204" y="1881185"/>
            <a:ext cx="8940802" cy="497681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FEE8483-BF37-187F-D534-3FFC4DB188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Datumsplatzhalter 7">
            <a:extLst>
              <a:ext uri="{FF2B5EF4-FFF2-40B4-BE49-F238E27FC236}">
                <a16:creationId xmlns:a16="http://schemas.microsoft.com/office/drawing/2014/main" id="{9C29718C-545C-C359-359E-5657D7A0CF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A1FB07-68FB-467D-87F4-06351E49F6B3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5" name="Fußzeilenplatzhalter 8">
            <a:extLst>
              <a:ext uri="{FF2B5EF4-FFF2-40B4-BE49-F238E27FC236}">
                <a16:creationId xmlns:a16="http://schemas.microsoft.com/office/drawing/2014/main" id="{77C01FCB-044A-8850-DE61-DE3D2BF1BB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9">
            <a:extLst>
              <a:ext uri="{FF2B5EF4-FFF2-40B4-BE49-F238E27FC236}">
                <a16:creationId xmlns:a16="http://schemas.microsoft.com/office/drawing/2014/main" id="{9F48B8D8-6E5F-E3D2-49E8-CFB95A2962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42F03D-30A1-4A7B-B154-AA038F2974E5}" type="slidenum">
              <a:t>‹#›</a:t>
            </a:fld>
            <a:endParaRPr lang="de-DE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9D07EBA-9BCE-9B71-F04A-8792D1F811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2520004" cy="4319589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rgbClr val="344A9A"/>
                </a:solidFill>
              </a:defRPr>
            </a:lvl1pPr>
            <a:lvl2pPr marL="323999" indent="0">
              <a:lnSpc>
                <a:spcPts val="2000"/>
              </a:lnSpc>
              <a:spcBef>
                <a:spcPts val="0"/>
              </a:spcBef>
              <a:buNone/>
              <a:defRPr sz="1400"/>
            </a:lvl2pPr>
            <a:lvl3pPr marL="683998" indent="0">
              <a:lnSpc>
                <a:spcPts val="2000"/>
              </a:lnSpc>
              <a:spcBef>
                <a:spcPts val="0"/>
              </a:spcBef>
              <a:buNone/>
              <a:defRPr sz="1400"/>
            </a:lvl3pPr>
            <a:lvl4pPr marL="1043997" indent="0">
              <a:lnSpc>
                <a:spcPts val="2000"/>
              </a:lnSpc>
              <a:spcBef>
                <a:spcPts val="0"/>
              </a:spcBef>
              <a:buNone/>
              <a:defRPr sz="1400"/>
            </a:lvl4pPr>
            <a:lvl5pPr marL="1403997" indent="0">
              <a:lnSpc>
                <a:spcPts val="20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93470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C66C6-FF78-7693-B08E-FE63ACE466B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42243BD8-3B21-C949-D5F8-42A18ED7A9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8A22F7-493D-4E6D-9018-EFF9AAD139FD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C9573F88-C594-522E-CFFE-1C4306781CD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10290811-9EF2-DE5D-F7BD-EE2BA395EA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7F14D2-883A-496E-AC9F-B66CC8150CDF}" type="slidenum">
              <a:t>‹#›</a:t>
            </a:fld>
            <a:endParaRPr lang="de-DE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D3736C66-4275-B04D-E7E8-E3A25FBAA4F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1881185"/>
            <a:ext cx="5581653" cy="3600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7" name="Bildplatzhalter 10">
            <a:extLst>
              <a:ext uri="{FF2B5EF4-FFF2-40B4-BE49-F238E27FC236}">
                <a16:creationId xmlns:a16="http://schemas.microsoft.com/office/drawing/2014/main" id="{75886FE3-7441-EB5E-366D-7CD4C88911F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167435" y="1881185"/>
            <a:ext cx="5616573" cy="3600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79A5DCB9-1036-95FE-92BB-D20424099C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5589590"/>
            <a:ext cx="5581653" cy="611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750D851F-E55A-F785-68B9-BDB3AA9813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67435" y="5589590"/>
            <a:ext cx="5616573" cy="611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415471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Grafiken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DDE37-DC85-3B37-4DDB-D00D503560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0707A33E-4BD9-0563-0430-7AA27ECDB4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35DBEF-51DF-4AD4-8A4F-EFCF07BE0766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2DCB6968-28C3-3B17-B394-38E54F6841B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6074F2AD-3B23-6DC8-4680-5DD4B4504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EEF380-9089-44AF-AEF0-4E5681DA097F}" type="slidenum">
              <a:t>‹#›</a:t>
            </a:fld>
            <a:endParaRPr lang="de-DE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5809F2E5-BF86-2C73-3D04-7F52D90B9D7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1881185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AF4FD342-3536-A893-9089-EFA8AC9046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76017" y="4149720"/>
            <a:ext cx="3708001" cy="215899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F52D7454-6691-BFCE-1622-D6AD7181F38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4148724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E0CF9C59-0D6E-4FEF-2C42-E231E1ED2F9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59266" y="1881185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89CECE3C-AF45-7CF9-18DB-39BEF9BB97D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75615" y="1881185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FFF6286-EFAE-9DDD-596F-DDB5F095AE4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59266" y="4148724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587581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7339E-65D0-2A7B-4421-F49AC5E257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9BC43C0B-8B3E-C4D3-A347-67E1069533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9A9430-FDB3-4899-8A5C-A44797862664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4D8B1166-EED3-297B-7590-EA9A3F5816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7">
            <a:extLst>
              <a:ext uri="{FF2B5EF4-FFF2-40B4-BE49-F238E27FC236}">
                <a16:creationId xmlns:a16="http://schemas.microsoft.com/office/drawing/2014/main" id="{0C8141FE-DC7E-6B83-2D01-7D0BB40629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A8F5B9-4B2F-4C8B-9134-04917CA246A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5590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4">
            <a:extLst>
              <a:ext uri="{FF2B5EF4-FFF2-40B4-BE49-F238E27FC236}">
                <a16:creationId xmlns:a16="http://schemas.microsoft.com/office/drawing/2014/main" id="{FD717104-D1E9-C06F-685C-8D90BEA7FC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7F329E-B2CA-437C-8477-D94886C5C7B3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3" name="Fußzeilenplatzhalter 5">
            <a:extLst>
              <a:ext uri="{FF2B5EF4-FFF2-40B4-BE49-F238E27FC236}">
                <a16:creationId xmlns:a16="http://schemas.microsoft.com/office/drawing/2014/main" id="{89081982-424D-8823-744D-646F6BFE00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4A5EE3C6-214A-2BFC-7BD1-F2CBFC984B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C462D7-79B7-414F-AB93-90C812902EA2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99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C170D-39DA-9F0D-5066-F3BB0831EF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cxnSp>
        <p:nvCxnSpPr>
          <p:cNvPr id="3" name="Gerader Verbinder 4">
            <a:extLst>
              <a:ext uri="{FF2B5EF4-FFF2-40B4-BE49-F238E27FC236}">
                <a16:creationId xmlns:a16="http://schemas.microsoft.com/office/drawing/2014/main" id="{E7B3DDA1-DEA2-EB47-240A-8C32B5369F1C}"/>
              </a:ext>
            </a:extLst>
          </p:cNvPr>
          <p:cNvCxnSpPr/>
          <p:nvPr/>
        </p:nvCxnSpPr>
        <p:spPr>
          <a:xfrm>
            <a:off x="442917" y="1881185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cxnSp>
        <p:nvCxnSpPr>
          <p:cNvPr id="4" name="Gerader Verbinder 12">
            <a:extLst>
              <a:ext uri="{FF2B5EF4-FFF2-40B4-BE49-F238E27FC236}">
                <a16:creationId xmlns:a16="http://schemas.microsoft.com/office/drawing/2014/main" id="{40B44EC8-B973-0FAA-4ECB-2AD692E0BD42}"/>
              </a:ext>
            </a:extLst>
          </p:cNvPr>
          <p:cNvCxnSpPr/>
          <p:nvPr/>
        </p:nvCxnSpPr>
        <p:spPr>
          <a:xfrm>
            <a:off x="442917" y="6232751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07D94C9E-CE31-0864-2588-E7F7DA1A96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56101"/>
          </a:xfrm>
        </p:spPr>
        <p:txBody>
          <a:bodyPr tIns="107999"/>
          <a:lstStyle>
            <a:lvl1pPr marL="0" indent="0">
              <a:buNone/>
              <a:defRPr lang="en-US"/>
            </a:lvl1pPr>
            <a:lvl2pPr marL="0" indent="0">
              <a:buNone/>
              <a:defRPr lang="en-US"/>
            </a:lvl2pPr>
            <a:lvl3pPr marL="0" indent="0">
              <a:buNone/>
              <a:defRPr lang="en-US"/>
            </a:lvl3pPr>
            <a:lvl4pPr marL="0" indent="0">
              <a:buNone/>
              <a:defRPr lang="en-US"/>
            </a:lvl4pPr>
            <a:lvl5pPr marL="0" indent="0">
              <a:buNone/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775835C-A129-372D-CCC1-36E55AE0677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EFC22C-0657-494B-91B8-172AC9DCB06C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7" name="Fußzeilenplatzhalter 9">
            <a:extLst>
              <a:ext uri="{FF2B5EF4-FFF2-40B4-BE49-F238E27FC236}">
                <a16:creationId xmlns:a16="http://schemas.microsoft.com/office/drawing/2014/main" id="{3AB81F30-D4F5-84BE-CF5F-E8159E74BA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8" name="Foliennummernplatzhalter 10">
            <a:extLst>
              <a:ext uri="{FF2B5EF4-FFF2-40B4-BE49-F238E27FC236}">
                <a16:creationId xmlns:a16="http://schemas.microsoft.com/office/drawing/2014/main" id="{4D363666-9CB8-D58D-0D20-05D6E6AEA0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DA39C8-81D7-4812-A845-4FFBDFE0F42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997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C5BCE-8A64-0F9C-1A13-0FE56BDDE5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E6FBEFEE-718E-89C8-FF31-9B982E839C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A3CB55-43DA-4FC3-87E9-4F87D89EB1EC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8DD7C7A7-6532-95D5-3066-B98F22EC04E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BE24A27F-B7D1-0D76-3589-709A6E4522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3429000"/>
            <a:ext cx="5581653" cy="27717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323999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683998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043997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403997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0F6985CE-7EBF-B5DD-BD14-A9C2413C06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67435" y="3429000"/>
            <a:ext cx="5616573" cy="27717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323999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683998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043997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403997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2">
            <a:extLst>
              <a:ext uri="{FF2B5EF4-FFF2-40B4-BE49-F238E27FC236}">
                <a16:creationId xmlns:a16="http://schemas.microsoft.com/office/drawing/2014/main" id="{7A8D945F-3B73-12D8-0C8A-C733892C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42308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 Trenner">
    <p:bg>
      <p:bgPr>
        <a:solidFill>
          <a:srgbClr val="A4B1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>
            <a:extLst>
              <a:ext uri="{FF2B5EF4-FFF2-40B4-BE49-F238E27FC236}">
                <a16:creationId xmlns:a16="http://schemas.microsoft.com/office/drawing/2014/main" id="{424D133F-E3C2-F317-7252-4B9069D8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879" b="9167"/>
          <a:stretch>
            <a:fillRect/>
          </a:stretch>
        </p:blipFill>
        <p:spPr>
          <a:xfrm>
            <a:off x="6116403" y="378003"/>
            <a:ext cx="6075602" cy="648435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A97130E6-FBAF-FEEF-C9B1-376A05712D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798" y="1882804"/>
            <a:ext cx="11339995" cy="1439997"/>
          </a:xfrm>
        </p:spPr>
        <p:txBody>
          <a:bodyPr/>
          <a:lstStyle>
            <a:lvl1pPr>
              <a:lnSpc>
                <a:spcPct val="100000"/>
              </a:lnSpc>
              <a:defRPr lang="en-US" sz="4800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C4A5A8F2-939F-68C9-E375-2ADDA55911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798" y="3430801"/>
            <a:ext cx="11339995" cy="971998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A51A226E-6E60-8919-1574-DF4137CFAA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D4C63-C4A8-4426-8B37-6947F614C924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6E57CF86-E882-FF10-0DB3-CEB06DCEF5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8">
            <a:extLst>
              <a:ext uri="{FF2B5EF4-FFF2-40B4-BE49-F238E27FC236}">
                <a16:creationId xmlns:a16="http://schemas.microsoft.com/office/drawing/2014/main" id="{7B75AAAF-3B91-FBE5-FE2A-A5F1F60E25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53A673-AF82-4CCD-BF8C-F65AB32F563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31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4DB24-6290-D6B2-F214-D69FCCD26E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382FBFCA-BFB9-68C3-4A85-36B559DEF0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088DB-632E-CEA0-B2A9-877C65B6C5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B3ED3E-F133-48A9-9F5A-8597003BD4D5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5" name="Fußzeilenplatzhalter 5">
            <a:extLst>
              <a:ext uri="{FF2B5EF4-FFF2-40B4-BE49-F238E27FC236}">
                <a16:creationId xmlns:a16="http://schemas.microsoft.com/office/drawing/2014/main" id="{655FE7F8-D1F4-69C9-75E9-FC4F1110FA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9">
            <a:extLst>
              <a:ext uri="{FF2B5EF4-FFF2-40B4-BE49-F238E27FC236}">
                <a16:creationId xmlns:a16="http://schemas.microsoft.com/office/drawing/2014/main" id="{1FB243B7-89AE-10F5-EE9B-31B3F4BE6E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753689-359A-44E8-AC33-6A8DEB926F4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176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9C062-4EAF-9BEA-9CE5-82205AC95BD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C42F86B8-2C18-E759-AC97-29F46ABA9A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E18DED-A704-450B-B8FC-04A924E29780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5FACE8E5-CE31-EBCD-A8D9-138F19E7A2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F34A815D-AB39-2A2E-A0BF-0EC969740A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299B8C-B021-475D-BCA6-B5F4A3DA82C6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53182AE-D9D5-7D5D-FF73-C1AAB3A406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CB22F01-333B-26A2-278E-476E53FF3A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4011" y="1881185"/>
            <a:ext cx="5399998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8436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41723-15F1-0294-0D4E-713782D1EF2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1ADD0-B602-5D35-FCC5-AF1D322BF6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400675" cy="647696"/>
          </a:xfrm>
        </p:spPr>
        <p:txBody>
          <a:bodyPr/>
          <a:lstStyle>
            <a:lvl1pPr marL="0" indent="0">
              <a:buNone/>
              <a:defRPr lang="en-US" b="1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6124BDCF-95FB-F79D-4DCC-015508F551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1881185"/>
            <a:ext cx="5400976" cy="647696"/>
          </a:xfrm>
        </p:spPr>
        <p:txBody>
          <a:bodyPr/>
          <a:lstStyle>
            <a:lvl1pPr marL="0" indent="0">
              <a:buNone/>
              <a:defRPr lang="en-US" b="1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9">
            <a:extLst>
              <a:ext uri="{FF2B5EF4-FFF2-40B4-BE49-F238E27FC236}">
                <a16:creationId xmlns:a16="http://schemas.microsoft.com/office/drawing/2014/main" id="{376085CC-A7A5-DC89-67DE-DE3A09ECBB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B03F6D-9048-4D17-B1F3-FC18BB8186E2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6" name="Fußzeilenplatzhalter 10">
            <a:extLst>
              <a:ext uri="{FF2B5EF4-FFF2-40B4-BE49-F238E27FC236}">
                <a16:creationId xmlns:a16="http://schemas.microsoft.com/office/drawing/2014/main" id="{887456D3-C21A-6106-4679-E55D8ED8C3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20A11DC0-DE58-1489-915A-6AEB33005C0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671A06-9D55-4D0A-9D70-70C064CCC8A9}" type="slidenum">
              <a:t>‹#›</a:t>
            </a:fld>
            <a:endParaRPr lang="de-DE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69520465-04E9-637F-2DD9-80310021B7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2528892"/>
            <a:ext cx="5399998" cy="3671882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37263576-B6BF-0D23-1C85-05EB3903C0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2528892"/>
            <a:ext cx="5399998" cy="3672001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9859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67BDC4-3EC9-92DA-AC6A-659E45313A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Mastertitelformat bearbeiten</a:t>
            </a:r>
            <a:br>
              <a:rPr lang="de-DE"/>
            </a:b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0F4781-E67D-E05C-7CCF-A993EB712D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917" y="1881185"/>
            <a:ext cx="11341102" cy="43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Siebente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F22F2-F9E0-0A12-2352-41DC48471A4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35999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7A0A60FC-1CB8-4631-859C-7C1BE8C674D5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5255F-CACF-79D8-0735-D67F3726882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51C01-5DAA-F921-6787-A4E627AB884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EBEDC3F5-141C-449E-BAD9-FEF0F6F855E7}" type="slidenum">
              <a:t>‹#›</a:t>
            </a:fld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ECB135FD-870B-9FD0-19EA-527C7071F99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marL="0" marR="0" lvl="0" indent="0" algn="l" defTabSz="914400" rtl="0" fontAlgn="auto" hangingPunct="1">
        <a:lnSpc>
          <a:spcPts val="3200"/>
        </a:lnSpc>
        <a:spcBef>
          <a:spcPts val="0"/>
        </a:spcBef>
        <a:spcAft>
          <a:spcPts val="0"/>
        </a:spcAft>
        <a:buNone/>
        <a:tabLst/>
        <a:defRPr lang="de-DE" sz="2600" b="1" i="0" u="none" strike="noStrike" kern="1200" cap="none" spc="0" baseline="0">
          <a:solidFill>
            <a:srgbClr val="344A9A"/>
          </a:solidFill>
          <a:uFillTx/>
          <a:latin typeface="Arial"/>
        </a:defRPr>
      </a:lvl1pPr>
    </p:titleStyle>
    <p:bodyStyle>
      <a:lvl1pPr marL="215999" marR="0" lvl="0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539998" marR="0" lvl="1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899998" marR="0" lvl="2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1259997" marR="0" lvl="3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4pPr>
      <a:lvl5pPr marL="1619996" marR="0" lvl="4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5pPr>
      <a:lvl6pPr marL="1979996" marR="0" lvl="5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6pPr>
      <a:lvl7pPr marL="2340004" marR="0" lvl="6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7pPr>
      <a:lvl8pPr marL="2700003" marR="0" lvl="7" indent="-228600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8pPr>
      <a:lvl9pPr marL="3060003" marR="0" lvl="8" indent="-228600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6F05D5-9DDE-AD22-6ADB-137A8D15A5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Mastertitelformat bearbeiten</a:t>
            </a:r>
            <a:br>
              <a:rPr lang="de-DE"/>
            </a:b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7BA2E8-4406-D067-9E62-D389488872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917" y="1881185"/>
            <a:ext cx="11341102" cy="43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Siebente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42AF5F-B183-CD50-5B8B-EC8AB8D643B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35999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D0ECAB24-BD29-4ADE-B273-4175E305A902}" type="datetime4">
              <a:rPr lang="de-DE"/>
              <a:pPr lvl="0"/>
              <a:t>12. Juli 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8B1EFE-EDC8-7DEE-D8A3-06D392D1064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7DCEAE-AC33-DC9F-82DD-1FD912AC56A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0B374AB0-D81D-407C-A6C8-B112697ED1AE}" type="slidenum">
              <a:t>‹#›</a:t>
            </a:fld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FE8F34DC-7A2C-B057-DA81-9F9ECC93FCA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</p:sldLayoutIdLst>
  <p:txStyles>
    <p:titleStyle>
      <a:lvl1pPr marL="0" marR="0" lvl="0" indent="0" algn="l" defTabSz="914400" rtl="0" fontAlgn="auto" hangingPunct="1">
        <a:lnSpc>
          <a:spcPts val="3200"/>
        </a:lnSpc>
        <a:spcBef>
          <a:spcPts val="0"/>
        </a:spcBef>
        <a:spcAft>
          <a:spcPts val="0"/>
        </a:spcAft>
        <a:buNone/>
        <a:tabLst/>
        <a:defRPr lang="de-DE" sz="2600" b="1" i="0" u="none" strike="noStrike" kern="1200" cap="none" spc="0" baseline="0">
          <a:solidFill>
            <a:srgbClr val="344A9A"/>
          </a:solidFill>
          <a:uFillTx/>
          <a:latin typeface="Arial"/>
        </a:defRPr>
      </a:lvl1pPr>
    </p:titleStyle>
    <p:bodyStyle>
      <a:lvl1pPr marL="215999" marR="0" lvl="0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539998" marR="0" lvl="1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899998" marR="0" lvl="2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1259997" marR="0" lvl="3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4pPr>
      <a:lvl5pPr marL="1619996" marR="0" lvl="4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5pPr>
      <a:lvl6pPr marL="1979996" marR="0" lvl="5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6pPr>
      <a:lvl7pPr marL="2340004" marR="0" lvl="6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7pPr>
      <a:lvl8pPr marL="2700003" marR="0" lvl="7" indent="-228600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8pPr>
      <a:lvl9pPr marL="3060003" marR="0" lvl="8" indent="-228600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5.xml"/><Relationship Id="rId18" Type="http://schemas.openxmlformats.org/officeDocument/2006/relationships/image" Target="../media/image32.png"/><Relationship Id="rId3" Type="http://schemas.openxmlformats.org/officeDocument/2006/relationships/image" Target="../media/image19.png"/><Relationship Id="rId7" Type="http://schemas.openxmlformats.org/officeDocument/2006/relationships/customXml" Target="../ink/ink2.xml"/><Relationship Id="rId12" Type="http://schemas.openxmlformats.org/officeDocument/2006/relationships/image" Target="../media/image29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customXml" Target="../ink/ink3.xml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3419F-ECD9-404B-2B2B-8FD5AE6F5B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Development of an Educational Tool for ReTI as a VS Code Extension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17E2E3-1724-D906-713A-726E433F3AC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11341102" cy="971998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dirty="0" err="1">
                <a:solidFill>
                  <a:srgbClr val="FFFFFF"/>
                </a:solidFill>
              </a:rPr>
              <a:t>Bachelorproject</a:t>
            </a:r>
            <a:r>
              <a:rPr lang="en-US" sz="2400" dirty="0">
                <a:solidFill>
                  <a:srgbClr val="FFFFFF"/>
                </a:solidFill>
              </a:rPr>
              <a:t> for the B. Sc. Informatik at University of Freiburg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Arial" pitchFamily="34"/>
                <a:cs typeface="Arial" pitchFamily="34"/>
              </a:rPr>
              <a:t>Presenter: Malte Pullich</a:t>
            </a:r>
          </a:p>
          <a:p>
            <a:pPr marL="0" lv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extplatzhalter 10">
            <a:extLst>
              <a:ext uri="{FF2B5EF4-FFF2-40B4-BE49-F238E27FC236}">
                <a16:creationId xmlns:a16="http://schemas.microsoft.com/office/drawing/2014/main" id="{12E58CE5-7FB0-D98A-6D05-B912CE9224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70935"/>
            <a:ext cx="8532815" cy="1669968"/>
          </a:xfrm>
        </p:spPr>
        <p:txBody>
          <a:bodyPr anchor="b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  <a:latin typeface="Arial" pitchFamily="34"/>
                <a:cs typeface="Arial" pitchFamily="34"/>
              </a:rPr>
              <a:t>Chair of Computer Architecture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FFFFFF"/>
              </a:solidFill>
              <a:latin typeface="Arial" pitchFamily="34"/>
              <a:cs typeface="Arial" pitchFamily="34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  <a:latin typeface="Arial" pitchFamily="34"/>
                <a:cs typeface="Arial" pitchFamily="34"/>
              </a:rPr>
              <a:t>Examiner: Prof. Dr. Armin Biere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  <a:latin typeface="Arial" pitchFamily="34"/>
                <a:cs typeface="Arial" pitchFamily="34"/>
              </a:rPr>
              <a:t>Adviser: M. Sc. Tobias Faller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  <a:latin typeface="Arial" pitchFamily="34"/>
                <a:cs typeface="Arial" pitchFamily="34"/>
              </a:rPr>
              <a:t>Freiburg, 16.07.2025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AE9899-D06E-6196-99CD-CB26D2B95935}"/>
              </a:ext>
            </a:extLst>
          </p:cNvPr>
          <p:cNvSpPr/>
          <p:nvPr/>
        </p:nvSpPr>
        <p:spPr>
          <a:xfrm>
            <a:off x="0" y="0"/>
            <a:ext cx="12191996" cy="457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344A9A"/>
                </a:solidFill>
                <a:uFillTx/>
                <a:latin typeface="Arial Unicode MS"/>
              </a:rPr>
              <a:t>Presenter</a:t>
            </a:r>
            <a:r>
              <a:rPr lang="en-US" sz="600" b="0" i="0" u="none" strike="noStrike" kern="1200" cap="none" spc="0" baseline="0">
                <a:solidFill>
                  <a:srgbClr val="344A9A"/>
                </a:solidFill>
                <a:uFillTx/>
                <a:latin typeface="Arial"/>
              </a:rPr>
              <a:t> </a:t>
            </a:r>
            <a:endParaRPr lang="en-US" sz="18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09994-D1DC-59E3-04FF-4FB4771C7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7FBFE-E910-F8F8-3AA4-EB09BAAEBF5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Results</a:t>
            </a:r>
            <a:br>
              <a:rPr lang="de-DE" dirty="0"/>
            </a:br>
            <a:r>
              <a:rPr lang="de-DE" dirty="0">
                <a:solidFill>
                  <a:srgbClr val="000000"/>
                </a:solidFill>
              </a:rPr>
              <a:t>New Features – Debugger, </a:t>
            </a:r>
            <a:r>
              <a:rPr lang="de-DE" dirty="0" err="1">
                <a:solidFill>
                  <a:srgbClr val="000000"/>
                </a:solidFill>
              </a:rPr>
              <a:t>Stepping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3DEE663B-44DF-0DC6-A193-785BA5847AEB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09BABD-23B7-473A-8D0F-FCAE35B4FD51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2C7D8961-B673-F76B-DFE2-168BF590C198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8F3081E7-9F7D-100F-A025-B3661D3C27B4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9C7BD8-6107-458B-B494-D06BEEB71509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10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8" name="Ink 26">
            <a:extLst>
              <a:ext uri="{FF2B5EF4-FFF2-40B4-BE49-F238E27FC236}">
                <a16:creationId xmlns:a16="http://schemas.microsoft.com/office/drawing/2014/main" id="{7064730C-9F81-4832-A197-F75CF9C9D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491" y="582070"/>
            <a:ext cx="356" cy="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1F18D-FFDF-D492-A06D-9CE209419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981" y="1193910"/>
            <a:ext cx="6712417" cy="4943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3E0061C-676A-31AE-23DD-4C0EBC5B9F65}"/>
                  </a:ext>
                </a:extLst>
              </p14:cNvPr>
              <p14:cNvContentPartPr/>
              <p14:nvPr/>
            </p14:nvContentPartPr>
            <p14:xfrm>
              <a:off x="907711" y="3670180"/>
              <a:ext cx="7095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3E0061C-676A-31AE-23DD-4C0EBC5B9F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3684" y="3562180"/>
                <a:ext cx="81725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0835996-136F-4CDC-9C82-F08F266BD4BF}"/>
                  </a:ext>
                </a:extLst>
              </p14:cNvPr>
              <p14:cNvContentPartPr/>
              <p14:nvPr/>
            </p14:nvContentPartPr>
            <p14:xfrm>
              <a:off x="888631" y="6029260"/>
              <a:ext cx="428040" cy="7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0835996-136F-4CDC-9C82-F08F266BD4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586" y="5921260"/>
                <a:ext cx="535771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86B917E-C39D-1EE2-2173-EFDEBC2C8169}"/>
                  </a:ext>
                </a:extLst>
              </p14:cNvPr>
              <p14:cNvContentPartPr/>
              <p14:nvPr/>
            </p14:nvContentPartPr>
            <p14:xfrm>
              <a:off x="1208311" y="3133060"/>
              <a:ext cx="89460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86B917E-C39D-1EE2-2173-EFDEBC2C81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54311" y="3025060"/>
                <a:ext cx="1002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EA9E5DF-9853-53AA-B84E-208015F4535C}"/>
                  </a:ext>
                </a:extLst>
              </p14:cNvPr>
              <p14:cNvContentPartPr/>
              <p14:nvPr/>
            </p14:nvContentPartPr>
            <p14:xfrm>
              <a:off x="4960378" y="1193910"/>
              <a:ext cx="261390" cy="26139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EA9E5DF-9853-53AA-B84E-208015F453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42376" y="1175908"/>
                <a:ext cx="297034" cy="29703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E0E8DB7-82D6-7977-95CF-FDB7EF743790}"/>
              </a:ext>
            </a:extLst>
          </p:cNvPr>
          <p:cNvGraphicFramePr>
            <a:graphicFrameLocks noGrp="1"/>
          </p:cNvGraphicFramePr>
          <p:nvPr/>
        </p:nvGraphicFramePr>
        <p:xfrm>
          <a:off x="8426406" y="3495336"/>
          <a:ext cx="2629522" cy="2541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522">
                  <a:extLst>
                    <a:ext uri="{9D8B030D-6E8A-4147-A177-3AD203B41FA5}">
                      <a16:colId xmlns:a16="http://schemas.microsoft.com/office/drawing/2014/main" val="511252143"/>
                    </a:ext>
                  </a:extLst>
                </a:gridCol>
              </a:tblGrid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Call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9440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83213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20972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6797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6398AC0-3476-A01B-6D0D-86AA5B5CBFAD}"/>
              </a:ext>
            </a:extLst>
          </p:cNvPr>
          <p:cNvGraphicFramePr>
            <a:graphicFrameLocks noGrp="1"/>
          </p:cNvGraphicFramePr>
          <p:nvPr/>
        </p:nvGraphicFramePr>
        <p:xfrm>
          <a:off x="8426406" y="3496934"/>
          <a:ext cx="2629522" cy="2541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522">
                  <a:extLst>
                    <a:ext uri="{9D8B030D-6E8A-4147-A177-3AD203B41FA5}">
                      <a16:colId xmlns:a16="http://schemas.microsoft.com/office/drawing/2014/main" val="511252143"/>
                    </a:ext>
                  </a:extLst>
                </a:gridCol>
              </a:tblGrid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Call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9440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83213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20972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679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918CFF4-C74A-D75A-2177-E960003E5682}"/>
                  </a:ext>
                </a:extLst>
              </p14:cNvPr>
              <p14:cNvContentPartPr/>
              <p14:nvPr/>
            </p14:nvContentPartPr>
            <p14:xfrm>
              <a:off x="1214791" y="3855580"/>
              <a:ext cx="774000" cy="6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918CFF4-C74A-D75A-2177-E960003E568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0791" y="3747580"/>
                <a:ext cx="8816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113CE3B-38AC-447A-DE5C-8E6D3BD80D02}"/>
                  </a:ext>
                </a:extLst>
              </p14:cNvPr>
              <p14:cNvContentPartPr/>
              <p14:nvPr/>
            </p14:nvContentPartPr>
            <p14:xfrm>
              <a:off x="5244631" y="1225780"/>
              <a:ext cx="254520" cy="254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113CE3B-38AC-447A-DE5C-8E6D3BD80D0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26631" y="1207780"/>
                <a:ext cx="2901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6AEEFEB-273D-0CA1-39AB-EEE2CE386DBC}"/>
                  </a:ext>
                </a:extLst>
              </p14:cNvPr>
              <p14:cNvContentPartPr/>
              <p14:nvPr/>
            </p14:nvContentPartPr>
            <p14:xfrm>
              <a:off x="5432171" y="1220731"/>
              <a:ext cx="283000" cy="283338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6AEEFEB-273D-0CA1-39AB-EEE2CE386D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14168" y="1202730"/>
                <a:ext cx="318645" cy="3189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9266D3C0-05A7-AF06-3C95-F29697ACA0A7}"/>
              </a:ext>
            </a:extLst>
          </p:cNvPr>
          <p:cNvSpPr txBox="1"/>
          <p:nvPr/>
        </p:nvSpPr>
        <p:spPr>
          <a:xfrm>
            <a:off x="407981" y="6120807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Fig. 10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Screenshot of running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-Debug session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6207B038-DE1F-E517-A5EC-A207A4C478A4}"/>
              </a:ext>
            </a:extLst>
          </p:cNvPr>
          <p:cNvSpPr txBox="1"/>
          <p:nvPr/>
        </p:nvSpPr>
        <p:spPr>
          <a:xfrm>
            <a:off x="8372838" y="6073233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Fig. 3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Visual representation of the call stack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64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FEA14-59E2-D7CC-9C2F-2DA5AC240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F15DF59F-3648-A9E4-65EF-39AC6F2917D3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6BD9E09C-0E52-A83A-E157-6E04F4177885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F8BDE3FA-D340-DC2B-4F72-79EB89B47DAA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11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717CCD4C-37CB-726F-E2BA-F548F42EDC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766136"/>
            <a:ext cx="9947423" cy="461590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/>
              </a:rPr>
              <a:t>Quiz more accessible both as website and in the extension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More Feedback in Quiz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All features (Assembler, Quiz, Emulator, </a:t>
            </a:r>
            <a:r>
              <a:rPr lang="en-US" dirty="0" err="1">
                <a:solidFill>
                  <a:schemeClr val="tx1"/>
                </a:solidFill>
                <a:latin typeface="Calibri"/>
              </a:rPr>
              <a:t>RanReTi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, Disassembler) accessible through extension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Extension provides familiar programming workflow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Debugger and Language Server offer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Syntax Highlighting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Realtime Compilation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Code Completion Suggestions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Executing Code and Inspecting/Manipulating </a:t>
            </a:r>
            <a:r>
              <a:rPr lang="en-US" dirty="0" err="1">
                <a:solidFill>
                  <a:schemeClr val="tx1"/>
                </a:solidFill>
                <a:latin typeface="Calibri"/>
              </a:rPr>
              <a:t>ReTI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 State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3290AD2-20EB-AAFB-48F5-5EA473131262}"/>
              </a:ext>
            </a:extLst>
          </p:cNvPr>
          <p:cNvSpPr txBox="1">
            <a:spLocks/>
          </p:cNvSpPr>
          <p:nvPr/>
        </p:nvSpPr>
        <p:spPr>
          <a:xfrm>
            <a:off x="442244" y="360622"/>
            <a:ext cx="1134110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600" b="1" i="0" u="none" strike="noStrike" kern="1200" cap="none" spc="0" baseline="0">
                <a:solidFill>
                  <a:srgbClr val="344A9A"/>
                </a:solidFill>
                <a:uFillTx/>
                <a:latin typeface="Arial"/>
              </a:defRPr>
            </a:lvl1pPr>
          </a:lstStyle>
          <a:p>
            <a:r>
              <a:rPr lang="de-DE" dirty="0" err="1"/>
              <a:t>Conclusion</a:t>
            </a:r>
            <a:endParaRPr lang="de-DE" dirty="0"/>
          </a:p>
          <a:p>
            <a:r>
              <a:rPr lang="de-DE" dirty="0">
                <a:solidFill>
                  <a:srgbClr val="000000"/>
                </a:solidFill>
              </a:rPr>
              <a:t>Goals </a:t>
            </a:r>
            <a:r>
              <a:rPr lang="de-DE" dirty="0" err="1">
                <a:solidFill>
                  <a:srgbClr val="000000"/>
                </a:solidFill>
              </a:rPr>
              <a:t>Reached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7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F80ECE9D-5D59-9A20-78B9-DB5A4852A313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4FAFEC-405E-4FA0-A0D4-3044C8B56D8B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7">
            <a:extLst>
              <a:ext uri="{FF2B5EF4-FFF2-40B4-BE49-F238E27FC236}">
                <a16:creationId xmlns:a16="http://schemas.microsoft.com/office/drawing/2014/main" id="{9F0343A8-1DB8-FBA9-8546-71F196A087F9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8">
            <a:extLst>
              <a:ext uri="{FF2B5EF4-FFF2-40B4-BE49-F238E27FC236}">
                <a16:creationId xmlns:a16="http://schemas.microsoft.com/office/drawing/2014/main" id="{F499305C-B3F5-15B3-4825-07DBD07AA08E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68F3627-6593-4336-82F2-BD44D7B061F9}" type="slidenum">
              <a:rPr/>
              <a:t>12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62CD40D8-602F-19E8-B984-ED85D96314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244" y="1590466"/>
            <a:ext cx="10504133" cy="3677067"/>
          </a:xfrm>
        </p:spPr>
        <p:txBody>
          <a:bodyPr/>
          <a:lstStyle/>
          <a:p>
            <a:pPr lvl="0"/>
            <a:r>
              <a:rPr lang="en-US" b="1" dirty="0">
                <a:latin typeface="Calibri"/>
              </a:rPr>
              <a:t>Expand to other versions of </a:t>
            </a:r>
            <a:r>
              <a:rPr lang="en-US" b="1" dirty="0" err="1">
                <a:latin typeface="Calibri"/>
              </a:rPr>
              <a:t>ReTI</a:t>
            </a:r>
            <a:endParaRPr lang="en-US" b="1" dirty="0">
              <a:latin typeface="Calibri"/>
            </a:endParaRPr>
          </a:p>
          <a:p>
            <a:pPr lvl="0"/>
            <a:r>
              <a:rPr lang="en-US" b="1" dirty="0">
                <a:latin typeface="Calibri"/>
              </a:rPr>
              <a:t>Improve Memory View:</a:t>
            </a:r>
          </a:p>
          <a:p>
            <a:pPr lvl="1"/>
            <a:r>
              <a:rPr lang="en-US" dirty="0">
                <a:latin typeface="Calibri"/>
              </a:rPr>
              <a:t>Using “watch expression” is cumbersome</a:t>
            </a:r>
          </a:p>
          <a:p>
            <a:pPr lvl="0"/>
            <a:r>
              <a:rPr lang="en-US" b="1" dirty="0">
                <a:latin typeface="Calibri"/>
              </a:rPr>
              <a:t>Add </a:t>
            </a:r>
            <a:r>
              <a:rPr lang="en-US" b="1" dirty="0" err="1">
                <a:latin typeface="Calibri"/>
              </a:rPr>
              <a:t>datapaths</a:t>
            </a:r>
            <a:r>
              <a:rPr lang="en-US" b="1" dirty="0">
                <a:latin typeface="Calibri"/>
              </a:rPr>
              <a:t> visualization:</a:t>
            </a:r>
          </a:p>
          <a:p>
            <a:pPr lvl="0"/>
            <a:endParaRPr lang="en-US" b="1" dirty="0">
              <a:latin typeface="Calibri"/>
            </a:endParaRPr>
          </a:p>
          <a:p>
            <a:pPr lvl="0"/>
            <a:endParaRPr lang="en-US" b="1" dirty="0">
              <a:latin typeface="Calibri"/>
            </a:endParaRPr>
          </a:p>
          <a:p>
            <a:pPr lvl="0"/>
            <a:endParaRPr lang="en-US" b="1" dirty="0">
              <a:latin typeface="Calibri"/>
            </a:endParaRPr>
          </a:p>
          <a:p>
            <a:pPr lvl="0"/>
            <a:endParaRPr lang="en-US" b="1" dirty="0">
              <a:latin typeface="Calibri"/>
            </a:endParaRPr>
          </a:p>
          <a:p>
            <a:pPr lvl="0"/>
            <a:endParaRPr lang="en-US" b="1" dirty="0">
              <a:latin typeface="Calibri"/>
            </a:endParaRPr>
          </a:p>
          <a:p>
            <a:pPr lvl="1"/>
            <a:endParaRPr lang="en-US" dirty="0">
              <a:latin typeface="Calibri"/>
            </a:endParaRPr>
          </a:p>
          <a:p>
            <a:pPr lvl="1"/>
            <a:r>
              <a:rPr lang="en-US" dirty="0">
                <a:latin typeface="Calibri"/>
              </a:rPr>
              <a:t>Same project also provides Pico-C to </a:t>
            </a:r>
            <a:r>
              <a:rPr lang="en-US" dirty="0" err="1">
                <a:latin typeface="Calibri"/>
              </a:rPr>
              <a:t>ReTI</a:t>
            </a:r>
            <a:r>
              <a:rPr lang="en-US" dirty="0">
                <a:latin typeface="Calibri"/>
              </a:rPr>
              <a:t> compiler</a:t>
            </a: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93002F89-CEE1-389E-7AE7-0409A251E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218" r="4"/>
          <a:stretch>
            <a:fillRect/>
          </a:stretch>
        </p:blipFill>
        <p:spPr>
          <a:xfrm>
            <a:off x="770689" y="3224092"/>
            <a:ext cx="7129073" cy="23322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9CBF5B2D-B684-8DB8-B441-E6813058A37E}"/>
              </a:ext>
            </a:extLst>
          </p:cNvPr>
          <p:cNvSpPr txBox="1"/>
          <p:nvPr/>
        </p:nvSpPr>
        <p:spPr>
          <a:xfrm>
            <a:off x="459714" y="2651842"/>
            <a:ext cx="7129073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215999" marR="0" lvl="0" indent="-215999" algn="l" defTabSz="914400" rtl="0" fontAlgn="auto" hangingPunct="1">
              <a:lnSpc>
                <a:spcPts val="28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98B22A6-FD46-3D51-621D-15D74E7401DB}"/>
              </a:ext>
            </a:extLst>
          </p:cNvPr>
          <p:cNvSpPr txBox="1">
            <a:spLocks/>
          </p:cNvSpPr>
          <p:nvPr/>
        </p:nvSpPr>
        <p:spPr>
          <a:xfrm>
            <a:off x="442244" y="360622"/>
            <a:ext cx="1134110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600" b="1" i="0" u="none" strike="noStrike" kern="1200" cap="none" spc="0" baseline="0">
                <a:solidFill>
                  <a:srgbClr val="344A9A"/>
                </a:solidFill>
                <a:uFillTx/>
                <a:latin typeface="Arial"/>
              </a:defRPr>
            </a:lvl1pPr>
          </a:lstStyle>
          <a:p>
            <a:r>
              <a:rPr lang="de-DE" dirty="0" err="1"/>
              <a:t>Conclusion</a:t>
            </a:r>
            <a:endParaRPr lang="de-DE" dirty="0"/>
          </a:p>
          <a:p>
            <a:r>
              <a:rPr lang="de-DE" dirty="0" err="1">
                <a:solidFill>
                  <a:srgbClr val="000000"/>
                </a:solidFill>
              </a:rPr>
              <a:t>Limitations</a:t>
            </a:r>
            <a:r>
              <a:rPr lang="de-DE" dirty="0">
                <a:solidFill>
                  <a:srgbClr val="000000"/>
                </a:solidFill>
              </a:rPr>
              <a:t> &amp; Future Work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21CCE022-2F90-10D1-7FEF-64F9ABB10512}"/>
              </a:ext>
            </a:extLst>
          </p:cNvPr>
          <p:cNvSpPr txBox="1"/>
          <p:nvPr/>
        </p:nvSpPr>
        <p:spPr>
          <a:xfrm>
            <a:off x="721132" y="5556295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Fig. 11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Screenshot of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-Emulator with Datapath-Visualization [3]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C9F0E-209C-6F3A-56CE-3965CBB7B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AB8AD-D46E-9BC4-E752-570765DFA3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1044049"/>
          </a:xfrm>
        </p:spPr>
        <p:txBody>
          <a:bodyPr/>
          <a:lstStyle/>
          <a:p>
            <a:pPr lvl="0"/>
            <a:r>
              <a:rPr lang="de-DE" dirty="0"/>
              <a:t>Extra:</a:t>
            </a:r>
            <a:br>
              <a:rPr lang="de-DE" dirty="0"/>
            </a:br>
            <a:r>
              <a:rPr lang="de-DE" dirty="0"/>
              <a:t>Language-Server-Protocol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743FFC12-0D8F-C633-F425-97D7A46B2FDC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F30B9269-A3E8-56A2-153F-1F43F3B863A5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4EBBB277-DF57-B82A-3E00-E766EC6B3B36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13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A5E7C6-E057-7A02-0B43-34F94DE17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65" y="1759586"/>
            <a:ext cx="7737069" cy="3206984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8443D49A-74AE-A57E-77D9-68D8ADDD7F59}"/>
              </a:ext>
            </a:extLst>
          </p:cNvPr>
          <p:cNvSpPr txBox="1"/>
          <p:nvPr/>
        </p:nvSpPr>
        <p:spPr>
          <a:xfrm>
            <a:off x="2227465" y="4966570"/>
            <a:ext cx="5855114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Fig. 12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Example for Communication between Tool and Server in the Language-Server-Protocol [4]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147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85CAF-D98F-DAA1-767F-835DDD73C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698EB-B56A-6E1C-E961-0E988809C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491721"/>
          </a:xfrm>
        </p:spPr>
        <p:txBody>
          <a:bodyPr/>
          <a:lstStyle/>
          <a:p>
            <a:pPr lvl="0"/>
            <a:r>
              <a:rPr lang="de-DE" dirty="0"/>
              <a:t>Extra:</a:t>
            </a:r>
            <a:br>
              <a:rPr lang="de-DE" dirty="0"/>
            </a:br>
            <a:r>
              <a:rPr lang="de-DE" dirty="0"/>
              <a:t>Debug-Adapter-Protocol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1A1A0276-CE0B-E1C9-8B53-20B5DC24000A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B94E8AC2-BD9A-B42D-76AF-DAF60FD70096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272D79FA-41AD-D66C-21AC-6D535878AE78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14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F69E91-4A11-92E0-48E6-4BE5D748B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54" y="1924968"/>
            <a:ext cx="8615691" cy="3008064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28601F3D-3576-C2A8-BC08-FCD8BD7D6B2F}"/>
              </a:ext>
            </a:extLst>
          </p:cNvPr>
          <p:cNvSpPr txBox="1"/>
          <p:nvPr/>
        </p:nvSpPr>
        <p:spPr>
          <a:xfrm>
            <a:off x="1957750" y="4933032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Fig. 13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VS Code Debug Architecture [5]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559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085E-28B8-B581-8B95-48FAEC12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5F1E3-69A7-DBD3-E8EE-23C5212B2F2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42907" y="1690688"/>
            <a:ext cx="11341102" cy="451008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</a:rPr>
              <a:t>[1]: Screenshots taken of </a:t>
            </a:r>
            <a:r>
              <a:rPr lang="en-US" dirty="0" err="1">
                <a:solidFill>
                  <a:schemeClr val="tx1"/>
                </a:solidFill>
              </a:rPr>
              <a:t>Reticode</a:t>
            </a:r>
            <a:r>
              <a:rPr lang="en-US" dirty="0">
                <a:solidFill>
                  <a:schemeClr val="tx1"/>
                </a:solidFill>
              </a:rPr>
              <a:t> by Prof. Dr. </a:t>
            </a:r>
            <a:r>
              <a:rPr lang="en-US" kern="0" dirty="0">
                <a:solidFill>
                  <a:schemeClr val="tx1"/>
                </a:solidFill>
              </a:rPr>
              <a:t>Armin Biere, https://github.com/arminbiere/reticode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</a:rPr>
              <a:t>[2]: </a:t>
            </a:r>
            <a:r>
              <a:rPr lang="en-US" dirty="0" err="1">
                <a:solidFill>
                  <a:schemeClr val="tx1"/>
                </a:solidFill>
              </a:rPr>
              <a:t>Technische</a:t>
            </a:r>
            <a:r>
              <a:rPr lang="en-US" dirty="0">
                <a:solidFill>
                  <a:schemeClr val="tx1"/>
                </a:solidFill>
              </a:rPr>
              <a:t> Informatik – </a:t>
            </a:r>
            <a:r>
              <a:rPr lang="en-US" dirty="0" err="1">
                <a:solidFill>
                  <a:schemeClr val="tx1"/>
                </a:solidFill>
              </a:rPr>
              <a:t>Kapitel</a:t>
            </a:r>
            <a:r>
              <a:rPr lang="en-US" dirty="0">
                <a:solidFill>
                  <a:schemeClr val="tx1"/>
                </a:solidFill>
              </a:rPr>
              <a:t> 2 – </a:t>
            </a:r>
            <a:r>
              <a:rPr lang="en-US" dirty="0" err="1">
                <a:solidFill>
                  <a:schemeClr val="tx1"/>
                </a:solidFill>
              </a:rPr>
              <a:t>Kodierung</a:t>
            </a:r>
            <a:r>
              <a:rPr lang="en-US" dirty="0">
                <a:solidFill>
                  <a:schemeClr val="tx1"/>
                </a:solidFill>
              </a:rPr>
              <a:t>, Prof. Dr. Armin Biere, University of Freiburg, SS 2024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</a:rPr>
              <a:t>[3]: Screenshots taken of </a:t>
            </a:r>
            <a:r>
              <a:rPr lang="en-US" dirty="0" err="1">
                <a:solidFill>
                  <a:schemeClr val="tx1"/>
                </a:solidFill>
              </a:rPr>
              <a:t>ReTI</a:t>
            </a:r>
            <a:r>
              <a:rPr lang="en-US" dirty="0">
                <a:solidFill>
                  <a:schemeClr val="tx1"/>
                </a:solidFill>
              </a:rPr>
              <a:t>-Emulator,</a:t>
            </a:r>
            <a:r>
              <a:rPr lang="en-US" kern="0" dirty="0">
                <a:solidFill>
                  <a:schemeClr val="tx1"/>
                </a:solidFill>
              </a:rPr>
              <a:t> github.com/</a:t>
            </a:r>
            <a:r>
              <a:rPr lang="en-US" kern="0" dirty="0" err="1">
                <a:solidFill>
                  <a:schemeClr val="tx1"/>
                </a:solidFill>
              </a:rPr>
              <a:t>michel-giehl</a:t>
            </a:r>
            <a:r>
              <a:rPr lang="en-US" kern="0" dirty="0">
                <a:solidFill>
                  <a:schemeClr val="tx1"/>
                </a:solidFill>
              </a:rPr>
              <a:t>/</a:t>
            </a:r>
            <a:r>
              <a:rPr lang="en-US" kern="0" dirty="0" err="1">
                <a:solidFill>
                  <a:schemeClr val="tx1"/>
                </a:solidFill>
              </a:rPr>
              <a:t>Reti</a:t>
            </a:r>
            <a:r>
              <a:rPr lang="en-US" kern="0" dirty="0">
                <a:solidFill>
                  <a:schemeClr val="tx1"/>
                </a:solidFill>
              </a:rPr>
              <a:t>-Emulator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chemeClr val="tx1"/>
                </a:solidFill>
              </a:rPr>
              <a:t>[4]: </a:t>
            </a:r>
            <a:r>
              <a:rPr lang="de-DE" dirty="0">
                <a:solidFill>
                  <a:schemeClr val="tx1"/>
                </a:solidFill>
              </a:rPr>
              <a:t>Microsoft </a:t>
            </a:r>
            <a:r>
              <a:rPr lang="de-DE" i="1" dirty="0">
                <a:solidFill>
                  <a:schemeClr val="tx1"/>
                </a:solidFill>
              </a:rPr>
              <a:t>Language Server Protocol - </a:t>
            </a:r>
            <a:r>
              <a:rPr lang="de-DE" i="1" dirty="0" err="1">
                <a:solidFill>
                  <a:schemeClr val="tx1"/>
                </a:solidFill>
              </a:rPr>
              <a:t>Sequence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Diagram</a:t>
            </a:r>
            <a:r>
              <a:rPr lang="de-DE" dirty="0">
                <a:solidFill>
                  <a:schemeClr val="tx1"/>
                </a:solidFill>
              </a:rPr>
              <a:t>. </a:t>
            </a:r>
            <a:r>
              <a:rPr lang="de-DE" dirty="0" err="1">
                <a:solidFill>
                  <a:schemeClr val="tx1"/>
                </a:solidFill>
              </a:rPr>
              <a:t>Retrieved</a:t>
            </a:r>
            <a:r>
              <a:rPr lang="de-DE" dirty="0">
                <a:solidFill>
                  <a:schemeClr val="tx1"/>
                </a:solidFill>
              </a:rPr>
              <a:t> 13. </a:t>
            </a:r>
            <a:r>
              <a:rPr lang="de-DE" dirty="0" err="1">
                <a:solidFill>
                  <a:schemeClr val="tx1"/>
                </a:solidFill>
              </a:rPr>
              <a:t>July</a:t>
            </a:r>
            <a:r>
              <a:rPr lang="de-DE" dirty="0">
                <a:solidFill>
                  <a:schemeClr val="tx1"/>
                </a:solidFill>
              </a:rPr>
              <a:t> 2025, from https://microsoft.github.io/language-server-protocol/overviews/lsp/overview/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chemeClr val="tx1"/>
                </a:solidFill>
              </a:rPr>
              <a:t>[5]:</a:t>
            </a:r>
            <a:r>
              <a:rPr lang="en-US" dirty="0">
                <a:solidFill>
                  <a:schemeClr val="tx1"/>
                </a:solidFill>
              </a:rPr>
              <a:t>Microsoft. </a:t>
            </a:r>
            <a:r>
              <a:rPr lang="en-US" i="1" dirty="0">
                <a:solidFill>
                  <a:schemeClr val="tx1"/>
                </a:solidFill>
              </a:rPr>
              <a:t>VS Code Debug Architecture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Retrieved</a:t>
            </a:r>
            <a:r>
              <a:rPr lang="de-DE" dirty="0">
                <a:solidFill>
                  <a:schemeClr val="tx1"/>
                </a:solidFill>
              </a:rPr>
              <a:t> 13. </a:t>
            </a:r>
            <a:r>
              <a:rPr lang="de-DE" dirty="0" err="1">
                <a:solidFill>
                  <a:schemeClr val="tx1"/>
                </a:solidFill>
              </a:rPr>
              <a:t>July</a:t>
            </a:r>
            <a:r>
              <a:rPr lang="de-DE" dirty="0">
                <a:solidFill>
                  <a:schemeClr val="tx1"/>
                </a:solidFill>
              </a:rPr>
              <a:t> 2025</a:t>
            </a:r>
            <a:r>
              <a:rPr lang="en-US" dirty="0">
                <a:solidFill>
                  <a:schemeClr val="tx1"/>
                </a:solidFill>
              </a:rPr>
              <a:t>, from https://code.visualstudio.com/api/extension-guides/debugger-extension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69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34BCA-8622-7F3E-B40A-6ECE253514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1331915"/>
            <a:ext cx="11341102" cy="549270"/>
          </a:xfrm>
        </p:spPr>
        <p:txBody>
          <a:bodyPr/>
          <a:lstStyle/>
          <a:p>
            <a:pPr lvl="0"/>
            <a:r>
              <a:rPr lang="en-US" dirty="0"/>
              <a:t>Agenda</a:t>
            </a:r>
            <a:br>
              <a:rPr lang="en-US" dirty="0"/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1EF2A-D242-0670-BC41-9E264FDA86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 tIns="107999"/>
          <a:lstStyle/>
          <a:p>
            <a:pPr marL="342900" indent="-342900">
              <a:buFont typeface="Arial" pitchFamily="34"/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Motivation: </a:t>
            </a:r>
            <a:r>
              <a:rPr lang="en-US" dirty="0">
                <a:solidFill>
                  <a:schemeClr val="tx1"/>
                </a:solidFill>
              </a:rPr>
              <a:t>State of the Art and Usage</a:t>
            </a:r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Background: </a:t>
            </a:r>
            <a:r>
              <a:rPr lang="en-US" dirty="0" err="1"/>
              <a:t>ReTI</a:t>
            </a:r>
            <a:r>
              <a:rPr lang="en-US" dirty="0"/>
              <a:t> Architecture and Language</a:t>
            </a:r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Approach: </a:t>
            </a:r>
            <a:r>
              <a:rPr lang="en-US" dirty="0">
                <a:solidFill>
                  <a:schemeClr val="tx1"/>
                </a:solidFill>
              </a:rPr>
              <a:t>Improving on Interactivity and Adding Features</a:t>
            </a:r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Results: </a:t>
            </a:r>
            <a:r>
              <a:rPr lang="en-US" dirty="0"/>
              <a:t>Improvement on existing Features, new Features</a:t>
            </a:r>
            <a:endParaRPr lang="en-US" b="1" dirty="0">
              <a:solidFill>
                <a:srgbClr val="344A9A"/>
              </a:solidFill>
            </a:endParaRPr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Conclusion: </a:t>
            </a:r>
            <a:r>
              <a:rPr lang="en-US" dirty="0"/>
              <a:t>Goals Reached &amp; Future Work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5B22B7-A674-A420-61B5-4646FD38EAC5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6419B5-15D6-44D5-BEA4-F9B73155E193}" type="datetime4"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July 12, 2025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5DD954-050C-0514-D96A-ADDF3BC2E2B0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1B9574-0962-B9CC-9AA7-14629E832E47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457A63-548B-4082-8A88-E8C8EAFDA46D}" type="slidenum"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t>2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6">
            <a:extLst>
              <a:ext uri="{FF2B5EF4-FFF2-40B4-BE49-F238E27FC236}">
                <a16:creationId xmlns:a16="http://schemas.microsoft.com/office/drawing/2014/main" id="{6CA760F3-0AF4-A986-DD94-DA8B601214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361709"/>
          </a:xfrm>
        </p:spPr>
        <p:txBody>
          <a:bodyPr/>
          <a:lstStyle/>
          <a:p>
            <a:pPr lvl="0"/>
            <a:r>
              <a:rPr lang="en-US"/>
              <a:t>Motivation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700A7EAA-C623-6B35-8354-5432F79D1980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D67F97-4545-442D-B0E5-FFE75471992B}" type="datetime4"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July 12, 2025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5369D3B9-D244-AF0A-C79F-49190350A44A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653B225A-F092-B1A4-33DD-5F3E4A0B83EF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90024A3-8795-48F5-A2E6-DADFA7309283}" type="slidenum">
              <a:rPr/>
              <a:t>3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F03BB43-EE4B-C10C-E303-CF56B4DB2B8A}"/>
              </a:ext>
            </a:extLst>
          </p:cNvPr>
          <p:cNvSpPr/>
          <p:nvPr/>
        </p:nvSpPr>
        <p:spPr>
          <a:xfrm>
            <a:off x="5943600" y="3276596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A25180CC-3D38-7EA1-B59E-B8BD964C550D}"/>
              </a:ext>
            </a:extLst>
          </p:cNvPr>
          <p:cNvSpPr/>
          <p:nvPr/>
        </p:nvSpPr>
        <p:spPr>
          <a:xfrm>
            <a:off x="6096003" y="3429000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16C9CB9-4344-113F-646A-77104F1709C4}"/>
              </a:ext>
            </a:extLst>
          </p:cNvPr>
          <p:cNvSpPr/>
          <p:nvPr/>
        </p:nvSpPr>
        <p:spPr>
          <a:xfrm>
            <a:off x="6248396" y="3581403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Inhaltsplatzhalter 7">
            <a:extLst>
              <a:ext uri="{FF2B5EF4-FFF2-40B4-BE49-F238E27FC236}">
                <a16:creationId xmlns:a16="http://schemas.microsoft.com/office/drawing/2014/main" id="{A5548CDD-1C38-DD8C-A08A-1337B4C59D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5400691"/>
            <a:ext cx="11099819" cy="387248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</a:rPr>
              <a:t>Goal: </a:t>
            </a:r>
            <a:r>
              <a:rPr lang="en-US" dirty="0"/>
              <a:t>Improve accessibility and responsiveness to provide a better educational experience.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D1C72C52-B0BA-BEA5-D186-2D77C2C03C85}"/>
              </a:ext>
            </a:extLst>
          </p:cNvPr>
          <p:cNvSpPr txBox="1"/>
          <p:nvPr/>
        </p:nvSpPr>
        <p:spPr>
          <a:xfrm>
            <a:off x="442917" y="5031436"/>
            <a:ext cx="6188200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Fig. 1: Screenshot of running an example </a:t>
            </a:r>
            <a:r>
              <a:rPr lang="en-US" sz="1100" b="0" i="0" u="none" strike="noStrike" kern="1200" cap="none" spc="0" baseline="0" dirty="0" err="1">
                <a:solidFill>
                  <a:srgbClr val="344A9A"/>
                </a:solidFill>
                <a:uFillTx/>
                <a:latin typeface="Arial"/>
              </a:rPr>
              <a:t>ReTI</a:t>
            </a: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-Program with Emulator by Prof. Dr.  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Biere </a:t>
            </a: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[1]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E79DDD-F484-A1D9-A5F0-4D3F870D4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7" y="1128050"/>
            <a:ext cx="10738483" cy="38817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F8777A55-B31E-D026-E477-88053EFB7BE4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17F62CB-A6D3-42C7-9FE0-43D9137E7D6C}" type="datetime4"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July 12, 2025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7FB79E39-C4E2-3BDA-5765-4A2160EA8262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96550627-6498-7D00-648F-9802DA0DFB60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4DAC00-2F27-4FC3-8A41-F99783442A22}" type="slidenum">
              <a:rPr/>
              <a:t>4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82DEAFB8-A703-5E8B-6F1D-B3A704D9A4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47" t="5084" r="4969" b="1627"/>
          <a:stretch>
            <a:fillRect/>
          </a:stretch>
        </p:blipFill>
        <p:spPr>
          <a:xfrm>
            <a:off x="4112979" y="1606858"/>
            <a:ext cx="5855114" cy="364428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529E8020-11E7-73F3-E1E7-66BB3778D567}"/>
              </a:ext>
            </a:extLst>
          </p:cNvPr>
          <p:cNvSpPr txBox="1"/>
          <p:nvPr/>
        </p:nvSpPr>
        <p:spPr>
          <a:xfrm>
            <a:off x="4112979" y="5251146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3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 </a:t>
            </a: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architecture </a:t>
            </a:r>
            <a:r>
              <a:rPr lang="en-US" sz="1100" dirty="0">
                <a:solidFill>
                  <a:srgbClr val="344A9A"/>
                </a:solidFill>
              </a:rPr>
              <a:t>[2]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D61DA702-66A8-0B6B-6AE0-83CEAC797D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4639" r="77800" b="4607"/>
          <a:stretch>
            <a:fillRect/>
          </a:stretch>
        </p:blipFill>
        <p:spPr>
          <a:xfrm>
            <a:off x="1282824" y="1758538"/>
            <a:ext cx="1882165" cy="33409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FC4812B1-907C-6185-B019-9F5279579CFB}"/>
              </a:ext>
            </a:extLst>
          </p:cNvPr>
          <p:cNvSpPr txBox="1"/>
          <p:nvPr/>
        </p:nvSpPr>
        <p:spPr>
          <a:xfrm>
            <a:off x="600907" y="5251142"/>
            <a:ext cx="3245998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Fig: 2 Excerpt of a </a:t>
            </a:r>
            <a:r>
              <a:rPr lang="en-US" sz="1100" b="0" i="0" u="none" strike="noStrike" kern="1200" cap="none" spc="0" baseline="0" dirty="0" err="1">
                <a:solidFill>
                  <a:srgbClr val="344A9A"/>
                </a:solidFill>
                <a:uFillTx/>
                <a:latin typeface="Arial"/>
              </a:rPr>
              <a:t>ReTI</a:t>
            </a: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 example program that calculates the Fibonacci number of 5</a:t>
            </a:r>
          </a:p>
        </p:txBody>
      </p:sp>
      <p:sp>
        <p:nvSpPr>
          <p:cNvPr id="9" name="Titel 6">
            <a:extLst>
              <a:ext uri="{FF2B5EF4-FFF2-40B4-BE49-F238E27FC236}">
                <a16:creationId xmlns:a16="http://schemas.microsoft.com/office/drawing/2014/main" id="{049244EC-F49A-E530-60A3-922015CFD3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361709"/>
          </a:xfrm>
        </p:spPr>
        <p:txBody>
          <a:bodyPr/>
          <a:lstStyle/>
          <a:p>
            <a:pPr lvl="0"/>
            <a:r>
              <a:rPr lang="en-US"/>
              <a:t>ReTi-Architecture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5324F-2887-4D74-9AE3-21E08C0521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455325"/>
          </a:xfrm>
        </p:spPr>
        <p:txBody>
          <a:bodyPr/>
          <a:lstStyle/>
          <a:p>
            <a:pPr lvl="0"/>
            <a:r>
              <a:rPr lang="en-US" dirty="0"/>
              <a:t>Approach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764360-0A32-4F95-C617-D2C6C9622E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400675" cy="647696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Arial" pitchFamily="34"/>
                <a:cs typeface="Arial" pitchFamily="34"/>
              </a:rPr>
              <a:t>Build upon current features: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00D92BBC-76C5-B84E-C7CB-22C77DABF3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1881185"/>
            <a:ext cx="5400976" cy="647696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Arial" pitchFamily="34"/>
                <a:cs typeface="Arial" pitchFamily="34"/>
              </a:rPr>
              <a:t>Additional features: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61BC9447-1DCF-8930-F527-BE0E5F684C2C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1FAAB0-A2FA-45F5-A07F-63F18FCB68D9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63CD2742-7A4E-38E4-057A-3D9AD4D326CF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7" name="Foliennummernplatzhalter 8">
            <a:extLst>
              <a:ext uri="{FF2B5EF4-FFF2-40B4-BE49-F238E27FC236}">
                <a16:creationId xmlns:a16="http://schemas.microsoft.com/office/drawing/2014/main" id="{C6696CBD-0927-FB86-7AA5-CA9105BA2AF3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B3DDEFD-6AEA-4266-9040-D3C8D09348EC}" type="slidenum">
              <a:rPr/>
              <a:t>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034319B-19ED-00FA-A479-00FCD4076C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3584" y="2364432"/>
            <a:ext cx="5399998" cy="367188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Calibri"/>
              </a:rPr>
              <a:t>Quiz: </a:t>
            </a:r>
          </a:p>
          <a:p>
            <a:r>
              <a:rPr lang="en-US" dirty="0">
                <a:latin typeface="Calibri"/>
              </a:rPr>
              <a:t>Rebuild a Website for the Quiz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Add Explanation to Result for each Question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Calibri"/>
              </a:rPr>
              <a:t>Implement as VS Code Extension: </a:t>
            </a:r>
          </a:p>
          <a:p>
            <a:r>
              <a:rPr lang="en-US" dirty="0">
                <a:latin typeface="Calibri"/>
              </a:rPr>
              <a:t>VS Code Extension API</a:t>
            </a:r>
            <a:endParaRPr lang="en-US" b="1" dirty="0">
              <a:solidFill>
                <a:srgbClr val="344A9A"/>
              </a:solidFill>
              <a:latin typeface="Calibri"/>
            </a:endParaRPr>
          </a:p>
          <a:p>
            <a:pPr lvl="0"/>
            <a:r>
              <a:rPr lang="en-US" dirty="0">
                <a:latin typeface="Calibri"/>
              </a:rPr>
              <a:t>Most used IDE</a:t>
            </a:r>
          </a:p>
          <a:p>
            <a:pPr lvl="0"/>
            <a:r>
              <a:rPr lang="en-US" dirty="0">
                <a:latin typeface="Calibri"/>
              </a:rPr>
              <a:t>VS Code </a:t>
            </a:r>
            <a:r>
              <a:rPr lang="en-US" dirty="0" err="1">
                <a:latin typeface="Calibri"/>
              </a:rPr>
              <a:t>Webview</a:t>
            </a:r>
            <a:r>
              <a:rPr lang="en-US" dirty="0">
                <a:latin typeface="Calibri"/>
              </a:rPr>
              <a:t> </a:t>
            </a:r>
            <a:r>
              <a:rPr lang="en-US" dirty="0">
                <a:latin typeface="Calibri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bri"/>
              </a:rPr>
              <a:t>Easy integration of Quiz-Website</a:t>
            </a:r>
          </a:p>
          <a:p>
            <a:pPr lvl="0"/>
            <a:r>
              <a:rPr lang="en-US" dirty="0">
                <a:latin typeface="Calibri"/>
              </a:rPr>
              <a:t>Integrate Emulator, Assembler, Disassembler</a:t>
            </a:r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0964F83C-B6A9-7538-E3E5-B4DBDCECE7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823" y="2528881"/>
            <a:ext cx="5399998" cy="367200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Calibri"/>
              </a:rPr>
              <a:t>Debugger: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Improves programming flow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Enables experimentation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Microsoft Debug-Adapter-Protocol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Calibri"/>
              </a:rPr>
              <a:t>Language Server: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Syntax Highlighting, Inline errors, Tooltips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Microsoft Language-Server-Protocol</a:t>
            </a:r>
          </a:p>
        </p:txBody>
      </p:sp>
      <p:sp>
        <p:nvSpPr>
          <p:cNvPr id="10" name="Inhaltsplatzhalter 7">
            <a:extLst>
              <a:ext uri="{FF2B5EF4-FFF2-40B4-BE49-F238E27FC236}">
                <a16:creationId xmlns:a16="http://schemas.microsoft.com/office/drawing/2014/main" id="{44C44E7E-541C-6F3A-5C70-5ACB9F6215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363223"/>
            <a:ext cx="11099819" cy="387248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</a:rPr>
              <a:t>Goal: </a:t>
            </a:r>
            <a:r>
              <a:rPr lang="en-US" dirty="0"/>
              <a:t>Improve accessibility and responsiveness to provide a better educational experience.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FE75F-F565-6FA1-40C3-6F1DE3F72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CD02C-470F-B5C2-FC82-185C761470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Results</a:t>
            </a:r>
            <a:br>
              <a:rPr lang="de-DE" dirty="0"/>
            </a:br>
            <a:r>
              <a:rPr lang="de-DE" dirty="0">
                <a:solidFill>
                  <a:srgbClr val="000000"/>
                </a:solidFill>
              </a:rPr>
              <a:t>Integration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Old Features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9D012271-6906-960F-6FF3-08F5CCCEEFD6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6B3F0565-16E9-D26E-3657-F6B4F031CF67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9ACD755F-3964-C12F-0D4D-E77BB968F4B9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6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E50BAE-EAB2-1F24-604D-E5A2781516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99" r="64841" b="38595"/>
          <a:stretch>
            <a:fillRect/>
          </a:stretch>
        </p:blipFill>
        <p:spPr>
          <a:xfrm>
            <a:off x="9603790" y="1353377"/>
            <a:ext cx="1942485" cy="4557649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D85BED69-06FE-61F3-5DD8-77FB324D8771}"/>
              </a:ext>
            </a:extLst>
          </p:cNvPr>
          <p:cNvSpPr txBox="1"/>
          <p:nvPr/>
        </p:nvSpPr>
        <p:spPr>
          <a:xfrm>
            <a:off x="9590392" y="5911027"/>
            <a:ext cx="3213101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3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Output of Emulation in VS Code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F84FAA-3C84-184A-8A90-765EC3C66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434" y="1401183"/>
            <a:ext cx="4822214" cy="4509844"/>
          </a:xfrm>
          <a:prstGeom prst="rect">
            <a:avLst/>
          </a:prstGeom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58920E90-80FD-C1C7-44D7-3A57D77C5CEF}"/>
              </a:ext>
            </a:extLst>
          </p:cNvPr>
          <p:cNvSpPr txBox="1"/>
          <p:nvPr/>
        </p:nvSpPr>
        <p:spPr>
          <a:xfrm>
            <a:off x="4707114" y="5911027"/>
            <a:ext cx="4546030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5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Example Usage of the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 Emulation in VS Code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id="{579D35BE-C7C2-48B9-51A1-746CDF0CB2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A3634D-6153-489F-AE89-CBE56B20F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3" y="1824163"/>
            <a:ext cx="3841587" cy="19581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CB60FC-AF94-635F-054D-1233515572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3" y="4640001"/>
            <a:ext cx="3841587" cy="750132"/>
          </a:xfrm>
          <a:prstGeom prst="rect">
            <a:avLst/>
          </a:prstGeom>
        </p:spPr>
      </p:pic>
      <p:sp>
        <p:nvSpPr>
          <p:cNvPr id="21" name="TextBox 10">
            <a:extLst>
              <a:ext uri="{FF2B5EF4-FFF2-40B4-BE49-F238E27FC236}">
                <a16:creationId xmlns:a16="http://schemas.microsoft.com/office/drawing/2014/main" id="{2CF71616-0059-956A-5C1C-BDF4D4CE9376}"/>
              </a:ext>
            </a:extLst>
          </p:cNvPr>
          <p:cNvSpPr txBox="1"/>
          <p:nvPr/>
        </p:nvSpPr>
        <p:spPr>
          <a:xfrm>
            <a:off x="451103" y="3845631"/>
            <a:ext cx="4546030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3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Example Usage of the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 Emulation by Prof. Dr. Biere [1]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AD732C0B-7FA2-A0AF-C5A8-AF95037DA4DB}"/>
              </a:ext>
            </a:extLst>
          </p:cNvPr>
          <p:cNvSpPr txBox="1"/>
          <p:nvPr/>
        </p:nvSpPr>
        <p:spPr>
          <a:xfrm>
            <a:off x="427849" y="5440690"/>
            <a:ext cx="3841587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4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Output of the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 Emulation by Prof. Dr. Biere [1]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10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B2B29-CA37-38B6-F3E1-261B14CDB7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Results</a:t>
            </a:r>
            <a:br>
              <a:rPr lang="de-DE" dirty="0"/>
            </a:br>
            <a:r>
              <a:rPr lang="de-DE" dirty="0">
                <a:solidFill>
                  <a:srgbClr val="000000"/>
                </a:solidFill>
              </a:rPr>
              <a:t>Integration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Old Features - Quiz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3C2B747A-BBAB-6A9C-78AB-6F0FB1DB26FC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290D412B-43D8-CCBF-FCAB-C9A7E503F5E5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</a:t>
            </a:r>
            <a:r>
              <a:rPr lang="en-US" sz="900" b="0" i="0" u="none" strike="noStrike" kern="1200" cap="none" spc="0" baseline="0" dirty="0" err="1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ReTI</a:t>
            </a:r>
            <a:r>
              <a:rPr lang="en-US" sz="900" b="0" i="0" u="none" strike="noStrike" kern="1200" cap="none" spc="0" baseline="0" dirty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C84B32A4-CD1E-C3A5-B4B7-937783FAFAFA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7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D23B13-B854-FFFA-2319-A34C7EF9EC84}"/>
              </a:ext>
            </a:extLst>
          </p:cNvPr>
          <p:cNvSpPr txBox="1"/>
          <p:nvPr/>
        </p:nvSpPr>
        <p:spPr>
          <a:xfrm>
            <a:off x="6243416" y="6081991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7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Screenshot of the new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 Quiz opened in VS Code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B0599250-D1E0-3F31-0CFF-212EB935B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5"/>
          <a:stretch>
            <a:fillRect/>
          </a:stretch>
        </p:blipFill>
        <p:spPr>
          <a:xfrm>
            <a:off x="442917" y="2096931"/>
            <a:ext cx="5417166" cy="320842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575790D-CED6-9464-571E-03162498DB9F}"/>
              </a:ext>
            </a:extLst>
          </p:cNvPr>
          <p:cNvSpPr txBox="1"/>
          <p:nvPr/>
        </p:nvSpPr>
        <p:spPr>
          <a:xfrm>
            <a:off x="442917" y="5416785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6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Screenshot of the old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 Quiz opened in Terminal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182031-9130-8B54-9EE9-603944F0E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1919" y="1320302"/>
            <a:ext cx="3946249" cy="47616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5F8BA-10E2-DA76-5F27-3585BB3849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Results</a:t>
            </a:r>
            <a:br>
              <a:rPr lang="de-DE"/>
            </a:br>
            <a:r>
              <a:rPr lang="de-DE">
                <a:solidFill>
                  <a:srgbClr val="000000"/>
                </a:solidFill>
              </a:rPr>
              <a:t>New Features – Language Server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97D9BD96-0EE5-1FDA-8CF8-44E7BC2F859A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09BABD-23B7-473A-8D0F-FCAE35B4FD51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17F4F77C-E894-0AF4-A530-96EE1E26DEF6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5A86CF11-661F-D22F-DAEF-FEE80DE15EE3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9C7BD8-6107-458B-B494-D06BEEB71509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8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F8C2192F-083E-8BD7-C932-07ECA971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700"/>
          <a:stretch>
            <a:fillRect/>
          </a:stretch>
        </p:blipFill>
        <p:spPr>
          <a:xfrm>
            <a:off x="510875" y="1690689"/>
            <a:ext cx="7354244" cy="443447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nk 26">
            <a:extLst>
              <a:ext uri="{FF2B5EF4-FFF2-40B4-BE49-F238E27FC236}">
                <a16:creationId xmlns:a16="http://schemas.microsoft.com/office/drawing/2014/main" id="{10789571-132F-3409-5E3C-81434053E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8491" y="582070"/>
            <a:ext cx="356" cy="35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D4362271-66EC-400C-BBF3-47E8733E84DD}"/>
              </a:ext>
            </a:extLst>
          </p:cNvPr>
          <p:cNvSpPr txBox="1"/>
          <p:nvPr/>
        </p:nvSpPr>
        <p:spPr>
          <a:xfrm>
            <a:off x="442917" y="5994358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8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Screenshot from VS Code highlighting LSP Features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EDD58-0FD4-7AB4-B7B4-03AD161087C3}"/>
              </a:ext>
            </a:extLst>
          </p:cNvPr>
          <p:cNvSpPr txBox="1"/>
          <p:nvPr/>
        </p:nvSpPr>
        <p:spPr>
          <a:xfrm>
            <a:off x="8016658" y="1573554"/>
            <a:ext cx="3526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44A9A"/>
                </a:solidFill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Syntax </a:t>
            </a:r>
            <a:r>
              <a:rPr lang="de-DE" dirty="0" err="1"/>
              <a:t>Highlighting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Tooltips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Realtime </a:t>
            </a:r>
            <a:r>
              <a:rPr lang="de-DE" dirty="0" err="1"/>
              <a:t>compilation</a:t>
            </a:r>
            <a:r>
              <a:rPr lang="de-DE" dirty="0"/>
              <a:t> and </a:t>
            </a:r>
            <a:r>
              <a:rPr lang="de-DE" dirty="0" err="1"/>
              <a:t>checking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Autocomplete</a:t>
            </a:r>
            <a:r>
              <a:rPr lang="de-DE" dirty="0"/>
              <a:t> </a:t>
            </a:r>
            <a:r>
              <a:rPr lang="de-DE" dirty="0" err="1"/>
              <a:t>suggestions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24E7B-C0EF-C6C0-3F4A-397C84367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7347C-9C6C-264E-BC78-ABEFF2E463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Results</a:t>
            </a:r>
            <a:br>
              <a:rPr lang="de-DE" dirty="0"/>
            </a:br>
            <a:r>
              <a:rPr lang="de-DE" dirty="0">
                <a:solidFill>
                  <a:srgbClr val="000000"/>
                </a:solidFill>
              </a:rPr>
              <a:t>New Features – Debugger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653CE983-6856-94E3-0C89-C083F1664234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09BABD-23B7-473A-8D0F-FCAE35B4FD51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4454A703-3226-D13F-F9E8-9BA711B3A484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6BCCF62B-F07B-68EB-42F1-65A2A351D92A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9C7BD8-6107-458B-B494-D06BEEB71509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9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8" name="Ink 26">
            <a:extLst>
              <a:ext uri="{FF2B5EF4-FFF2-40B4-BE49-F238E27FC236}">
                <a16:creationId xmlns:a16="http://schemas.microsoft.com/office/drawing/2014/main" id="{505C390F-CF91-C3DA-5A4A-09FDE7EFD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491" y="582070"/>
            <a:ext cx="356" cy="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534CB0B-594F-BF86-76BD-799A251E50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3"/>
          <a:stretch>
            <a:fillRect/>
          </a:stretch>
        </p:blipFill>
        <p:spPr>
          <a:xfrm>
            <a:off x="442917" y="1404303"/>
            <a:ext cx="7454743" cy="438402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ADC83F5A-B730-71E3-4869-665254AB712C}"/>
              </a:ext>
            </a:extLst>
          </p:cNvPr>
          <p:cNvSpPr txBox="1"/>
          <p:nvPr/>
        </p:nvSpPr>
        <p:spPr>
          <a:xfrm>
            <a:off x="442917" y="5863553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9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Screenshot of running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-Debug session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03AC3-E4B1-346A-4AC5-4D97C3135DBB}"/>
              </a:ext>
            </a:extLst>
          </p:cNvPr>
          <p:cNvSpPr txBox="1"/>
          <p:nvPr/>
        </p:nvSpPr>
        <p:spPr>
          <a:xfrm>
            <a:off x="7747347" y="1573554"/>
            <a:ext cx="4036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44A9A"/>
                </a:solidFill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Reading and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register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Reading </a:t>
            </a:r>
            <a:r>
              <a:rPr lang="de-DE" dirty="0" err="1"/>
              <a:t>memory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Breakpoints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Stepping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641320"/>
      </p:ext>
    </p:extLst>
  </p:cSld>
  <p:clrMapOvr>
    <a:masterClrMapping/>
  </p:clrMapOvr>
</p:sld>
</file>

<file path=ppt/theme/theme1.xml><?xml version="1.0" encoding="utf-8"?>
<a:theme xmlns:a="http://schemas.openxmlformats.org/drawingml/2006/main" name="UFR Präsentier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FR Druck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</Template>
  <TotalTime>0</TotalTime>
  <Words>938</Words>
  <Application>Microsoft Office PowerPoint</Application>
  <PresentationFormat>Widescreen</PresentationFormat>
  <Paragraphs>158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Calibri</vt:lpstr>
      <vt:lpstr>UFR Präsentieren</vt:lpstr>
      <vt:lpstr>UFR Drucken</vt:lpstr>
      <vt:lpstr>Development of an Educational Tool for ReTI as a VS Code Extension</vt:lpstr>
      <vt:lpstr>Agenda </vt:lpstr>
      <vt:lpstr>Motivation</vt:lpstr>
      <vt:lpstr>ReTi-Architecture</vt:lpstr>
      <vt:lpstr>Approach </vt:lpstr>
      <vt:lpstr>Results Integration of Old Features</vt:lpstr>
      <vt:lpstr>Results Integration of Old Features - Quiz</vt:lpstr>
      <vt:lpstr>Results New Features – Language Server</vt:lpstr>
      <vt:lpstr>Results New Features – Debugger</vt:lpstr>
      <vt:lpstr>Results New Features – Debugger, Stepping</vt:lpstr>
      <vt:lpstr>PowerPoint Presentation</vt:lpstr>
      <vt:lpstr>PowerPoint Presentation</vt:lpstr>
      <vt:lpstr>Extra: Language-Server-Protocol </vt:lpstr>
      <vt:lpstr>Extra: Debug-Adapter-Protocol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Malte Pullich</dc:creator>
  <dc:description/>
  <cp:lastModifiedBy>Malte Pullich</cp:lastModifiedBy>
  <cp:revision>26</cp:revision>
  <dcterms:created xsi:type="dcterms:W3CDTF">2025-07-03T23:07:37Z</dcterms:created>
  <dcterms:modified xsi:type="dcterms:W3CDTF">2025-07-12T22:55:32Z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1.0.0</vt:lpwstr>
  </property>
  <property fmtid="{D5CDD505-2E9C-101B-9397-08002B2CF9AE}" pid="3" name="Build">
    <vt:lpwstr>001-005</vt:lpwstr>
  </property>
  <property fmtid="{D5CDD505-2E9C-101B-9397-08002B2CF9AE}" pid="4" name="Stand">
    <vt:lpwstr>22.02.2023</vt:lpwstr>
  </property>
  <property fmtid="{D5CDD505-2E9C-101B-9397-08002B2CF9AE}" pid="5" name="Erstellt von">
    <vt:lpwstr>office network</vt:lpwstr>
  </property>
  <property fmtid="{D5CDD505-2E9C-101B-9397-08002B2CF9AE}" pid="6" name="Autor">
    <vt:lpwstr>Martin Liepert</vt:lpwstr>
  </property>
</Properties>
</file>