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/>
    <p:restoredTop sz="94529"/>
  </p:normalViewPr>
  <p:slideViewPr>
    <p:cSldViewPr snapToGrid="0" snapToObjects="1">
      <p:cViewPr varScale="1">
        <p:scale>
          <a:sx n="136" d="100"/>
          <a:sy n="136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4AF6-5008-E54C-9C73-FAB3E412C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F3C5B-BFCD-204D-9F2E-AF7477FD5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71704-40FB-C747-8137-A1F53B5E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8603-F0BB-AD4E-86EC-8B535AD1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C23C6-9CCC-B749-9E24-9007D25B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57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7E54B-EEEE-E848-A871-DF6159DC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20F6C-0FE4-B249-A627-941512C23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188A5-C7BD-9241-8950-EE12CEB7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D849B-E063-AF4A-B917-27D51965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EF1F3-CF24-D447-A43E-3F77FAE2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5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4F06A5-3A01-B745-AD41-934BC149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1326C-1E46-324E-A2AA-D78503F31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5DA01-5189-034F-8692-070B8391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924D0-0A79-924D-839E-41C104FD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1AEE1-153D-E74D-B6BA-F57DEA2E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77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D0B71-A40A-AD45-816D-957E3DAA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9891C-902A-E24B-AA68-411D92D1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03FFE-C7EF-9944-88F0-C645D9C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32DA5-A659-6D4E-A1B9-265A9420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59B73-FD85-D548-AB83-5C4F2423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626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6934F-CBE0-274A-878B-B5C180C2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3D6EB-11C5-9040-AF86-2FF57E105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20A41-A4EF-1C49-944A-FF455E8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D5C99-221E-1E4A-B908-45261E02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EB841-BA23-A14E-8DE5-1F20C0D2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94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8FD63-2D78-0847-9C1B-349CE352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0FECD-BE0E-FB42-B945-3FD077994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E2304D-F94D-A445-995C-BC98E2AC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D728D-EC57-6041-B9DD-2C67D783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5BB5E-847D-244B-9399-5D9ADB91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C71F30-5ED2-454D-8CDF-61C2E956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7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70E5E-4F3E-8F46-AF34-6137DD04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418DB-1EF0-4D4B-8F67-749CAFCA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7C0D3-B342-9249-B415-85A3B5C2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3C66E5-C576-2B4B-A626-CB7F9860C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C07D40-3545-2B4A-A725-C67B4716F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37DE61-5DA6-1A4C-A5D8-75AEFD62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B156DB-05CD-2F4D-AC11-93D2FDF3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8B46D9-DC8F-E745-A0C2-D0C89A72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05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65E75-335A-1144-AC89-44F852A1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551E7D-067F-8547-B8F1-B1EC6865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39826-121C-B446-96FE-5AC075F5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6EA1BE-4B68-D647-895C-D9A1DBA3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87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7E8993-DA94-C24C-AADD-FA2D8225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258180-7A60-7A41-95BB-4233C25E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191BE-99DB-E748-82D7-613F38BA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6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61784-A9A3-4041-8775-EAE7BD9D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4C845-12A1-874C-8DD7-68422A55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EB0704-FE87-4E4C-B11D-319A5E1D9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74F47-2E70-1A4B-AB74-8F52CD92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E8184-ECF3-2B45-B81A-540C2997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33F723-A032-D641-BF81-13F9AF6F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62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7965A-6952-7A40-86FA-76860FB9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53B2E-3FD9-A84E-9E4F-635E6335C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CBD6A-7CB0-D444-9248-A15E6332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23813-CC79-3C44-AB99-0ADF05DE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4C67-6385-264F-A6AA-02B1F1C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42744-8A5C-9B4C-8853-F8C1909C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21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006A93-F09A-7D43-9EFE-4D9EF9C0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97181-ED01-1546-9361-C85132115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287A2-85E2-304B-B293-68E0FE6C4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7F18F-C3A1-5C4B-867A-212AE325696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BDB4F-66DB-7047-8E8B-E0A4491F5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6633D-AFDE-ED4B-B50D-0C7F4E131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4FA5-91A2-4E41-9159-BF48B361D0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43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4BFEDA22-26F0-3244-9C2C-77B070AB2682}"/>
              </a:ext>
            </a:extLst>
          </p:cNvPr>
          <p:cNvSpPr/>
          <p:nvPr/>
        </p:nvSpPr>
        <p:spPr>
          <a:xfrm>
            <a:off x="2112115" y="1684048"/>
            <a:ext cx="1371600" cy="35464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032658-E912-8F4C-95E4-F4000CF6C681}"/>
              </a:ext>
            </a:extLst>
          </p:cNvPr>
          <p:cNvSpPr/>
          <p:nvPr/>
        </p:nvSpPr>
        <p:spPr>
          <a:xfrm>
            <a:off x="2304139" y="2122961"/>
            <a:ext cx="996696" cy="32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Worker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C88C6E-FD72-7245-8D56-84A02029A786}"/>
              </a:ext>
            </a:extLst>
          </p:cNvPr>
          <p:cNvSpPr/>
          <p:nvPr/>
        </p:nvSpPr>
        <p:spPr>
          <a:xfrm>
            <a:off x="2304139" y="2644169"/>
            <a:ext cx="996696" cy="32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Worker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411E54-61DE-4345-9AB8-E90D8EB582D8}"/>
              </a:ext>
            </a:extLst>
          </p:cNvPr>
          <p:cNvSpPr/>
          <p:nvPr/>
        </p:nvSpPr>
        <p:spPr>
          <a:xfrm>
            <a:off x="2304139" y="3165377"/>
            <a:ext cx="996696" cy="32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Worker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66A367-EBDA-284E-BFC6-4524B17145FA}"/>
              </a:ext>
            </a:extLst>
          </p:cNvPr>
          <p:cNvSpPr/>
          <p:nvPr/>
        </p:nvSpPr>
        <p:spPr>
          <a:xfrm>
            <a:off x="2304139" y="3686585"/>
            <a:ext cx="996696" cy="32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Worker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EA9BB4-1B3C-E543-9E3E-D0365901858E}"/>
              </a:ext>
            </a:extLst>
          </p:cNvPr>
          <p:cNvSpPr/>
          <p:nvPr/>
        </p:nvSpPr>
        <p:spPr>
          <a:xfrm>
            <a:off x="2304139" y="4207793"/>
            <a:ext cx="996696" cy="32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Worker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B35390-5BEA-8B43-8A47-0F21B733683F}"/>
              </a:ext>
            </a:extLst>
          </p:cNvPr>
          <p:cNvSpPr txBox="1"/>
          <p:nvPr/>
        </p:nvSpPr>
        <p:spPr>
          <a:xfrm>
            <a:off x="2243917" y="1701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任务机群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0CE1C6-3632-DE49-B0A9-E6AE47809EE7}"/>
              </a:ext>
            </a:extLst>
          </p:cNvPr>
          <p:cNvSpPr/>
          <p:nvPr/>
        </p:nvSpPr>
        <p:spPr>
          <a:xfrm>
            <a:off x="5245718" y="2116125"/>
            <a:ext cx="996696" cy="32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Trigger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9AFA72-B2AB-F84B-A317-2FB1CE81783B}"/>
              </a:ext>
            </a:extLst>
          </p:cNvPr>
          <p:cNvSpPr/>
          <p:nvPr/>
        </p:nvSpPr>
        <p:spPr>
          <a:xfrm>
            <a:off x="7822556" y="1678060"/>
            <a:ext cx="2344616" cy="1463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Admin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WEB)</a:t>
            </a:r>
          </a:p>
          <a:p>
            <a:pPr algn="ctr"/>
            <a:r>
              <a:rPr kumimoji="1" lang="zh-CN" altLang="en-US" dirty="0"/>
              <a:t>添加、管理任务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查看任务执行情况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Group-Cluster</a:t>
            </a:r>
            <a:r>
              <a:rPr kumimoji="1" lang="zh-CN" altLang="en-US" dirty="0"/>
              <a:t>分区</a:t>
            </a:r>
            <a:endParaRPr kumimoji="1"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6CC02A-3986-5848-9545-FD70BEEEED17}"/>
              </a:ext>
            </a:extLst>
          </p:cNvPr>
          <p:cNvSpPr/>
          <p:nvPr/>
        </p:nvSpPr>
        <p:spPr>
          <a:xfrm>
            <a:off x="7822555" y="3767095"/>
            <a:ext cx="2344615" cy="14634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Monitor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467C8E-63AF-7E4E-8288-3DBE4E443F4B}"/>
              </a:ext>
            </a:extLst>
          </p:cNvPr>
          <p:cNvSpPr/>
          <p:nvPr/>
        </p:nvSpPr>
        <p:spPr>
          <a:xfrm>
            <a:off x="5245718" y="2689563"/>
            <a:ext cx="996696" cy="32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Trigger</a:t>
            </a:r>
            <a:endParaRPr kumimoji="1"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3D6E504D-C63B-0E4E-9C12-876E5DF61D90}"/>
              </a:ext>
            </a:extLst>
          </p:cNvPr>
          <p:cNvSpPr/>
          <p:nvPr/>
        </p:nvSpPr>
        <p:spPr>
          <a:xfrm>
            <a:off x="5069870" y="1678061"/>
            <a:ext cx="1348389" cy="146341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C287746-15E4-4145-8C38-2F6EF07FC197}"/>
              </a:ext>
            </a:extLst>
          </p:cNvPr>
          <p:cNvSpPr txBox="1"/>
          <p:nvPr/>
        </p:nvSpPr>
        <p:spPr>
          <a:xfrm>
            <a:off x="5216517" y="167806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0C9205A-483F-6146-B8E3-E727953AD915}"/>
              </a:ext>
            </a:extLst>
          </p:cNvPr>
          <p:cNvSpPr/>
          <p:nvPr/>
        </p:nvSpPr>
        <p:spPr>
          <a:xfrm>
            <a:off x="5245718" y="4205159"/>
            <a:ext cx="996696" cy="32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Trigger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3B707C-4E08-D247-8A65-5EE70109901C}"/>
              </a:ext>
            </a:extLst>
          </p:cNvPr>
          <p:cNvSpPr/>
          <p:nvPr/>
        </p:nvSpPr>
        <p:spPr>
          <a:xfrm>
            <a:off x="5245718" y="4778597"/>
            <a:ext cx="996696" cy="32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Trigger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2709A6-3751-F740-A525-89BB06C43352}"/>
              </a:ext>
            </a:extLst>
          </p:cNvPr>
          <p:cNvSpPr txBox="1"/>
          <p:nvPr/>
        </p:nvSpPr>
        <p:spPr>
          <a:xfrm>
            <a:off x="5216517" y="376709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A9D07357-ECB8-B54A-BF54-4BB56CA2E1FB}"/>
              </a:ext>
            </a:extLst>
          </p:cNvPr>
          <p:cNvSpPr/>
          <p:nvPr/>
        </p:nvSpPr>
        <p:spPr>
          <a:xfrm>
            <a:off x="5069870" y="3767095"/>
            <a:ext cx="1348389" cy="146341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DAC7FA-0535-0447-A79A-D911CE52338C}"/>
              </a:ext>
            </a:extLst>
          </p:cNvPr>
          <p:cNvSpPr/>
          <p:nvPr/>
        </p:nvSpPr>
        <p:spPr>
          <a:xfrm>
            <a:off x="2304139" y="4776569"/>
            <a:ext cx="996696" cy="32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BAB234C0-4383-A642-A562-6DD272E30A8F}"/>
              </a:ext>
            </a:extLst>
          </p:cNvPr>
          <p:cNvSpPr/>
          <p:nvPr/>
        </p:nvSpPr>
        <p:spPr>
          <a:xfrm>
            <a:off x="3908980" y="183897"/>
            <a:ext cx="3450210" cy="80127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注册中心</a:t>
            </a:r>
          </a:p>
        </p:txBody>
      </p:sp>
      <p:sp>
        <p:nvSpPr>
          <p:cNvPr id="3" name="磁盘 2">
            <a:extLst>
              <a:ext uri="{FF2B5EF4-FFF2-40B4-BE49-F238E27FC236}">
                <a16:creationId xmlns:a16="http://schemas.microsoft.com/office/drawing/2014/main" id="{FE548642-6C7F-CE40-9CE2-DD19B9E58599}"/>
              </a:ext>
            </a:extLst>
          </p:cNvPr>
          <p:cNvSpPr/>
          <p:nvPr/>
        </p:nvSpPr>
        <p:spPr>
          <a:xfrm>
            <a:off x="4128940" y="5797410"/>
            <a:ext cx="3230250" cy="87669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89068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010728-E1AC-FF49-8174-AEE42C04391D}"/>
              </a:ext>
            </a:extLst>
          </p:cNvPr>
          <p:cNvSpPr txBox="1"/>
          <p:nvPr/>
        </p:nvSpPr>
        <p:spPr>
          <a:xfrm>
            <a:off x="885524" y="97215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Trigger</a:t>
            </a:r>
            <a:r>
              <a:rPr kumimoji="1" lang="zh-CN" altLang="en-US" dirty="0"/>
              <a:t>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89C12C-18C1-7F4B-8BDC-F09AA917BA6D}"/>
              </a:ext>
            </a:extLst>
          </p:cNvPr>
          <p:cNvSpPr txBox="1"/>
          <p:nvPr/>
        </p:nvSpPr>
        <p:spPr>
          <a:xfrm>
            <a:off x="7422566" y="97215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Worker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C84FD9-9165-EB44-9CC3-2420EB8F1217}"/>
              </a:ext>
            </a:extLst>
          </p:cNvPr>
          <p:cNvSpPr txBox="1"/>
          <p:nvPr/>
        </p:nvSpPr>
        <p:spPr>
          <a:xfrm>
            <a:off x="7344020" y="179029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5DBA16-976B-4640-B7AC-DE44CEAD8C98}"/>
              </a:ext>
            </a:extLst>
          </p:cNvPr>
          <p:cNvSpPr txBox="1"/>
          <p:nvPr/>
        </p:nvSpPr>
        <p:spPr>
          <a:xfrm>
            <a:off x="7399322" y="314746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CDE62E-BAAF-5B43-86AD-BBB6EDE19479}"/>
              </a:ext>
            </a:extLst>
          </p:cNvPr>
          <p:cNvSpPr txBox="1"/>
          <p:nvPr/>
        </p:nvSpPr>
        <p:spPr>
          <a:xfrm>
            <a:off x="7267074" y="24868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Processor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4667FC-C9D9-AC40-B99B-8297CF9032BC}"/>
              </a:ext>
            </a:extLst>
          </p:cNvPr>
          <p:cNvSpPr txBox="1"/>
          <p:nvPr/>
        </p:nvSpPr>
        <p:spPr>
          <a:xfrm>
            <a:off x="7980832" y="3647975"/>
            <a:ext cx="19415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Invoke</a:t>
            </a:r>
            <a:r>
              <a:rPr kumimoji="1" lang="zh-CN" altLang="en-US"/>
              <a:t> </a:t>
            </a:r>
            <a:r>
              <a:rPr kumimoji="1" lang="en-US" altLang="zh-CN" dirty="0"/>
              <a:t>Service</a:t>
            </a:r>
          </a:p>
          <a:p>
            <a:r>
              <a:rPr kumimoji="1" lang="en-US" altLang="zh-CN" dirty="0"/>
              <a:t>Observe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</a:p>
          <a:p>
            <a:r>
              <a:rPr kumimoji="1" lang="en-US" altLang="zh-CN" dirty="0"/>
              <a:t>Terminate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</a:p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7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48</Words>
  <Application>Microsoft Macintosh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孙毅</dc:creator>
  <cp:lastModifiedBy>孙毅</cp:lastModifiedBy>
  <cp:revision>16</cp:revision>
  <dcterms:created xsi:type="dcterms:W3CDTF">2018-09-19T08:05:46Z</dcterms:created>
  <dcterms:modified xsi:type="dcterms:W3CDTF">2018-11-21T12:21:45Z</dcterms:modified>
</cp:coreProperties>
</file>