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3" autoAdjust="0"/>
    <p:restoredTop sz="94660"/>
  </p:normalViewPr>
  <p:slideViewPr>
    <p:cSldViewPr snapToGrid="0">
      <p:cViewPr>
        <p:scale>
          <a:sx n="75" d="100"/>
          <a:sy n="75" d="100"/>
        </p:scale>
        <p:origin x="210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5AC4-FAE2-40FB-9485-E194953D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CABAD-2A96-4DA4-AA02-A5CCBCC5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B518-13AA-4453-84D4-BF46D4F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77-09B6-4CBA-B235-8A1D1E8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E4E5-818C-4814-B4F2-87C393F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2E2D-70AB-497E-9CFE-9793595A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335D2-DD66-448E-A098-C4863674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8A8-113E-40DE-95F9-621594C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1703-690B-4681-A860-F8302CA6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D9DE-F2BE-4F66-B75C-3BC8CC02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E708E-2453-451A-90D7-6B62E048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EC99-B78D-470B-A55F-63FDDFCF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1BAB-6712-451E-B54C-67587947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4B63-CBBB-4C04-B57B-C430310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9191-07D7-421E-B416-6F3C0DA4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7C0-80EB-4340-AD5C-794FE734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C4FE-DE3C-4D39-A395-D342D2FB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C8E6-B240-42EC-989C-0BCA4D4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2E5D-B3AD-4ED6-9030-58D98034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7699-1ED9-4358-AD4A-94D6F61A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221C-D19D-4A74-9877-A45274A3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C6FC4-18D6-4B4D-9F99-54AA51E8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D868-9545-4C88-8A16-DA0506E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D22-012D-4290-B5F5-23DE0EE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0887-7087-4A47-9D7E-FA385F25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1571-CC5E-4985-A601-B807A70B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B590-0B57-4E56-931E-D99A6EB3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F093-A59A-4A07-9DBE-EF456EE3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050D-026D-4C6F-8CA4-C59B7AD8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B7D0-942A-46E1-9BC9-DB53453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ADD9-A5AF-4F2C-A21F-FB901816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EB3E-DB1D-4FCA-8DA1-BF22FE34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C1A-0924-49E1-87F9-AB1FFC53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E679C-FF91-43C2-9AF3-FBD7E915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DAADA-1FA8-470B-A55A-FD86FB2CD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E79E-F25C-4EA0-A618-4423D31CA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9E3C6-34F8-4203-A2F4-0B294F1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6E58-DE54-4AA7-8E2A-04D9DE2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3E78F-004D-4832-9993-8CF5B255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2D64-F1D6-4DFB-B204-1A80EEAC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A863B-DF32-4015-867A-D769DE99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9C1A-8B1B-4C31-96A6-7DE6E3B4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A0A0-5DFE-491B-96FF-65325F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B673C-8864-48C1-9C5A-30455DCF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CFA60-9A65-4BA5-8965-362A1ED0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960D-96DC-40FD-BF24-458A2F92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2F1F-09DD-4E12-BA61-47EC0AE1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E8FF-78E8-40E1-AEC7-F93F3DF8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D4ABA-A4AC-448B-A1D0-76BDAB4A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281D-4DA6-45E8-9FEF-A8E2141F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B486-D0B6-482B-B163-7B86209C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0817-4EB4-4EF2-999F-2061471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1AC-7534-4B0E-867E-49B01A74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5AE91-C3FC-4BA8-AAC4-ABD2A31D2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2B7C-5155-4C34-80BD-9B0B19D8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5783-1360-4FC6-AEAA-D45CFF2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6A85-88AA-4F48-BC6A-75270C9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A77C-D379-4479-BFB5-841CA87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17EED-EADD-4936-8F74-5C43A958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CC10-552B-48C4-A7EA-1440C420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060-716E-429D-8F6B-15C1E933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3D9C-DC47-43DD-BD99-C98567DBD7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1A08-3594-408C-B98F-BDFC71FFC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788D-380C-46F1-A5A9-B20A52A54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A904-8E1D-4AB7-A04C-35B05F72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B19BF-E00B-4C72-9BED-81FCA5C9C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" y="36106"/>
            <a:ext cx="1138258" cy="1072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FDE7F-99A8-4172-9E99-BD42E032BBE4}"/>
              </a:ext>
            </a:extLst>
          </p:cNvPr>
          <p:cNvSpPr txBox="1"/>
          <p:nvPr/>
        </p:nvSpPr>
        <p:spPr>
          <a:xfrm>
            <a:off x="1208946" y="195885"/>
            <a:ext cx="806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A2IT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5B4AD-8DAA-4A54-8FFB-624E382E281C}"/>
              </a:ext>
            </a:extLst>
          </p:cNvPr>
          <p:cNvSpPr/>
          <p:nvPr/>
        </p:nvSpPr>
        <p:spPr>
          <a:xfrm>
            <a:off x="1637580" y="1877011"/>
            <a:ext cx="2024076" cy="425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IMT</a:t>
            </a:r>
          </a:p>
        </p:txBody>
      </p:sp>
      <p:pic>
        <p:nvPicPr>
          <p:cNvPr id="1026" name="Picture 2" descr="Stick figure clip art clipart - Clipartix">
            <a:extLst>
              <a:ext uri="{FF2B5EF4-FFF2-40B4-BE49-F238E27FC236}">
                <a16:creationId xmlns:a16="http://schemas.microsoft.com/office/drawing/2014/main" id="{FA24F792-D1C3-4313-A666-F3C82726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3217" y="1031183"/>
            <a:ext cx="158888" cy="3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869D5-4068-4A30-B65B-2F5FF54D590E}"/>
              </a:ext>
            </a:extLst>
          </p:cNvPr>
          <p:cNvSpPr txBox="1"/>
          <p:nvPr/>
        </p:nvSpPr>
        <p:spPr>
          <a:xfrm>
            <a:off x="105299" y="1173489"/>
            <a:ext cx="117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AI2C ML Ops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15387-437E-4B61-9C08-DC4A6181F9C5}"/>
              </a:ext>
            </a:extLst>
          </p:cNvPr>
          <p:cNvSpPr/>
          <p:nvPr/>
        </p:nvSpPr>
        <p:spPr>
          <a:xfrm>
            <a:off x="1637579" y="2927913"/>
            <a:ext cx="2024077" cy="3241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Assumptions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793663-61D6-4700-88F4-B4DA08689639}"/>
              </a:ext>
            </a:extLst>
          </p:cNvPr>
          <p:cNvSpPr/>
          <p:nvPr/>
        </p:nvSpPr>
        <p:spPr>
          <a:xfrm>
            <a:off x="1637579" y="3744667"/>
            <a:ext cx="2024077" cy="3241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Baseline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7EF6E-2938-402F-B2AF-11FFF4B4E29B}"/>
              </a:ext>
            </a:extLst>
          </p:cNvPr>
          <p:cNvSpPr/>
          <p:nvPr/>
        </p:nvSpPr>
        <p:spPr>
          <a:xfrm>
            <a:off x="1637579" y="4552265"/>
            <a:ext cx="2024077" cy="3241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Performance Metric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AC569-1394-4E71-9EDC-0D079D766262}"/>
              </a:ext>
            </a:extLst>
          </p:cNvPr>
          <p:cNvSpPr/>
          <p:nvPr/>
        </p:nvSpPr>
        <p:spPr>
          <a:xfrm>
            <a:off x="1637580" y="5359863"/>
            <a:ext cx="2024076" cy="3241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ML-TE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0F3F5FE-32D8-4426-B878-A1FB7C267EDD}"/>
              </a:ext>
            </a:extLst>
          </p:cNvPr>
          <p:cNvSpPr/>
          <p:nvPr/>
        </p:nvSpPr>
        <p:spPr>
          <a:xfrm>
            <a:off x="2171782" y="6115745"/>
            <a:ext cx="955671" cy="734032"/>
          </a:xfrm>
          <a:prstGeom prst="hexagon">
            <a:avLst/>
          </a:prstGeom>
          <a:solidFill>
            <a:srgbClr val="C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192E9-5711-4C5B-93E8-22D1C4D54D73}"/>
              </a:ext>
            </a:extLst>
          </p:cNvPr>
          <p:cNvSpPr txBox="1"/>
          <p:nvPr/>
        </p:nvSpPr>
        <p:spPr>
          <a:xfrm>
            <a:off x="4666149" y="6318790"/>
            <a:ext cx="152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Systems Team / Stakeholders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3E58A-5D90-472D-A3AB-73F769F77CA3}"/>
              </a:ext>
            </a:extLst>
          </p:cNvPr>
          <p:cNvSpPr/>
          <p:nvPr/>
        </p:nvSpPr>
        <p:spPr>
          <a:xfrm>
            <a:off x="4716457" y="3228603"/>
            <a:ext cx="2024076" cy="42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SDMT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FB4663-C033-4447-8444-0D8BDF59C14D}"/>
              </a:ext>
            </a:extLst>
          </p:cNvPr>
          <p:cNvSpPr/>
          <p:nvPr/>
        </p:nvSpPr>
        <p:spPr>
          <a:xfrm>
            <a:off x="7433136" y="973279"/>
            <a:ext cx="1968507" cy="5905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08B3D0-898F-4F2F-900F-14DE1FAD5D12}"/>
              </a:ext>
            </a:extLst>
          </p:cNvPr>
          <p:cNvSpPr/>
          <p:nvPr/>
        </p:nvSpPr>
        <p:spPr>
          <a:xfrm>
            <a:off x="7420283" y="2956826"/>
            <a:ext cx="1968509" cy="5905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50985F-18DB-4E78-B447-BDCCB97FAFFA}"/>
              </a:ext>
            </a:extLst>
          </p:cNvPr>
          <p:cNvSpPr/>
          <p:nvPr/>
        </p:nvSpPr>
        <p:spPr>
          <a:xfrm>
            <a:off x="7420283" y="4054572"/>
            <a:ext cx="1968509" cy="5905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7925-CE9D-431F-8CFD-4188748237F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649618" y="2302066"/>
            <a:ext cx="0" cy="62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8533A-82AF-442A-903E-B75530E941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649618" y="3252093"/>
            <a:ext cx="0" cy="4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DD3394-D976-4C16-A337-00B7CC6934D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649618" y="4068847"/>
            <a:ext cx="0" cy="48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2DB0E4-0E89-415F-905D-34ADA62A19B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649618" y="4876445"/>
            <a:ext cx="0" cy="48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22315-1C42-4586-B68C-4F705BF542F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649618" y="5684044"/>
            <a:ext cx="0" cy="43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1EC6B8-4076-4301-9FB0-A089D1C7840C}"/>
              </a:ext>
            </a:extLst>
          </p:cNvPr>
          <p:cNvCxnSpPr>
            <a:cxnSpLocks/>
          </p:cNvCxnSpPr>
          <p:nvPr/>
        </p:nvCxnSpPr>
        <p:spPr>
          <a:xfrm>
            <a:off x="3222942" y="6482761"/>
            <a:ext cx="142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1C961-D449-4313-9941-C6934A15E83A}"/>
              </a:ext>
            </a:extLst>
          </p:cNvPr>
          <p:cNvCxnSpPr>
            <a:cxnSpLocks/>
          </p:cNvCxnSpPr>
          <p:nvPr/>
        </p:nvCxnSpPr>
        <p:spPr>
          <a:xfrm flipH="1">
            <a:off x="3148859" y="6641953"/>
            <a:ext cx="149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461DF59-BFA7-4067-A0E6-56819DE4073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rot="10800000">
            <a:off x="1637580" y="2089539"/>
            <a:ext cx="534202" cy="4393222"/>
          </a:xfrm>
          <a:prstGeom prst="curvedConnector3">
            <a:avLst>
              <a:gd name="adj1" fmla="val 21094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912ED907-0CD0-4BCB-96C6-9849FC2286E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740533" y="1268546"/>
            <a:ext cx="692603" cy="217258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4133F1E2-9757-4B23-8F98-3F154646F108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1284548" y="1435099"/>
            <a:ext cx="1365070" cy="441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75FE6-B5D0-4704-A4F5-AB605DF19335}"/>
              </a:ext>
            </a:extLst>
          </p:cNvPr>
          <p:cNvSpPr/>
          <p:nvPr/>
        </p:nvSpPr>
        <p:spPr>
          <a:xfrm>
            <a:off x="10213044" y="3228602"/>
            <a:ext cx="1669332" cy="42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cxnSp>
        <p:nvCxnSpPr>
          <p:cNvPr id="1141" name="Connector: Elbow 1140">
            <a:extLst>
              <a:ext uri="{FF2B5EF4-FFF2-40B4-BE49-F238E27FC236}">
                <a16:creationId xmlns:a16="http://schemas.microsoft.com/office/drawing/2014/main" id="{B83D1D52-4483-4AE0-A930-3B9A98221A97}"/>
              </a:ext>
            </a:extLst>
          </p:cNvPr>
          <p:cNvCxnSpPr>
            <a:stCxn id="20" idx="3"/>
            <a:endCxn id="174" idx="1"/>
          </p:cNvCxnSpPr>
          <p:nvPr/>
        </p:nvCxnSpPr>
        <p:spPr>
          <a:xfrm>
            <a:off x="9401643" y="1268546"/>
            <a:ext cx="811401" cy="2172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10EDB1F-9876-4BBA-A59A-E0167BD32402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3015046" y="4528979"/>
            <a:ext cx="2789260" cy="61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26056E2-E99D-4371-85AA-C56FA61CCF29}"/>
              </a:ext>
            </a:extLst>
          </p:cNvPr>
          <p:cNvCxnSpPr>
            <a:cxnSpLocks/>
          </p:cNvCxnSpPr>
          <p:nvPr/>
        </p:nvCxnSpPr>
        <p:spPr>
          <a:xfrm>
            <a:off x="3000692" y="6237162"/>
            <a:ext cx="110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37E46AA-886F-4042-BAD8-41F407A4B9CA}"/>
              </a:ext>
            </a:extLst>
          </p:cNvPr>
          <p:cNvSpPr/>
          <p:nvPr/>
        </p:nvSpPr>
        <p:spPr>
          <a:xfrm>
            <a:off x="7420283" y="5168549"/>
            <a:ext cx="1968509" cy="5905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A83E38-00D3-441A-BEF3-5AE8F8AF7148}"/>
              </a:ext>
            </a:extLst>
          </p:cNvPr>
          <p:cNvSpPr/>
          <p:nvPr/>
        </p:nvSpPr>
        <p:spPr>
          <a:xfrm>
            <a:off x="7420283" y="1953536"/>
            <a:ext cx="1968507" cy="5905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28B66D5-3352-46D4-A658-19376BA9F896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6740533" y="3441130"/>
            <a:ext cx="679750" cy="202268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35B84A-E191-4336-8576-E1A6CF86BD3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96442" y="2248803"/>
            <a:ext cx="323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BAB6DF-78A3-4FFA-9A60-851616564BDD}"/>
              </a:ext>
            </a:extLst>
          </p:cNvPr>
          <p:cNvCxnSpPr>
            <a:cxnSpLocks/>
          </p:cNvCxnSpPr>
          <p:nvPr/>
        </p:nvCxnSpPr>
        <p:spPr>
          <a:xfrm>
            <a:off x="7096442" y="3252093"/>
            <a:ext cx="3363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D9D34D-A03B-4223-B68E-A2C5ABDBA520}"/>
              </a:ext>
            </a:extLst>
          </p:cNvPr>
          <p:cNvCxnSpPr>
            <a:cxnSpLocks/>
          </p:cNvCxnSpPr>
          <p:nvPr/>
        </p:nvCxnSpPr>
        <p:spPr>
          <a:xfrm>
            <a:off x="7096442" y="4349839"/>
            <a:ext cx="3363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ADC6C2-4B04-4F12-B54C-8A4595CB1A63}"/>
              </a:ext>
            </a:extLst>
          </p:cNvPr>
          <p:cNvCxnSpPr>
            <a:stCxn id="42" idx="3"/>
            <a:endCxn id="174" idx="1"/>
          </p:cNvCxnSpPr>
          <p:nvPr/>
        </p:nvCxnSpPr>
        <p:spPr>
          <a:xfrm flipV="1">
            <a:off x="9388792" y="3441129"/>
            <a:ext cx="824252" cy="2022687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0D8094-E48A-40D3-B08A-0912BE368C5C}"/>
              </a:ext>
            </a:extLst>
          </p:cNvPr>
          <p:cNvCxnSpPr>
            <a:stCxn id="48" idx="3"/>
          </p:cNvCxnSpPr>
          <p:nvPr/>
        </p:nvCxnSpPr>
        <p:spPr>
          <a:xfrm>
            <a:off x="9388790" y="2248803"/>
            <a:ext cx="42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5B5952-F2B4-4155-A877-485F18D93D87}"/>
              </a:ext>
            </a:extLst>
          </p:cNvPr>
          <p:cNvCxnSpPr>
            <a:cxnSpLocks/>
          </p:cNvCxnSpPr>
          <p:nvPr/>
        </p:nvCxnSpPr>
        <p:spPr>
          <a:xfrm>
            <a:off x="9401643" y="3228603"/>
            <a:ext cx="409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79F5BB-0024-45CE-ADD6-04EFC97A71F8}"/>
              </a:ext>
            </a:extLst>
          </p:cNvPr>
          <p:cNvCxnSpPr>
            <a:cxnSpLocks/>
          </p:cNvCxnSpPr>
          <p:nvPr/>
        </p:nvCxnSpPr>
        <p:spPr>
          <a:xfrm>
            <a:off x="9388790" y="4346407"/>
            <a:ext cx="418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8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Marie Niemann</dc:creator>
  <cp:lastModifiedBy>Jennifer Marie Niemann</cp:lastModifiedBy>
  <cp:revision>3</cp:revision>
  <dcterms:created xsi:type="dcterms:W3CDTF">2022-03-08T22:26:14Z</dcterms:created>
  <dcterms:modified xsi:type="dcterms:W3CDTF">2022-03-10T23:39:48Z</dcterms:modified>
</cp:coreProperties>
</file>