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06" autoAdjust="0"/>
  </p:normalViewPr>
  <p:slideViewPr>
    <p:cSldViewPr snapToGrid="0">
      <p:cViewPr varScale="1">
        <p:scale>
          <a:sx n="72" d="100"/>
          <a:sy n="72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896-7BC2-4801-9EF8-13EE80B0F038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20D18-C2BB-4D17-BF0D-F161849B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black dotted line is the mean ABV at that value of IBU. </a:t>
            </a:r>
          </a:p>
          <a:p>
            <a:endParaRPr lang="en-US" dirty="0" smtClean="0"/>
          </a:p>
          <a:p>
            <a:r>
              <a:rPr lang="en-US" dirty="0" smtClean="0"/>
              <a:t>The yellow shading is the standard deviation.</a:t>
            </a:r>
          </a:p>
          <a:p>
            <a:endParaRPr lang="en-US" dirty="0" smtClean="0"/>
          </a:p>
          <a:p>
            <a:r>
              <a:rPr lang="en-US" dirty="0" smtClean="0"/>
              <a:t>There are two outliers that warrant further examination for inclusion or exclusion depending on additional questions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1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5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1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4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Domestic beers &amp; breweries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mSDS</a:t>
            </a:r>
            <a:r>
              <a:rPr lang="en-US" dirty="0" smtClean="0"/>
              <a:t> 6306-404 Case study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#7 relationship between </a:t>
            </a:r>
            <a:r>
              <a:rPr lang="en-US" dirty="0" err="1" smtClean="0"/>
              <a:t>abv</a:t>
            </a:r>
            <a:r>
              <a:rPr lang="en-US" dirty="0" smtClean="0"/>
              <a:t> and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6826" y="2403275"/>
            <a:ext cx="411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positive correlation between the ABV and IBU with a maximum ABV value peaking out around </a:t>
            </a:r>
            <a:r>
              <a:rPr lang="en-US" dirty="0" smtClean="0"/>
              <a:t>10</a:t>
            </a:r>
            <a:r>
              <a:rPr lang="en-US" dirty="0" smtClean="0"/>
              <a:t>%.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4" y="1998908"/>
            <a:ext cx="609652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Host events in states: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most number of breweries </a:t>
            </a:r>
            <a:r>
              <a:rPr lang="en-US" dirty="0" smtClean="0"/>
              <a:t>--- Colorado </a:t>
            </a:r>
            <a:r>
              <a:rPr lang="en-US" dirty="0"/>
              <a:t>[47], California [39], Michigan [32], Oregon [29], Texas [28</a:t>
            </a:r>
            <a:r>
              <a:rPr lang="en-US" dirty="0" smtClean="0"/>
              <a:t>];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Have </a:t>
            </a:r>
            <a:r>
              <a:rPr lang="en-US" dirty="0"/>
              <a:t>the least amount of breweries </a:t>
            </a:r>
            <a:r>
              <a:rPr lang="en-US" dirty="0" smtClean="0"/>
              <a:t>--- South </a:t>
            </a:r>
            <a:r>
              <a:rPr lang="en-US" dirty="0"/>
              <a:t>Dakota [1], North Dakota [1], West </a:t>
            </a:r>
            <a:r>
              <a:rPr lang="en-US" dirty="0" smtClean="0"/>
              <a:t>Virginia </a:t>
            </a:r>
            <a:r>
              <a:rPr lang="en-US" dirty="0"/>
              <a:t>[1</a:t>
            </a:r>
            <a:r>
              <a:rPr lang="en-US" dirty="0" smtClean="0"/>
              <a:t>], </a:t>
            </a:r>
            <a:r>
              <a:rPr lang="en-US" dirty="0"/>
              <a:t>which gives an opportunity to grow those </a:t>
            </a:r>
            <a:r>
              <a:rPr lang="en-US" dirty="0" smtClean="0"/>
              <a:t>markets; and/or,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Have </a:t>
            </a:r>
            <a:r>
              <a:rPr lang="en-US" dirty="0"/>
              <a:t>the highest median IBU </a:t>
            </a:r>
            <a:r>
              <a:rPr lang="en-US" dirty="0" smtClean="0"/>
              <a:t>--- Maine </a:t>
            </a:r>
            <a:r>
              <a:rPr lang="en-US" dirty="0"/>
              <a:t>[61], West Virginia [57.5], Florida [55], Georgia [55], and Delaware [</a:t>
            </a:r>
            <a:r>
              <a:rPr lang="en-US" dirty="0" smtClean="0"/>
              <a:t>52] to </a:t>
            </a:r>
            <a:r>
              <a:rPr lang="en-US" dirty="0"/>
              <a:t>bring beer that </a:t>
            </a:r>
            <a:r>
              <a:rPr lang="en-US" dirty="0" smtClean="0"/>
              <a:t>have </a:t>
            </a:r>
            <a:r>
              <a:rPr lang="en-US" dirty="0"/>
              <a:t>similar style/ABV to the local beers but with a lower IBU (tastes less bitter) in order to gain market share.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Identify which states to host events for breweries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23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Performed exploratory data analysis of the provided lists of 2410 craft beers and 558 U.S.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Quantified number of breweries in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Merged both lists of beers and breweries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missing data values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Plotted the computed median ABV and IBU for each state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Identified the state with the maximum ABV and IBU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Summarized the ABV statistics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Determined relationship between ABV vs IBU </a:t>
            </a:r>
          </a:p>
          <a:p>
            <a:pPr marL="324000" lvl="1" indent="0">
              <a:buNone/>
            </a:pPr>
            <a:endParaRPr lang="en-US" dirty="0" smtClean="0"/>
          </a:p>
          <a:p>
            <a:r>
              <a:rPr lang="en-US" dirty="0" smtClean="0"/>
              <a:t>Provide recommendations of states to host events for breweries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number of Breweries in each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9588" y="3524435"/>
            <a:ext cx="413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breweries in each state varied from one (1) each in Washington DC, North Dakota, South Dakota, West Virginia to</a:t>
            </a:r>
          </a:p>
          <a:p>
            <a:r>
              <a:rPr lang="en-US" dirty="0"/>
              <a:t>f</a:t>
            </a:r>
            <a:r>
              <a:rPr lang="en-US" dirty="0" smtClean="0"/>
              <a:t>orty-seven (47) in Colorado.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78598"/>
            <a:ext cx="605080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Merged lists of beers and breweries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43883" y="2041818"/>
            <a:ext cx="5595938" cy="2557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856" y="4181090"/>
            <a:ext cx="5954296" cy="242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3274" y="2041818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six (6) rows of merged data lists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225" y="5960414"/>
            <a:ext cx="43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six (6) rows of merged data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Identified missing data values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036" y="2563422"/>
            <a:ext cx="1280271" cy="3055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34" y="5778911"/>
            <a:ext cx="246147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723" y="2467992"/>
            <a:ext cx="588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the </a:t>
            </a:r>
            <a:r>
              <a:rPr lang="en-US" dirty="0" smtClean="0"/>
              <a:t>2,410 </a:t>
            </a:r>
            <a:r>
              <a:rPr lang="en-US" dirty="0"/>
              <a:t>beers contained in the dataset, </a:t>
            </a:r>
            <a:r>
              <a:rPr lang="en-US" dirty="0" smtClean="0"/>
              <a:t>sixty-two (62) </a:t>
            </a:r>
            <a:r>
              <a:rPr lang="en-US" dirty="0"/>
              <a:t>beers have missing ABV and </a:t>
            </a:r>
            <a:r>
              <a:rPr lang="en-US" dirty="0" smtClean="0"/>
              <a:t>1,005 </a:t>
            </a:r>
            <a:r>
              <a:rPr lang="en-US" dirty="0"/>
              <a:t>have missing IBU values. There were </a:t>
            </a:r>
            <a:r>
              <a:rPr lang="en-US" dirty="0" smtClean="0"/>
              <a:t>five (5) </a:t>
            </a:r>
            <a:r>
              <a:rPr lang="en-US" dirty="0"/>
              <a:t>beers where the Style values were blank </a:t>
            </a:r>
            <a:r>
              <a:rPr lang="en-US" dirty="0" smtClean="0"/>
              <a:t>that we treated </a:t>
            </a:r>
            <a:r>
              <a:rPr lang="en-US" dirty="0"/>
              <a:t>them as </a:t>
            </a:r>
            <a:r>
              <a:rPr lang="en-US" dirty="0" smtClean="0"/>
              <a:t>NA (not available).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MEDIAN ABV and 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742" y="2228002"/>
            <a:ext cx="5470175" cy="40509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59" y="2164392"/>
            <a:ext cx="5520907" cy="41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state with max </a:t>
            </a:r>
            <a:r>
              <a:rPr lang="en-US" dirty="0" err="1" smtClean="0"/>
              <a:t>abv</a:t>
            </a:r>
            <a:r>
              <a:rPr lang="en-US" dirty="0" smtClean="0"/>
              <a:t> and max </a:t>
            </a:r>
            <a:r>
              <a:rPr lang="en-US" dirty="0" err="1" smtClean="0"/>
              <a:t>ibu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102" y="3051067"/>
            <a:ext cx="4420210" cy="123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54" y="4436103"/>
            <a:ext cx="3284505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1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ABV Statistics across beers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3010" y="2499472"/>
            <a:ext cx="1854268" cy="2973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577" y="5627991"/>
            <a:ext cx="1303133" cy="182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214" y="3187084"/>
            <a:ext cx="6116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 of the beers have an ABV between 5% and 6.7% with the minimum and maximum being 0.1% and 12.8%.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4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</TotalTime>
  <Words>449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Wingdings</vt:lpstr>
      <vt:lpstr>Wingdings 2</vt:lpstr>
      <vt:lpstr>Dividend</vt:lpstr>
      <vt:lpstr>Domestic beers &amp; breweries</vt:lpstr>
      <vt:lpstr>Objective</vt:lpstr>
      <vt:lpstr>methodology</vt:lpstr>
      <vt:lpstr>#1 number of Breweries in each state</vt:lpstr>
      <vt:lpstr>#2 Merged lists of beers and breweries</vt:lpstr>
      <vt:lpstr>#3 Identified missing data values</vt:lpstr>
      <vt:lpstr>#4 MEDIAN ABV and IBU</vt:lpstr>
      <vt:lpstr>#5 state with max abv and max ibu</vt:lpstr>
      <vt:lpstr>#6 ABV Statistics across beers</vt:lpstr>
      <vt:lpstr>#7 relationship between abv and ibu </vt:lpstr>
      <vt:lpstr>proposal</vt:lpstr>
    </vt:vector>
  </TitlesOfParts>
  <Company>Hudson Advisors,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beers &amp; breweries</dc:title>
  <dc:creator>Tran, Mai Loan</dc:creator>
  <cp:lastModifiedBy>Tran, Mai Loan</cp:lastModifiedBy>
  <cp:revision>13</cp:revision>
  <dcterms:created xsi:type="dcterms:W3CDTF">2018-10-17T20:36:31Z</dcterms:created>
  <dcterms:modified xsi:type="dcterms:W3CDTF">2018-10-17T21:40:25Z</dcterms:modified>
</cp:coreProperties>
</file>