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60" r:id="rId1"/>
  </p:sldMasterIdLst>
  <p:notesMasterIdLst>
    <p:notesMasterId r:id="rId11"/>
  </p:notesMasterIdLst>
  <p:sldIdLst>
    <p:sldId id="256" r:id="rId2"/>
    <p:sldId id="284" r:id="rId3"/>
    <p:sldId id="287" r:id="rId4"/>
    <p:sldId id="288" r:id="rId5"/>
    <p:sldId id="289" r:id="rId6"/>
    <p:sldId id="290" r:id="rId7"/>
    <p:sldId id="291" r:id="rId8"/>
    <p:sldId id="292" r:id="rId9"/>
    <p:sldId id="293" r:id="rId1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7CEAFCDB-9FE6-4CD7-BBD4-76DC450F993D}">
  <a:tblStyle styleId="{7CEAFCDB-9FE6-4CD7-BBD4-76DC450F993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7" d="100"/>
          <a:sy n="147" d="100"/>
        </p:scale>
        <p:origin x="-594" y="-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0616115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>
            <a:off x="100" y="100"/>
            <a:ext cx="9144000" cy="1665300"/>
          </a:xfrm>
          <a:prstGeom prst="rect">
            <a:avLst/>
          </a:prstGeom>
          <a:gradFill>
            <a:gsLst>
              <a:gs pos="0">
                <a:srgbClr val="020F2B">
                  <a:alpha val="33725"/>
                </a:srgbClr>
              </a:gs>
              <a:gs pos="100000">
                <a:srgbClr val="010C16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9200" y="1665500"/>
            <a:ext cx="9144000" cy="2585700"/>
          </a:xfrm>
          <a:prstGeom prst="rect">
            <a:avLst/>
          </a:prstGeom>
          <a:gradFill>
            <a:gsLst>
              <a:gs pos="0">
                <a:srgbClr val="FFFFFF">
                  <a:alpha val="19215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BM Plex Sans Condensed SemiBold"/>
              <a:ea typeface="IBM Plex Sans Condensed SemiBold"/>
              <a:cs typeface="IBM Plex Sans Condensed SemiBold"/>
              <a:sym typeface="IBM Plex Sans Condensed SemiBold"/>
            </a:endParaRPr>
          </a:p>
        </p:txBody>
      </p:sp>
      <p:pic>
        <p:nvPicPr>
          <p:cNvPr id="12" name="Google Shape;12;p2"/>
          <p:cNvPicPr preferRelativeResize="0"/>
          <p:nvPr/>
        </p:nvPicPr>
        <p:blipFill>
          <a:blip r:embed="rId2">
            <a:alphaModFix amt="60000"/>
          </a:blip>
          <a:stretch>
            <a:fillRect/>
          </a:stretch>
        </p:blipFill>
        <p:spPr>
          <a:xfrm rot="5400000" flipH="1">
            <a:off x="4455737" y="-3015113"/>
            <a:ext cx="232525" cy="91329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008725" y="2090950"/>
            <a:ext cx="7126800" cy="30525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/>
          <p:nvPr/>
        </p:nvSpPr>
        <p:spPr>
          <a:xfrm>
            <a:off x="2838400" y="-9200"/>
            <a:ext cx="6305700" cy="5152800"/>
          </a:xfrm>
          <a:prstGeom prst="rect">
            <a:avLst/>
          </a:prstGeom>
          <a:gradFill>
            <a:gsLst>
              <a:gs pos="0">
                <a:srgbClr val="020F2B">
                  <a:alpha val="33725"/>
                </a:srgbClr>
              </a:gs>
              <a:gs pos="100000">
                <a:srgbClr val="010C16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5"/>
          <p:cNvSpPr/>
          <p:nvPr/>
        </p:nvSpPr>
        <p:spPr>
          <a:xfrm>
            <a:off x="-9200" y="-9200"/>
            <a:ext cx="2847600" cy="2585700"/>
          </a:xfrm>
          <a:prstGeom prst="rect">
            <a:avLst/>
          </a:prstGeom>
          <a:gradFill>
            <a:gsLst>
              <a:gs pos="0">
                <a:srgbClr val="FFFFFF">
                  <a:alpha val="19215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BM Plex Sans Condensed SemiBold"/>
              <a:ea typeface="IBM Plex Sans Condensed SemiBold"/>
              <a:cs typeface="IBM Plex Sans Condensed SemiBold"/>
              <a:sym typeface="IBM Plex Sans Condensed SemiBold"/>
            </a:endParaRPr>
          </a:p>
        </p:txBody>
      </p:sp>
      <p:pic>
        <p:nvPicPr>
          <p:cNvPr id="30" name="Google Shape;30;p5"/>
          <p:cNvPicPr preferRelativeResize="0"/>
          <p:nvPr/>
        </p:nvPicPr>
        <p:blipFill>
          <a:blip r:embed="rId2">
            <a:alphaModFix amt="60000"/>
          </a:blip>
          <a:stretch>
            <a:fillRect/>
          </a:stretch>
        </p:blipFill>
        <p:spPr>
          <a:xfrm rot="-5400000">
            <a:off x="347636" y="2490739"/>
            <a:ext cx="5152700" cy="171222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450250" y="557250"/>
            <a:ext cx="1928700" cy="40617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Font typeface="IBM Plex Sans Condensed SemiBold"/>
              <a:buNone/>
              <a:defRPr>
                <a:latin typeface="IBM Plex Sans Condensed SemiBold"/>
                <a:ea typeface="IBM Plex Sans Condensed SemiBold"/>
                <a:cs typeface="IBM Plex Sans Condensed SemiBold"/>
                <a:sym typeface="IBM Plex Sans Condensed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Font typeface="IBM Plex Sans Condensed SemiBold"/>
              <a:buNone/>
              <a:defRPr>
                <a:latin typeface="IBM Plex Sans Condensed SemiBold"/>
                <a:ea typeface="IBM Plex Sans Condensed SemiBold"/>
                <a:cs typeface="IBM Plex Sans Condensed SemiBold"/>
                <a:sym typeface="IBM Plex Sans Condensed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Font typeface="IBM Plex Sans Condensed SemiBold"/>
              <a:buNone/>
              <a:defRPr>
                <a:latin typeface="IBM Plex Sans Condensed SemiBold"/>
                <a:ea typeface="IBM Plex Sans Condensed SemiBold"/>
                <a:cs typeface="IBM Plex Sans Condensed SemiBold"/>
                <a:sym typeface="IBM Plex Sans Condensed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Font typeface="IBM Plex Sans Condensed SemiBold"/>
              <a:buNone/>
              <a:defRPr>
                <a:latin typeface="IBM Plex Sans Condensed SemiBold"/>
                <a:ea typeface="IBM Plex Sans Condensed SemiBold"/>
                <a:cs typeface="IBM Plex Sans Condensed SemiBold"/>
                <a:sym typeface="IBM Plex Sans Condensed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Font typeface="IBM Plex Sans Condensed SemiBold"/>
              <a:buNone/>
              <a:defRPr>
                <a:latin typeface="IBM Plex Sans Condensed SemiBold"/>
                <a:ea typeface="IBM Plex Sans Condensed SemiBold"/>
                <a:cs typeface="IBM Plex Sans Condensed SemiBold"/>
                <a:sym typeface="IBM Plex Sans Condensed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Font typeface="IBM Plex Sans Condensed SemiBold"/>
              <a:buNone/>
              <a:defRPr>
                <a:latin typeface="IBM Plex Sans Condensed SemiBold"/>
                <a:ea typeface="IBM Plex Sans Condensed SemiBold"/>
                <a:cs typeface="IBM Plex Sans Condensed SemiBold"/>
                <a:sym typeface="IBM Plex Sans Condensed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Font typeface="IBM Plex Sans Condensed SemiBold"/>
              <a:buNone/>
              <a:defRPr>
                <a:latin typeface="IBM Plex Sans Condensed SemiBold"/>
                <a:ea typeface="IBM Plex Sans Condensed SemiBold"/>
                <a:cs typeface="IBM Plex Sans Condensed SemiBold"/>
                <a:sym typeface="IBM Plex Sans Condensed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Font typeface="IBM Plex Sans Condensed SemiBold"/>
              <a:buNone/>
              <a:defRPr>
                <a:latin typeface="IBM Plex Sans Condensed SemiBold"/>
                <a:ea typeface="IBM Plex Sans Condensed SemiBold"/>
                <a:cs typeface="IBM Plex Sans Condensed SemiBold"/>
                <a:sym typeface="IBM Plex Sans Condensed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Font typeface="IBM Plex Sans Condensed SemiBold"/>
              <a:buNone/>
              <a:defRPr>
                <a:latin typeface="IBM Plex Sans Condensed SemiBold"/>
                <a:ea typeface="IBM Plex Sans Condensed SemiBold"/>
                <a:cs typeface="IBM Plex Sans Condensed SemiBold"/>
                <a:sym typeface="IBM Plex Sans Condensed SemiBold"/>
              </a:defRPr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3174425" y="557250"/>
            <a:ext cx="5512500" cy="40617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SzPts val="2600"/>
              <a:buChar char="▫"/>
              <a:defRPr/>
            </a:lvl1pPr>
            <a:lvl2pPr marL="914400" lvl="1" indent="-393700">
              <a:spcBef>
                <a:spcPts val="0"/>
              </a:spcBef>
              <a:spcAft>
                <a:spcPts val="0"/>
              </a:spcAft>
              <a:buSzPts val="2600"/>
              <a:buChar char="▫"/>
              <a:defRPr/>
            </a:lvl2pPr>
            <a:lvl3pPr marL="1371600" lvl="2" indent="-393700">
              <a:spcBef>
                <a:spcPts val="0"/>
              </a:spcBef>
              <a:spcAft>
                <a:spcPts val="0"/>
              </a:spcAft>
              <a:buSzPts val="2600"/>
              <a:buChar char="▫"/>
              <a:defRPr/>
            </a:lvl3pPr>
            <a:lvl4pPr marL="1828800" lvl="3" indent="-393700">
              <a:spcBef>
                <a:spcPts val="0"/>
              </a:spcBef>
              <a:spcAft>
                <a:spcPts val="0"/>
              </a:spcAft>
              <a:buSzPts val="2600"/>
              <a:buChar char="▫"/>
              <a:defRPr/>
            </a:lvl4pPr>
            <a:lvl5pPr marL="2286000" lvl="4" indent="-393700">
              <a:spcBef>
                <a:spcPts val="0"/>
              </a:spcBef>
              <a:spcAft>
                <a:spcPts val="0"/>
              </a:spcAft>
              <a:buSzPts val="2600"/>
              <a:buChar char="▫"/>
              <a:defRPr/>
            </a:lvl5pPr>
            <a:lvl6pPr marL="2743200" lvl="5" indent="-393700">
              <a:spcBef>
                <a:spcPts val="0"/>
              </a:spcBef>
              <a:spcAft>
                <a:spcPts val="0"/>
              </a:spcAft>
              <a:buSzPts val="2600"/>
              <a:buChar char="▫"/>
              <a:defRPr/>
            </a:lvl6pPr>
            <a:lvl7pPr marL="3200400" lvl="6" indent="-393700">
              <a:spcBef>
                <a:spcPts val="0"/>
              </a:spcBef>
              <a:spcAft>
                <a:spcPts val="0"/>
              </a:spcAft>
              <a:buSzPts val="2600"/>
              <a:buChar char="▫"/>
              <a:defRPr/>
            </a:lvl7pPr>
            <a:lvl8pPr marL="3657600" lvl="7" indent="-393700">
              <a:spcBef>
                <a:spcPts val="0"/>
              </a:spcBef>
              <a:spcAft>
                <a:spcPts val="0"/>
              </a:spcAft>
              <a:buSzPts val="2600"/>
              <a:buChar char="▫"/>
              <a:defRPr/>
            </a:lvl8pPr>
            <a:lvl9pPr marL="4114800" lvl="8" indent="-393700">
              <a:spcBef>
                <a:spcPts val="0"/>
              </a:spcBef>
              <a:spcAft>
                <a:spcPts val="0"/>
              </a:spcAft>
              <a:buSzPts val="2600"/>
              <a:buChar char="▫"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/>
          <p:nvPr/>
        </p:nvSpPr>
        <p:spPr>
          <a:xfrm>
            <a:off x="2686000" y="-9200"/>
            <a:ext cx="6458100" cy="5152800"/>
          </a:xfrm>
          <a:prstGeom prst="rect">
            <a:avLst/>
          </a:prstGeom>
          <a:gradFill>
            <a:gsLst>
              <a:gs pos="0">
                <a:srgbClr val="020F2B">
                  <a:alpha val="33725"/>
                </a:srgbClr>
              </a:gs>
              <a:gs pos="100000">
                <a:srgbClr val="010C16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7"/>
          <p:cNvSpPr/>
          <p:nvPr/>
        </p:nvSpPr>
        <p:spPr>
          <a:xfrm>
            <a:off x="-9200" y="-9200"/>
            <a:ext cx="2695200" cy="2585700"/>
          </a:xfrm>
          <a:prstGeom prst="rect">
            <a:avLst/>
          </a:prstGeom>
          <a:gradFill>
            <a:gsLst>
              <a:gs pos="0">
                <a:srgbClr val="FFFFFF">
                  <a:alpha val="19215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BM Plex Sans Condensed SemiBold"/>
              <a:ea typeface="IBM Plex Sans Condensed SemiBold"/>
              <a:cs typeface="IBM Plex Sans Condensed SemiBold"/>
              <a:sym typeface="IBM Plex Sans Condensed SemiBold"/>
            </a:endParaRPr>
          </a:p>
        </p:txBody>
      </p:sp>
      <p:pic>
        <p:nvPicPr>
          <p:cNvPr id="44" name="Google Shape;44;p7"/>
          <p:cNvPicPr preferRelativeResize="0"/>
          <p:nvPr/>
        </p:nvPicPr>
        <p:blipFill>
          <a:blip r:embed="rId2">
            <a:alphaModFix amt="60000"/>
          </a:blip>
          <a:stretch>
            <a:fillRect/>
          </a:stretch>
        </p:blipFill>
        <p:spPr>
          <a:xfrm rot="-5400000">
            <a:off x="195236" y="2490739"/>
            <a:ext cx="5152700" cy="171222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7"/>
          <p:cNvSpPr txBox="1">
            <a:spLocks noGrp="1"/>
          </p:cNvSpPr>
          <p:nvPr>
            <p:ph type="title"/>
          </p:nvPr>
        </p:nvSpPr>
        <p:spPr>
          <a:xfrm>
            <a:off x="306400" y="557250"/>
            <a:ext cx="2064000" cy="40617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body" idx="1"/>
          </p:nvPr>
        </p:nvSpPr>
        <p:spPr>
          <a:xfrm>
            <a:off x="3172775" y="557250"/>
            <a:ext cx="2676300" cy="40617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SzPts val="2200"/>
              <a:buChar char="▫"/>
              <a:defRPr sz="2200"/>
            </a:lvl1pPr>
            <a:lvl2pPr marL="914400" lvl="1" indent="-368300"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2pPr>
            <a:lvl3pPr marL="1371600" lvl="2" indent="-368300"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3pPr>
            <a:lvl4pPr marL="1828800" lvl="3" indent="-368300"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4pPr>
            <a:lvl5pPr marL="2286000" lvl="4" indent="-368300"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5pPr>
            <a:lvl6pPr marL="2743200" lvl="5" indent="-368300"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6pPr>
            <a:lvl7pPr marL="3200400" lvl="6" indent="-368300"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7pPr>
            <a:lvl8pPr marL="3657600" lvl="7" indent="-368300"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8pPr>
            <a:lvl9pPr marL="4114800" lvl="8" indent="-368300"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2"/>
          </p:nvPr>
        </p:nvSpPr>
        <p:spPr>
          <a:xfrm>
            <a:off x="6010374" y="557250"/>
            <a:ext cx="2676300" cy="40617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SzPts val="2200"/>
              <a:buChar char="▫"/>
              <a:defRPr sz="2200"/>
            </a:lvl1pPr>
            <a:lvl2pPr marL="914400" lvl="1" indent="-368300"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2pPr>
            <a:lvl3pPr marL="1371600" lvl="2" indent="-368300"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3pPr>
            <a:lvl4pPr marL="1828800" lvl="3" indent="-368300"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4pPr>
            <a:lvl5pPr marL="2286000" lvl="4" indent="-368300"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5pPr>
            <a:lvl6pPr marL="2743200" lvl="5" indent="-368300"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6pPr>
            <a:lvl7pPr marL="3200400" lvl="6" indent="-368300"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7pPr>
            <a:lvl8pPr marL="3657600" lvl="7" indent="-368300"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8pPr>
            <a:lvl9pPr marL="4114800" lvl="8" indent="-368300"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77588B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06400" y="557250"/>
            <a:ext cx="2064000" cy="4061700"/>
          </a:xfrm>
          <a:prstGeom prst="rect">
            <a:avLst/>
          </a:prstGeom>
          <a:noFill/>
          <a:ln>
            <a:noFill/>
          </a:ln>
          <a:effectLst>
            <a:outerShdw blurRad="28575" dist="9525" dir="5400000" algn="bl" rotWithShape="0">
              <a:srgbClr val="010C16">
                <a:alpha val="15000"/>
              </a:srgbClr>
            </a:outerShdw>
          </a:effectLst>
        </p:spPr>
        <p:txBody>
          <a:bodyPr spcFirstLastPara="1" wrap="square" lIns="0" tIns="0" rIns="0" bIns="0" anchor="t" anchorCtr="0"/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IBM Plex Sans Condensed SemiBold"/>
              <a:buNone/>
              <a:defRPr sz="3000">
                <a:solidFill>
                  <a:srgbClr val="FFFFFF"/>
                </a:solidFill>
                <a:latin typeface="IBM Plex Sans Condensed SemiBold"/>
                <a:ea typeface="IBM Plex Sans Condensed SemiBold"/>
                <a:cs typeface="IBM Plex Sans Condensed SemiBold"/>
                <a:sym typeface="IBM Plex Sans Condensed SemiBold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IBM Plex Sans Condensed SemiBold"/>
              <a:buNone/>
              <a:defRPr sz="3000">
                <a:solidFill>
                  <a:srgbClr val="FFFFFF"/>
                </a:solidFill>
                <a:latin typeface="IBM Plex Sans Condensed SemiBold"/>
                <a:ea typeface="IBM Plex Sans Condensed SemiBold"/>
                <a:cs typeface="IBM Plex Sans Condensed SemiBold"/>
                <a:sym typeface="IBM Plex Sans Condensed SemiBold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IBM Plex Sans Condensed SemiBold"/>
              <a:buNone/>
              <a:defRPr sz="3000">
                <a:solidFill>
                  <a:srgbClr val="FFFFFF"/>
                </a:solidFill>
                <a:latin typeface="IBM Plex Sans Condensed SemiBold"/>
                <a:ea typeface="IBM Plex Sans Condensed SemiBold"/>
                <a:cs typeface="IBM Plex Sans Condensed SemiBold"/>
                <a:sym typeface="IBM Plex Sans Condensed SemiBold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IBM Plex Sans Condensed SemiBold"/>
              <a:buNone/>
              <a:defRPr sz="3000">
                <a:solidFill>
                  <a:srgbClr val="FFFFFF"/>
                </a:solidFill>
                <a:latin typeface="IBM Plex Sans Condensed SemiBold"/>
                <a:ea typeface="IBM Plex Sans Condensed SemiBold"/>
                <a:cs typeface="IBM Plex Sans Condensed SemiBold"/>
                <a:sym typeface="IBM Plex Sans Condensed SemiBold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IBM Plex Sans Condensed SemiBold"/>
              <a:buNone/>
              <a:defRPr sz="3000">
                <a:solidFill>
                  <a:srgbClr val="FFFFFF"/>
                </a:solidFill>
                <a:latin typeface="IBM Plex Sans Condensed SemiBold"/>
                <a:ea typeface="IBM Plex Sans Condensed SemiBold"/>
                <a:cs typeface="IBM Plex Sans Condensed SemiBold"/>
                <a:sym typeface="IBM Plex Sans Condensed SemiBold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IBM Plex Sans Condensed SemiBold"/>
              <a:buNone/>
              <a:defRPr sz="3000">
                <a:solidFill>
                  <a:srgbClr val="FFFFFF"/>
                </a:solidFill>
                <a:latin typeface="IBM Plex Sans Condensed SemiBold"/>
                <a:ea typeface="IBM Plex Sans Condensed SemiBold"/>
                <a:cs typeface="IBM Plex Sans Condensed SemiBold"/>
                <a:sym typeface="IBM Plex Sans Condensed SemiBold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IBM Plex Sans Condensed SemiBold"/>
              <a:buNone/>
              <a:defRPr sz="3000">
                <a:solidFill>
                  <a:srgbClr val="FFFFFF"/>
                </a:solidFill>
                <a:latin typeface="IBM Plex Sans Condensed SemiBold"/>
                <a:ea typeface="IBM Plex Sans Condensed SemiBold"/>
                <a:cs typeface="IBM Plex Sans Condensed SemiBold"/>
                <a:sym typeface="IBM Plex Sans Condensed SemiBold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IBM Plex Sans Condensed SemiBold"/>
              <a:buNone/>
              <a:defRPr sz="3000">
                <a:solidFill>
                  <a:srgbClr val="FFFFFF"/>
                </a:solidFill>
                <a:latin typeface="IBM Plex Sans Condensed SemiBold"/>
                <a:ea typeface="IBM Plex Sans Condensed SemiBold"/>
                <a:cs typeface="IBM Plex Sans Condensed SemiBold"/>
                <a:sym typeface="IBM Plex Sans Condensed SemiBold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IBM Plex Sans Condensed SemiBold"/>
              <a:buNone/>
              <a:defRPr sz="3000">
                <a:solidFill>
                  <a:srgbClr val="FFFFFF"/>
                </a:solidFill>
                <a:latin typeface="IBM Plex Sans Condensed SemiBold"/>
                <a:ea typeface="IBM Plex Sans Condensed SemiBold"/>
                <a:cs typeface="IBM Plex Sans Condensed SemiBold"/>
                <a:sym typeface="IBM Plex Sans Condensed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74425" y="557250"/>
            <a:ext cx="5512500" cy="40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IBM Plex Sans Condensed"/>
              <a:buChar char="▫"/>
              <a:defRPr sz="2600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1pPr>
            <a:lvl2pPr marL="914400" lvl="1" indent="-3937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IBM Plex Sans Condensed"/>
              <a:buChar char="▫"/>
              <a:defRPr sz="2600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2pPr>
            <a:lvl3pPr marL="1371600" lvl="2" indent="-3937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IBM Plex Sans Condensed"/>
              <a:buChar char="▫"/>
              <a:defRPr sz="2600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3pPr>
            <a:lvl4pPr marL="1828800" lvl="3" indent="-3937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IBM Plex Sans Condensed"/>
              <a:buChar char="▫"/>
              <a:defRPr sz="2600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4pPr>
            <a:lvl5pPr marL="2286000" lvl="4" indent="-3937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IBM Plex Sans Condensed"/>
              <a:buChar char="▫"/>
              <a:defRPr sz="2600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5pPr>
            <a:lvl6pPr marL="2743200" lvl="5" indent="-3937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IBM Plex Sans Condensed"/>
              <a:buChar char="▫"/>
              <a:defRPr sz="2600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6pPr>
            <a:lvl7pPr marL="3200400" lvl="6" indent="-3937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IBM Plex Sans Condensed"/>
              <a:buChar char="▫"/>
              <a:defRPr sz="2600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7pPr>
            <a:lvl8pPr marL="3657600" lvl="7" indent="-3937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IBM Plex Sans Condensed"/>
              <a:buChar char="▫"/>
              <a:defRPr sz="2600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8pPr>
            <a:lvl9pPr marL="4114800" lvl="8" indent="-3937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IBM Plex Sans Condensed"/>
              <a:buChar char="▫"/>
              <a:defRPr sz="2600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buNone/>
              <a:defRPr sz="1300">
                <a:solidFill>
                  <a:srgbClr val="FFFFFF"/>
                </a:solidFill>
                <a:latin typeface="IBM Plex Sans Condensed SemiBold"/>
                <a:ea typeface="IBM Plex Sans Condensed SemiBold"/>
                <a:cs typeface="IBM Plex Sans Condensed SemiBold"/>
                <a:sym typeface="IBM Plex Sans Condensed SemiBold"/>
              </a:defRPr>
            </a:lvl1pPr>
            <a:lvl2pPr lvl="1" algn="r">
              <a:buNone/>
              <a:defRPr sz="1300">
                <a:solidFill>
                  <a:srgbClr val="FFFFFF"/>
                </a:solidFill>
                <a:latin typeface="IBM Plex Sans Condensed SemiBold"/>
                <a:ea typeface="IBM Plex Sans Condensed SemiBold"/>
                <a:cs typeface="IBM Plex Sans Condensed SemiBold"/>
                <a:sym typeface="IBM Plex Sans Condensed SemiBold"/>
              </a:defRPr>
            </a:lvl2pPr>
            <a:lvl3pPr lvl="2" algn="r">
              <a:buNone/>
              <a:defRPr sz="1300">
                <a:solidFill>
                  <a:srgbClr val="FFFFFF"/>
                </a:solidFill>
                <a:latin typeface="IBM Plex Sans Condensed SemiBold"/>
                <a:ea typeface="IBM Plex Sans Condensed SemiBold"/>
                <a:cs typeface="IBM Plex Sans Condensed SemiBold"/>
                <a:sym typeface="IBM Plex Sans Condensed SemiBold"/>
              </a:defRPr>
            </a:lvl3pPr>
            <a:lvl4pPr lvl="3" algn="r">
              <a:buNone/>
              <a:defRPr sz="1300">
                <a:solidFill>
                  <a:srgbClr val="FFFFFF"/>
                </a:solidFill>
                <a:latin typeface="IBM Plex Sans Condensed SemiBold"/>
                <a:ea typeface="IBM Plex Sans Condensed SemiBold"/>
                <a:cs typeface="IBM Plex Sans Condensed SemiBold"/>
                <a:sym typeface="IBM Plex Sans Condensed SemiBold"/>
              </a:defRPr>
            </a:lvl4pPr>
            <a:lvl5pPr lvl="4" algn="r">
              <a:buNone/>
              <a:defRPr sz="1300">
                <a:solidFill>
                  <a:srgbClr val="FFFFFF"/>
                </a:solidFill>
                <a:latin typeface="IBM Plex Sans Condensed SemiBold"/>
                <a:ea typeface="IBM Plex Sans Condensed SemiBold"/>
                <a:cs typeface="IBM Plex Sans Condensed SemiBold"/>
                <a:sym typeface="IBM Plex Sans Condensed SemiBold"/>
              </a:defRPr>
            </a:lvl5pPr>
            <a:lvl6pPr lvl="5" algn="r">
              <a:buNone/>
              <a:defRPr sz="1300">
                <a:solidFill>
                  <a:srgbClr val="FFFFFF"/>
                </a:solidFill>
                <a:latin typeface="IBM Plex Sans Condensed SemiBold"/>
                <a:ea typeface="IBM Plex Sans Condensed SemiBold"/>
                <a:cs typeface="IBM Plex Sans Condensed SemiBold"/>
                <a:sym typeface="IBM Plex Sans Condensed SemiBold"/>
              </a:defRPr>
            </a:lvl6pPr>
            <a:lvl7pPr lvl="6" algn="r">
              <a:buNone/>
              <a:defRPr sz="1300">
                <a:solidFill>
                  <a:srgbClr val="FFFFFF"/>
                </a:solidFill>
                <a:latin typeface="IBM Plex Sans Condensed SemiBold"/>
                <a:ea typeface="IBM Plex Sans Condensed SemiBold"/>
                <a:cs typeface="IBM Plex Sans Condensed SemiBold"/>
                <a:sym typeface="IBM Plex Sans Condensed SemiBold"/>
              </a:defRPr>
            </a:lvl7pPr>
            <a:lvl8pPr lvl="7" algn="r">
              <a:buNone/>
              <a:defRPr sz="1300">
                <a:solidFill>
                  <a:srgbClr val="FFFFFF"/>
                </a:solidFill>
                <a:latin typeface="IBM Plex Sans Condensed SemiBold"/>
                <a:ea typeface="IBM Plex Sans Condensed SemiBold"/>
                <a:cs typeface="IBM Plex Sans Condensed SemiBold"/>
                <a:sym typeface="IBM Plex Sans Condensed SemiBold"/>
              </a:defRPr>
            </a:lvl8pPr>
            <a:lvl9pPr lvl="8" algn="r">
              <a:buNone/>
              <a:defRPr sz="1300">
                <a:solidFill>
                  <a:srgbClr val="FFFFFF"/>
                </a:solidFill>
                <a:latin typeface="IBM Plex Sans Condensed SemiBold"/>
                <a:ea typeface="IBM Plex Sans Condensed SemiBold"/>
                <a:cs typeface="IBM Plex Sans Condensed SemiBold"/>
                <a:sym typeface="IBM Plex Sans Condensed SemiBo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3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4"/>
          <p:cNvSpPr txBox="1">
            <a:spLocks noGrp="1"/>
          </p:cNvSpPr>
          <p:nvPr>
            <p:ph type="ctrTitle"/>
          </p:nvPr>
        </p:nvSpPr>
        <p:spPr>
          <a:xfrm>
            <a:off x="1008725" y="2090950"/>
            <a:ext cx="7126800" cy="3052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Analysis of Beers and Breweries</a:t>
            </a:r>
            <a:endParaRPr dirty="0"/>
          </a:p>
        </p:txBody>
      </p:sp>
      <p:grpSp>
        <p:nvGrpSpPr>
          <p:cNvPr id="17" name="Google Shape;573;p39"/>
          <p:cNvGrpSpPr/>
          <p:nvPr/>
        </p:nvGrpSpPr>
        <p:grpSpPr>
          <a:xfrm>
            <a:off x="4102881" y="922307"/>
            <a:ext cx="1002519" cy="735043"/>
            <a:chOff x="3936375" y="3703750"/>
            <a:chExt cx="453050" cy="332175"/>
          </a:xfrm>
          <a:effectLst>
            <a:reflection blurRad="6350" stA="50000" endA="300" endPos="55000" dir="5400000" sy="-100000" algn="bl" rotWithShape="0"/>
          </a:effectLst>
        </p:grpSpPr>
        <p:sp>
          <p:nvSpPr>
            <p:cNvPr id="18" name="Google Shape;574;p39"/>
            <p:cNvSpPr/>
            <p:nvPr/>
          </p:nvSpPr>
          <p:spPr>
            <a:xfrm>
              <a:off x="3936375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575;p39"/>
            <p:cNvSpPr/>
            <p:nvPr/>
          </p:nvSpPr>
          <p:spPr>
            <a:xfrm>
              <a:off x="3988875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576;p39"/>
            <p:cNvSpPr/>
            <p:nvPr/>
          </p:nvSpPr>
          <p:spPr>
            <a:xfrm>
              <a:off x="4259350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577;p39"/>
            <p:cNvSpPr/>
            <p:nvPr/>
          </p:nvSpPr>
          <p:spPr>
            <a:xfrm>
              <a:off x="4078625" y="3717800"/>
              <a:ext cx="77575" cy="279650"/>
            </a:xfrm>
            <a:custGeom>
              <a:avLst/>
              <a:gdLst/>
              <a:ahLst/>
              <a:cxnLst/>
              <a:rect l="l" t="t" r="r" b="b"/>
              <a:pathLst>
                <a:path w="3103" h="1118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578;p39"/>
            <p:cNvSpPr/>
            <p:nvPr/>
          </p:nvSpPr>
          <p:spPr>
            <a:xfrm>
              <a:off x="4168375" y="3788625"/>
              <a:ext cx="78175" cy="208825"/>
            </a:xfrm>
            <a:custGeom>
              <a:avLst/>
              <a:gdLst/>
              <a:ahLst/>
              <a:cxnLst/>
              <a:rect l="l" t="t" r="r" b="b"/>
              <a:pathLst>
                <a:path w="3127" h="8353" extrusionOk="0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>
            <a:spLocks noGrp="1"/>
          </p:cNvSpPr>
          <p:nvPr>
            <p:ph type="body" idx="1"/>
          </p:nvPr>
        </p:nvSpPr>
        <p:spPr>
          <a:xfrm>
            <a:off x="76200" y="924252"/>
            <a:ext cx="2676300" cy="446689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88900" indent="0">
              <a:buNone/>
            </a:pPr>
            <a:r>
              <a:rPr lang="en-US" sz="2400" b="1" dirty="0" smtClean="0"/>
              <a:t>Data Contains</a:t>
            </a:r>
          </a:p>
          <a:p>
            <a:r>
              <a:rPr lang="en-US" sz="2000" b="1" dirty="0" smtClean="0"/>
              <a:t>2410 Craft Beers</a:t>
            </a:r>
          </a:p>
          <a:p>
            <a:pPr lvl="0"/>
            <a:r>
              <a:rPr lang="en-US" sz="2000" b="1" dirty="0" smtClean="0"/>
              <a:t>588 Breweries</a:t>
            </a:r>
          </a:p>
          <a:p>
            <a:pPr marL="88900" indent="0">
              <a:buNone/>
            </a:pPr>
            <a:endParaRPr lang="en-US" sz="2000" b="1" dirty="0" smtClean="0"/>
          </a:p>
          <a:p>
            <a:pPr marL="88900" indent="0">
              <a:buNone/>
            </a:pPr>
            <a:r>
              <a:rPr lang="en-US" sz="2000" b="1" dirty="0" smtClean="0"/>
              <a:t>Alcohol </a:t>
            </a:r>
            <a:r>
              <a:rPr lang="en-US" sz="2000" b="1" dirty="0"/>
              <a:t>By Volume (ABV)</a:t>
            </a:r>
          </a:p>
          <a:p>
            <a:pPr marL="88900" indent="0">
              <a:buNone/>
            </a:pPr>
            <a:r>
              <a:rPr lang="en-US" sz="2000" b="1" dirty="0"/>
              <a:t>International Bitterness Units (IBU)</a:t>
            </a:r>
          </a:p>
          <a:p>
            <a:pPr marL="88900" lvl="0" indent="0">
              <a:buNone/>
            </a:pPr>
            <a:endParaRPr lang="en-US" sz="2000" b="1" dirty="0"/>
          </a:p>
        </p:txBody>
      </p:sp>
      <p:sp>
        <p:nvSpPr>
          <p:cNvPr id="106" name="Google Shape;106;p1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9" t="12229" r="3307" b="5362"/>
          <a:stretch/>
        </p:blipFill>
        <p:spPr bwMode="auto">
          <a:xfrm>
            <a:off x="3429000" y="209550"/>
            <a:ext cx="5181600" cy="461929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0351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>
            <a:spLocks noGrp="1"/>
          </p:cNvSpPr>
          <p:nvPr>
            <p:ph type="body" idx="1"/>
          </p:nvPr>
        </p:nvSpPr>
        <p:spPr>
          <a:xfrm>
            <a:off x="2895600" y="361950"/>
            <a:ext cx="5943600" cy="4466898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88900" indent="0">
              <a:buNone/>
            </a:pPr>
            <a:r>
              <a:rPr lang="en-US" sz="2400" b="1" dirty="0"/>
              <a:t>Alcohol By Volume (ABV)</a:t>
            </a:r>
          </a:p>
          <a:p>
            <a:pPr marL="88900" indent="0">
              <a:buNone/>
            </a:pPr>
            <a:r>
              <a:rPr lang="en-US" sz="2400" b="1" dirty="0" smtClean="0"/>
              <a:t>International </a:t>
            </a:r>
            <a:r>
              <a:rPr lang="en-US" sz="2400" b="1" dirty="0"/>
              <a:t>Bitterness Units (IBU)</a:t>
            </a:r>
          </a:p>
          <a:p>
            <a:pPr marL="88900" indent="0">
              <a:buNone/>
            </a:pPr>
            <a:r>
              <a:rPr lang="en-US" sz="2400" b="1" dirty="0" smtClean="0"/>
              <a:t>Style</a:t>
            </a:r>
            <a:endParaRPr lang="en-US" sz="2400" b="1" dirty="0"/>
          </a:p>
        </p:txBody>
      </p:sp>
      <p:sp>
        <p:nvSpPr>
          <p:cNvPr id="106" name="Google Shape;106;p1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706" t="27641" r="42634" b="31637"/>
          <a:stretch/>
        </p:blipFill>
        <p:spPr bwMode="auto">
          <a:xfrm>
            <a:off x="533400" y="666750"/>
            <a:ext cx="1613139" cy="3812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1972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>
            <a:spLocks noGrp="1"/>
          </p:cNvSpPr>
          <p:nvPr>
            <p:ph type="body" idx="1"/>
          </p:nvPr>
        </p:nvSpPr>
        <p:spPr>
          <a:xfrm>
            <a:off x="152400" y="848052"/>
            <a:ext cx="2514600" cy="446689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88900" indent="0">
              <a:buNone/>
            </a:pPr>
            <a:r>
              <a:rPr lang="en-US" sz="1800" b="1" dirty="0"/>
              <a:t>Lowest (1 per State)</a:t>
            </a:r>
          </a:p>
          <a:p>
            <a:r>
              <a:rPr lang="en-US" sz="1600" b="1" dirty="0" smtClean="0"/>
              <a:t>ND, SD, WV</a:t>
            </a:r>
          </a:p>
          <a:p>
            <a:endParaRPr lang="en-US" sz="1600" b="1" dirty="0"/>
          </a:p>
          <a:p>
            <a:pPr marL="88900" indent="0">
              <a:buNone/>
            </a:pPr>
            <a:r>
              <a:rPr lang="en-US" sz="1800" b="1" dirty="0"/>
              <a:t>Highest (47)</a:t>
            </a:r>
          </a:p>
          <a:p>
            <a:r>
              <a:rPr lang="en-US" sz="1600" b="1" dirty="0"/>
              <a:t>CO</a:t>
            </a:r>
          </a:p>
        </p:txBody>
      </p:sp>
      <p:sp>
        <p:nvSpPr>
          <p:cNvPr id="106" name="Google Shape;106;p1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8" t="29114" r="16286" b="11062"/>
          <a:stretch/>
        </p:blipFill>
        <p:spPr bwMode="auto">
          <a:xfrm>
            <a:off x="2821726" y="366963"/>
            <a:ext cx="6093673" cy="453563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0551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>
            <a:spLocks noGrp="1"/>
          </p:cNvSpPr>
          <p:nvPr>
            <p:ph type="body" idx="1"/>
          </p:nvPr>
        </p:nvSpPr>
        <p:spPr>
          <a:xfrm>
            <a:off x="152400" y="924252"/>
            <a:ext cx="2514600" cy="446689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88900" indent="0">
              <a:buNone/>
            </a:pPr>
            <a:r>
              <a:rPr lang="en-US" sz="1800" b="1" dirty="0"/>
              <a:t>Top 5</a:t>
            </a:r>
          </a:p>
          <a:p>
            <a:r>
              <a:rPr lang="en-US" sz="1600" b="1" dirty="0" smtClean="0"/>
              <a:t>ME, GA, FL, WV, NJ</a:t>
            </a:r>
          </a:p>
          <a:p>
            <a:endParaRPr lang="en-US" sz="1600" b="1" dirty="0"/>
          </a:p>
          <a:p>
            <a:pPr marL="88900" indent="0">
              <a:buNone/>
            </a:pPr>
            <a:r>
              <a:rPr lang="en-US" sz="1800" b="1" dirty="0"/>
              <a:t>Bottom </a:t>
            </a:r>
            <a:r>
              <a:rPr lang="en-US" sz="1800" b="1" dirty="0" smtClean="0"/>
              <a:t>5</a:t>
            </a:r>
            <a:endParaRPr lang="en-US" sz="1800" b="1" dirty="0"/>
          </a:p>
          <a:p>
            <a:r>
              <a:rPr lang="en-US" sz="1600" b="1" dirty="0" smtClean="0"/>
              <a:t>WI, KS, WY, AZ, HI</a:t>
            </a:r>
          </a:p>
          <a:p>
            <a:endParaRPr lang="en-US" sz="1600" b="1" dirty="0"/>
          </a:p>
          <a:p>
            <a:pPr marL="88900" indent="0">
              <a:buNone/>
            </a:pPr>
            <a:r>
              <a:rPr lang="en-US" sz="1800" b="1" dirty="0"/>
              <a:t>Maximum overall IBU</a:t>
            </a:r>
          </a:p>
          <a:p>
            <a:r>
              <a:rPr lang="en-US" sz="1600" b="1" dirty="0" smtClean="0"/>
              <a:t>OR (138)</a:t>
            </a:r>
            <a:endParaRPr lang="en-US" sz="1600" b="1" dirty="0"/>
          </a:p>
        </p:txBody>
      </p:sp>
      <p:sp>
        <p:nvSpPr>
          <p:cNvPr id="106" name="Google Shape;106;p1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8" t="19885" r="16002" b="20490"/>
          <a:stretch/>
        </p:blipFill>
        <p:spPr bwMode="auto">
          <a:xfrm>
            <a:off x="2791893" y="363059"/>
            <a:ext cx="6117187" cy="4494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53764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>
            <a:spLocks noGrp="1"/>
          </p:cNvSpPr>
          <p:nvPr>
            <p:ph type="body" idx="1"/>
          </p:nvPr>
        </p:nvSpPr>
        <p:spPr>
          <a:xfrm>
            <a:off x="152400" y="361950"/>
            <a:ext cx="2514600" cy="1905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88900" indent="0">
              <a:buNone/>
            </a:pPr>
            <a:r>
              <a:rPr lang="en-US" sz="1800" b="1" dirty="0"/>
              <a:t>Maximum overall ABV</a:t>
            </a:r>
          </a:p>
          <a:p>
            <a:r>
              <a:rPr lang="en-US" sz="1600" b="1" dirty="0" smtClean="0"/>
              <a:t>CO (12.8%)</a:t>
            </a:r>
          </a:p>
          <a:p>
            <a:endParaRPr lang="en-US" sz="1600" b="1" dirty="0" smtClean="0"/>
          </a:p>
          <a:p>
            <a:pPr marL="88900" indent="0">
              <a:buNone/>
            </a:pPr>
            <a:r>
              <a:rPr lang="en-US" sz="1800" b="1" dirty="0" smtClean="0"/>
              <a:t>50% Between</a:t>
            </a:r>
            <a:endParaRPr lang="en-US" sz="1800" b="1" dirty="0"/>
          </a:p>
          <a:p>
            <a:r>
              <a:rPr lang="en-US" sz="1600" b="1" dirty="0" smtClean="0"/>
              <a:t>5% and 6.7%</a:t>
            </a:r>
            <a:endParaRPr lang="en-US" sz="1600" b="1" dirty="0"/>
          </a:p>
        </p:txBody>
      </p:sp>
      <p:sp>
        <p:nvSpPr>
          <p:cNvPr id="106" name="Google Shape;106;p1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6" t="20730" r="16663" b="19477"/>
          <a:stretch/>
        </p:blipFill>
        <p:spPr bwMode="auto">
          <a:xfrm>
            <a:off x="2826562" y="324424"/>
            <a:ext cx="6115256" cy="46095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312" t="49567" r="42445" b="24820"/>
          <a:stretch/>
        </p:blipFill>
        <p:spPr bwMode="auto">
          <a:xfrm>
            <a:off x="609600" y="2535805"/>
            <a:ext cx="1483744" cy="239814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1204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>
            <a:spLocks noGrp="1"/>
          </p:cNvSpPr>
          <p:nvPr>
            <p:ph type="body" idx="1"/>
          </p:nvPr>
        </p:nvSpPr>
        <p:spPr>
          <a:xfrm>
            <a:off x="152400" y="361950"/>
            <a:ext cx="2286000" cy="4466898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88900" indent="0" algn="r">
              <a:buNone/>
            </a:pPr>
            <a:r>
              <a:rPr lang="en-US" sz="2500" b="1" dirty="0" smtClean="0"/>
              <a:t>General Positive Correlation</a:t>
            </a:r>
          </a:p>
        </p:txBody>
      </p:sp>
      <p:sp>
        <p:nvSpPr>
          <p:cNvPr id="106" name="Google Shape;106;p1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6" t="22372" r="16475" b="17818"/>
          <a:stretch/>
        </p:blipFill>
        <p:spPr bwMode="auto">
          <a:xfrm>
            <a:off x="2819400" y="285750"/>
            <a:ext cx="6096000" cy="454864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5825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9"/>
          <p:cNvSpPr txBox="1">
            <a:spLocks noGrp="1"/>
          </p:cNvSpPr>
          <p:nvPr>
            <p:ph type="title"/>
          </p:nvPr>
        </p:nvSpPr>
        <p:spPr>
          <a:xfrm>
            <a:off x="152400" y="-95250"/>
            <a:ext cx="2514600" cy="4061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dirty="0" smtClean="0"/>
              <a:t>Event Location</a:t>
            </a:r>
            <a:r>
              <a:rPr lang="en" sz="2200" b="1" dirty="0" smtClean="0"/>
              <a:t/>
            </a:r>
            <a:br>
              <a:rPr lang="en" sz="2200" b="1" dirty="0" smtClean="0"/>
            </a:br>
            <a:r>
              <a:rPr lang="en" sz="2200" b="1" dirty="0" smtClean="0"/>
              <a:t>Recommendations</a:t>
            </a:r>
            <a:endParaRPr sz="2200" b="1" dirty="0"/>
          </a:p>
        </p:txBody>
      </p:sp>
      <p:sp>
        <p:nvSpPr>
          <p:cNvPr id="133" name="Google Shape;133;p19"/>
          <p:cNvSpPr txBox="1">
            <a:spLocks noGrp="1"/>
          </p:cNvSpPr>
          <p:nvPr>
            <p:ph type="body" idx="1"/>
          </p:nvPr>
        </p:nvSpPr>
        <p:spPr>
          <a:xfrm>
            <a:off x="3174425" y="209550"/>
            <a:ext cx="5512500" cy="4724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63500" indent="0">
              <a:buNone/>
            </a:pPr>
            <a:r>
              <a:rPr lang="en-US" sz="2000" b="1" dirty="0"/>
              <a:t>States with the </a:t>
            </a:r>
            <a:r>
              <a:rPr lang="en-US" sz="2000" b="1" i="1" dirty="0"/>
              <a:t>most</a:t>
            </a:r>
            <a:r>
              <a:rPr lang="en-US" sz="2000" b="1" dirty="0"/>
              <a:t> </a:t>
            </a:r>
            <a:r>
              <a:rPr lang="en-US" sz="2000" b="1" dirty="0" smtClean="0"/>
              <a:t>Breweries</a:t>
            </a:r>
            <a:endParaRPr lang="en-US" sz="2000" b="1" dirty="0"/>
          </a:p>
          <a:p>
            <a:r>
              <a:rPr lang="en-US" sz="1600" b="1" dirty="0"/>
              <a:t>CO (47</a:t>
            </a:r>
            <a:r>
              <a:rPr lang="en-US" sz="1600" b="1" dirty="0" smtClean="0"/>
              <a:t>), CA </a:t>
            </a:r>
            <a:r>
              <a:rPr lang="en-US" sz="1600" b="1" dirty="0"/>
              <a:t>(39</a:t>
            </a:r>
            <a:r>
              <a:rPr lang="en-US" sz="1600" b="1" dirty="0" smtClean="0"/>
              <a:t>), MI </a:t>
            </a:r>
            <a:r>
              <a:rPr lang="en-US" sz="1600" b="1" dirty="0"/>
              <a:t>(32</a:t>
            </a:r>
            <a:r>
              <a:rPr lang="en-US" sz="1600" b="1" dirty="0" smtClean="0"/>
              <a:t>),</a:t>
            </a:r>
          </a:p>
          <a:p>
            <a:r>
              <a:rPr lang="en-US" sz="1600" b="1" dirty="0" smtClean="0"/>
              <a:t>OR </a:t>
            </a:r>
            <a:r>
              <a:rPr lang="en-US" sz="1600" b="1" dirty="0"/>
              <a:t>(29</a:t>
            </a:r>
            <a:r>
              <a:rPr lang="en-US" sz="1600" b="1" dirty="0" smtClean="0"/>
              <a:t>), TX </a:t>
            </a:r>
            <a:r>
              <a:rPr lang="en-US" sz="1600" b="1" dirty="0"/>
              <a:t>(28)</a:t>
            </a:r>
          </a:p>
          <a:p>
            <a:pPr lvl="1"/>
            <a:endParaRPr lang="en-US" sz="1600" b="1" dirty="0"/>
          </a:p>
          <a:p>
            <a:pPr marL="63500" indent="0">
              <a:buNone/>
            </a:pPr>
            <a:r>
              <a:rPr lang="en-US" sz="2000" b="1" dirty="0"/>
              <a:t>States with the </a:t>
            </a:r>
            <a:r>
              <a:rPr lang="en-US" sz="2000" b="1" i="1" dirty="0"/>
              <a:t>fewest</a:t>
            </a:r>
            <a:r>
              <a:rPr lang="en-US" sz="2000" b="1" dirty="0"/>
              <a:t> </a:t>
            </a:r>
            <a:r>
              <a:rPr lang="en-US" sz="2000" b="1" dirty="0" smtClean="0"/>
              <a:t>Breweries</a:t>
            </a:r>
            <a:endParaRPr lang="en-US" sz="2000" b="1" dirty="0"/>
          </a:p>
          <a:p>
            <a:r>
              <a:rPr lang="en-US" sz="1600" b="1" dirty="0" smtClean="0"/>
              <a:t>WV, SD, ND </a:t>
            </a:r>
            <a:r>
              <a:rPr lang="en-US" sz="1600" b="1" dirty="0"/>
              <a:t>(1)</a:t>
            </a:r>
          </a:p>
          <a:p>
            <a:r>
              <a:rPr lang="en-US" sz="1600" b="1" dirty="0"/>
              <a:t>AR, DE, MS, NV (2)</a:t>
            </a:r>
          </a:p>
          <a:p>
            <a:pPr lvl="1"/>
            <a:endParaRPr lang="en-US" sz="1600" b="1" dirty="0"/>
          </a:p>
          <a:p>
            <a:pPr marL="63500" indent="0">
              <a:buNone/>
            </a:pPr>
            <a:r>
              <a:rPr lang="en-US" sz="2000" b="1" dirty="0"/>
              <a:t>States with </a:t>
            </a:r>
            <a:r>
              <a:rPr lang="en-US" sz="2000" b="1" i="1" dirty="0"/>
              <a:t>highest</a:t>
            </a:r>
            <a:r>
              <a:rPr lang="en-US" sz="2000" b="1" dirty="0"/>
              <a:t> median International Bitterness Units (IBU)</a:t>
            </a:r>
          </a:p>
          <a:p>
            <a:r>
              <a:rPr lang="en-US" sz="1600" b="1" dirty="0" smtClean="0"/>
              <a:t>ME , WV, FL, GA, DE (61 to 52)</a:t>
            </a:r>
            <a:endParaRPr lang="en-US" sz="1600" b="1" dirty="0"/>
          </a:p>
        </p:txBody>
      </p:sp>
      <p:sp>
        <p:nvSpPr>
          <p:cNvPr id="134" name="Google Shape;134;p1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grpSp>
        <p:nvGrpSpPr>
          <p:cNvPr id="5" name="Google Shape;573;p39"/>
          <p:cNvGrpSpPr/>
          <p:nvPr/>
        </p:nvGrpSpPr>
        <p:grpSpPr>
          <a:xfrm>
            <a:off x="914400" y="2800350"/>
            <a:ext cx="1002519" cy="735043"/>
            <a:chOff x="3936375" y="3703750"/>
            <a:chExt cx="453050" cy="332175"/>
          </a:xfrm>
          <a:effectLst>
            <a:reflection blurRad="6350" stA="50000" endA="300" endPos="55000" dir="5400000" sy="-100000" algn="bl" rotWithShape="0"/>
          </a:effectLst>
        </p:grpSpPr>
        <p:sp>
          <p:nvSpPr>
            <p:cNvPr id="6" name="Google Shape;574;p39"/>
            <p:cNvSpPr/>
            <p:nvPr/>
          </p:nvSpPr>
          <p:spPr>
            <a:xfrm>
              <a:off x="3936375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575;p39"/>
            <p:cNvSpPr/>
            <p:nvPr/>
          </p:nvSpPr>
          <p:spPr>
            <a:xfrm>
              <a:off x="3988875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576;p39"/>
            <p:cNvSpPr/>
            <p:nvPr/>
          </p:nvSpPr>
          <p:spPr>
            <a:xfrm>
              <a:off x="4259350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577;p39"/>
            <p:cNvSpPr/>
            <p:nvPr/>
          </p:nvSpPr>
          <p:spPr>
            <a:xfrm>
              <a:off x="4078625" y="3717800"/>
              <a:ext cx="77575" cy="279650"/>
            </a:xfrm>
            <a:custGeom>
              <a:avLst/>
              <a:gdLst/>
              <a:ahLst/>
              <a:cxnLst/>
              <a:rect l="l" t="t" r="r" b="b"/>
              <a:pathLst>
                <a:path w="3103" h="1118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578;p39"/>
            <p:cNvSpPr/>
            <p:nvPr/>
          </p:nvSpPr>
          <p:spPr>
            <a:xfrm>
              <a:off x="4168375" y="3788625"/>
              <a:ext cx="78175" cy="208825"/>
            </a:xfrm>
            <a:custGeom>
              <a:avLst/>
              <a:gdLst/>
              <a:ahLst/>
              <a:cxnLst/>
              <a:rect l="l" t="t" r="r" b="b"/>
              <a:pathLst>
                <a:path w="3127" h="8353" extrusionOk="0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752543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7"/>
          <p:cNvSpPr txBox="1">
            <a:spLocks noGrp="1"/>
          </p:cNvSpPr>
          <p:nvPr>
            <p:ph type="title"/>
          </p:nvPr>
        </p:nvSpPr>
        <p:spPr>
          <a:xfrm>
            <a:off x="450250" y="514350"/>
            <a:ext cx="1928700" cy="4061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Credits</a:t>
            </a:r>
            <a:endParaRPr dirty="0"/>
          </a:p>
        </p:txBody>
      </p:sp>
      <p:sp>
        <p:nvSpPr>
          <p:cNvPr id="375" name="Google Shape;375;p37"/>
          <p:cNvSpPr txBox="1">
            <a:spLocks noGrp="1"/>
          </p:cNvSpPr>
          <p:nvPr>
            <p:ph type="body" idx="1"/>
          </p:nvPr>
        </p:nvSpPr>
        <p:spPr>
          <a:xfrm>
            <a:off x="3174425" y="557250"/>
            <a:ext cx="5512500" cy="4061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>
              <a:buNone/>
            </a:pPr>
            <a:r>
              <a:rPr lang="en-US" sz="2400" dirty="0"/>
              <a:t>Mai Loan </a:t>
            </a:r>
            <a:r>
              <a:rPr lang="en-US" sz="2400" dirty="0" smtClean="0"/>
              <a:t>Tran</a:t>
            </a:r>
          </a:p>
          <a:p>
            <a:pPr marL="0" lvl="0" indent="0">
              <a:buNone/>
            </a:pPr>
            <a:r>
              <a:rPr lang="en-US" sz="2400" dirty="0" smtClean="0">
                <a:solidFill>
                  <a:srgbClr val="FFFFFF"/>
                </a:solidFill>
              </a:rPr>
              <a:t>Zackary Gill</a:t>
            </a:r>
            <a:br>
              <a:rPr lang="en-US" sz="2400" dirty="0" smtClean="0">
                <a:solidFill>
                  <a:srgbClr val="FFFFFF"/>
                </a:solidFill>
              </a:rPr>
            </a:br>
            <a:endParaRPr lang="en-US" sz="2400" dirty="0" smtClean="0">
              <a:solidFill>
                <a:srgbClr val="FFFFFF"/>
              </a:solidFill>
            </a:endParaRPr>
          </a:p>
          <a:p>
            <a:pPr marL="63500" indent="0">
              <a:buNone/>
            </a:pPr>
            <a:r>
              <a:rPr lang="en-US" sz="1600" dirty="0"/>
              <a:t>https://</a:t>
            </a:r>
            <a:r>
              <a:rPr lang="en-US" sz="1600" dirty="0" smtClean="0"/>
              <a:t>github.com/mltran2017/MSDS6306-404_CS1</a:t>
            </a:r>
          </a:p>
          <a:p>
            <a:pPr marL="63500" indent="0">
              <a:buNone/>
            </a:pPr>
            <a:r>
              <a:rPr lang="en-US" sz="1600" dirty="0"/>
              <a:t>https://</a:t>
            </a:r>
            <a:r>
              <a:rPr lang="en-US" sz="1600" dirty="0" smtClean="0"/>
              <a:t>youtu.be/ppWbLjRWfIY</a:t>
            </a:r>
          </a:p>
          <a:p>
            <a:pPr marL="63500" indent="0">
              <a:buNone/>
            </a:pPr>
            <a:r>
              <a:rPr lang="en-US" sz="1600" dirty="0" smtClean="0"/>
              <a:t>Presentation </a:t>
            </a:r>
            <a:r>
              <a:rPr lang="en-US" sz="1600" dirty="0"/>
              <a:t>template </a:t>
            </a:r>
            <a:r>
              <a:rPr lang="en-US" sz="1600" dirty="0" smtClean="0"/>
              <a:t>by </a:t>
            </a:r>
            <a:r>
              <a:rPr lang="en-US" sz="1600" dirty="0" err="1" smtClean="0"/>
              <a:t>SlidesCarnival</a:t>
            </a:r>
            <a:endParaRPr lang="en-US" sz="1600" dirty="0"/>
          </a:p>
        </p:txBody>
      </p:sp>
      <p:sp>
        <p:nvSpPr>
          <p:cNvPr id="376" name="Google Shape;376;p3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69485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dgar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</TotalTime>
  <Words>188</Words>
  <Application>Microsoft Office PowerPoint</Application>
  <PresentationFormat>On-screen Show (16:9)</PresentationFormat>
  <Paragraphs>54</Paragraphs>
  <Slides>9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Edgar template</vt:lpstr>
      <vt:lpstr>Analysis of Beers and Breweries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Event Location Recommendations</vt:lpstr>
      <vt:lpstr>Credits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Zack</dc:creator>
  <cp:lastModifiedBy>Windows User</cp:lastModifiedBy>
  <cp:revision>21</cp:revision>
  <dcterms:modified xsi:type="dcterms:W3CDTF">2018-10-19T00:33:01Z</dcterms:modified>
</cp:coreProperties>
</file>