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0081be0c260848dc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0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7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363F-8F8D-4BFF-8B35-0DA609304BF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279A-3D85-4451-B235-B26AE2D8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ohan5\documents\jddongdong\jimenterprise\xiaohan21\temp\jdonline20180806195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" y="1300357"/>
            <a:ext cx="70675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7694" y="5569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RoaringBitmap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5244" y="1420610"/>
            <a:ext cx="4375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32b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，拆分成</a:t>
            </a:r>
            <a:r>
              <a:rPr lang="en-US" altLang="zh-CN" dirty="0" smtClean="0"/>
              <a:t>16+16bit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16b = 2B = 1 short (uint16_t)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位作为</a:t>
            </a:r>
            <a:r>
              <a:rPr lang="en-US" altLang="zh-CN" dirty="0" smtClean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16b</a:t>
            </a:r>
            <a:r>
              <a:rPr lang="zh-CN" altLang="en-US" dirty="0" smtClean="0"/>
              <a:t>表示的数据范围：</a:t>
            </a:r>
            <a:endParaRPr lang="en-US" altLang="zh-CN" dirty="0"/>
          </a:p>
          <a:p>
            <a:r>
              <a:rPr lang="en-US" altLang="zh-CN" dirty="0" smtClean="0"/>
              <a:t>	2^16 = 65534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因此需要</a:t>
            </a:r>
            <a:r>
              <a:rPr lang="en-US" altLang="zh-CN" dirty="0" smtClean="0"/>
              <a:t>65534</a:t>
            </a:r>
            <a:r>
              <a:rPr lang="zh-CN" altLang="en-US" dirty="0" smtClean="0"/>
              <a:t>个标志位来记录，大小为</a:t>
            </a:r>
            <a:r>
              <a:rPr lang="en-US" altLang="zh-CN" dirty="0" smtClean="0"/>
              <a:t>65534b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65534b = 4096 x 16b = 4096 x 2B = 4096 x short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因此在数据量≤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Roaring Bitmap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数组存储，否则使用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（体现在使用不同类型的</a:t>
            </a:r>
            <a:r>
              <a:rPr lang="en-US" altLang="zh-CN" dirty="0"/>
              <a:t>C</a:t>
            </a:r>
            <a:r>
              <a:rPr lang="en-US" altLang="zh-CN" dirty="0" smtClean="0"/>
              <a:t>ontainer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0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3825" y="989214"/>
            <a:ext cx="911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倒排优化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关键问题：大量</a:t>
            </a:r>
            <a:r>
              <a:rPr lang="en-US" altLang="zh-CN" dirty="0" err="1" smtClean="0"/>
              <a:t>docid</a:t>
            </a:r>
            <a:r>
              <a:rPr lang="zh-CN" altLang="en-US" dirty="0" smtClean="0"/>
              <a:t>如果采用同一种数据类型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uint64_t)</a:t>
            </a:r>
            <a:r>
              <a:rPr lang="zh-CN" altLang="en-US" dirty="0" smtClean="0"/>
              <a:t>会浪费内存空间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方向：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设计编码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压缩存储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3825" y="2488276"/>
            <a:ext cx="6616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</a:t>
            </a:r>
            <a:r>
              <a:rPr lang="en-US" altLang="zh-CN" b="1" dirty="0" smtClean="0"/>
              <a:t>delta</a:t>
            </a:r>
            <a:r>
              <a:rPr lang="zh-CN" altLang="en-US" b="1" dirty="0" smtClean="0"/>
              <a:t>思想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 --&gt; L’ 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L’ [0] = L 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L’ 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- L[i-1]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docid</a:t>
            </a:r>
            <a:r>
              <a:rPr lang="zh-CN" altLang="en-US" dirty="0" smtClean="0"/>
              <a:t>按序插入，因此存储差值可以有效避免存储大数值</a:t>
            </a:r>
            <a:endParaRPr lang="en-US" altLang="zh-CN" dirty="0" smtClean="0"/>
          </a:p>
          <a:p>
            <a:r>
              <a:rPr lang="zh-CN" altLang="en-US" dirty="0" smtClean="0"/>
              <a:t>考虑解压效率，采用分块存储的形式，并实现</a:t>
            </a:r>
            <a:r>
              <a:rPr lang="en-US" altLang="zh-CN" dirty="0" smtClean="0"/>
              <a:t>skip pointer</a:t>
            </a:r>
          </a:p>
        </p:txBody>
      </p:sp>
    </p:spTree>
    <p:extLst>
      <p:ext uri="{BB962C8B-B14F-4D97-AF65-F5344CB8AC3E}">
        <p14:creationId xmlns:p14="http://schemas.microsoft.com/office/powerpoint/2010/main" val="265718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7431" y="3053540"/>
            <a:ext cx="5436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Gamma</a:t>
            </a:r>
            <a:r>
              <a:rPr lang="zh-CN" altLang="en-US" b="1" dirty="0" smtClean="0"/>
              <a:t>编码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y = 2 ^ n –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(2 ^ n &gt; x) &amp;&amp; (2 ^ n &lt;=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直观</a:t>
            </a:r>
            <a:r>
              <a:rPr lang="zh-CN" altLang="en-US" dirty="0" smtClean="0"/>
              <a:t>上来看，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的二进制编码为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z = x – (y + 1)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的编码为 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)0(z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 x = 13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y=7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z=5      x</a:t>
            </a:r>
            <a:r>
              <a:rPr lang="zh-CN" altLang="en-US" dirty="0" smtClean="0"/>
              <a:t>的编码为</a:t>
            </a:r>
            <a:r>
              <a:rPr lang="en-US" altLang="zh-CN" dirty="0" smtClean="0"/>
              <a:t>1110101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的分界点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y</a:t>
            </a:r>
            <a:r>
              <a:rPr lang="zh-CN" altLang="en-US" dirty="0" smtClean="0"/>
              <a:t>的编码长度与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的编码长度相等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253940" y="3053540"/>
            <a:ext cx="5436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Delta</a:t>
            </a:r>
            <a:r>
              <a:rPr lang="zh-CN" altLang="en-US" b="1" dirty="0" smtClean="0"/>
              <a:t>编码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改进的</a:t>
            </a:r>
            <a:r>
              <a:rPr lang="en-US" altLang="zh-CN" b="1" dirty="0" smtClean="0"/>
              <a:t>Gamma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（此</a:t>
            </a:r>
            <a:r>
              <a:rPr lang="en-US" altLang="zh-CN" b="1" dirty="0" smtClean="0"/>
              <a:t>Delta</a:t>
            </a:r>
            <a:r>
              <a:rPr lang="zh-CN" altLang="en-US" b="1" dirty="0"/>
              <a:t>不代表</a:t>
            </a:r>
            <a:r>
              <a:rPr lang="en-US" altLang="zh-CN" b="1" dirty="0" smtClean="0"/>
              <a:t>delta</a:t>
            </a:r>
            <a:r>
              <a:rPr lang="zh-CN" altLang="en-US" b="1" dirty="0" smtClean="0"/>
              <a:t>值的含义）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编码为</a:t>
            </a:r>
            <a:r>
              <a:rPr lang="en-US" altLang="zh-CN" dirty="0" smtClean="0"/>
              <a:t>Gamma(x)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y = 2 ^ n – 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log(y+1) =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的编码为</a:t>
            </a:r>
            <a:r>
              <a:rPr lang="en-US" altLang="zh-CN" dirty="0" smtClean="0"/>
              <a:t>Gamma(n+1)</a:t>
            </a:r>
            <a:r>
              <a:rPr lang="en-US" altLang="zh-CN" dirty="0"/>
              <a:t> (z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编码中的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部分进一步编码，提高了压缩比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87431" y="2880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Variable Byte</a:t>
            </a:r>
            <a:r>
              <a:rPr lang="zh-CN" altLang="en-US" b="1" dirty="0"/>
              <a:t>编码</a:t>
            </a: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Byte</a:t>
            </a:r>
            <a:r>
              <a:rPr lang="zh-CN" altLang="en-US" dirty="0"/>
              <a:t>首位作为标志位，剩余</a:t>
            </a:r>
            <a:r>
              <a:rPr lang="en-US" altLang="zh-CN" dirty="0"/>
              <a:t>7</a:t>
            </a:r>
            <a:r>
              <a:rPr lang="zh-CN" altLang="en-US" dirty="0"/>
              <a:t>位作为数据位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首位</a:t>
            </a:r>
            <a:r>
              <a:rPr lang="en-US" altLang="zh-CN" dirty="0"/>
              <a:t>1</a:t>
            </a:r>
            <a:r>
              <a:rPr lang="zh-CN" altLang="en-US" dirty="0"/>
              <a:t>：后续</a:t>
            </a:r>
            <a:r>
              <a:rPr lang="en-US" altLang="zh-CN" dirty="0"/>
              <a:t>Byte</a:t>
            </a:r>
            <a:r>
              <a:rPr lang="zh-CN" altLang="en-US" dirty="0"/>
              <a:t>与该数据有关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首位</a:t>
            </a:r>
            <a:r>
              <a:rPr lang="en-US" altLang="zh-CN" dirty="0"/>
              <a:t>0</a:t>
            </a:r>
            <a:r>
              <a:rPr lang="zh-CN" altLang="en-US" dirty="0"/>
              <a:t>：该</a:t>
            </a:r>
            <a:r>
              <a:rPr lang="en-US" altLang="zh-CN" dirty="0"/>
              <a:t>Byte</a:t>
            </a:r>
            <a:r>
              <a:rPr lang="zh-CN" altLang="en-US" dirty="0"/>
              <a:t>为数据最后一个</a:t>
            </a:r>
            <a:r>
              <a:rPr lang="en-US" altLang="zh-CN" dirty="0"/>
              <a:t>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例：</a:t>
            </a:r>
            <a:r>
              <a:rPr lang="en-US" altLang="zh-CN" dirty="0"/>
              <a:t>16385</a:t>
            </a:r>
            <a:r>
              <a:rPr lang="en-US" altLang="zh-CN" baseline="-25000" dirty="0"/>
              <a:t>2</a:t>
            </a:r>
            <a:r>
              <a:rPr lang="en-US" altLang="zh-CN" dirty="0"/>
              <a:t> =100000000000001</a:t>
            </a:r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/>
              <a:t>位</a:t>
            </a:r>
            <a:r>
              <a:rPr lang="en-US" altLang="zh-CN" dirty="0"/>
              <a:t>--&gt;3B</a:t>
            </a:r>
            <a:r>
              <a:rPr lang="zh-CN" altLang="en-US" dirty="0"/>
              <a:t>）</a:t>
            </a:r>
            <a:endParaRPr lang="en-US" altLang="zh-CN" baseline="-25000" dirty="0"/>
          </a:p>
          <a:p>
            <a:r>
              <a:rPr lang="en-US" altLang="zh-CN" dirty="0"/>
              <a:t>            VB(16385)=</a:t>
            </a:r>
            <a:r>
              <a:rPr lang="en-US" altLang="zh-CN" b="1" dirty="0"/>
              <a:t>1</a:t>
            </a:r>
            <a:r>
              <a:rPr lang="en-US" altLang="zh-CN" dirty="0"/>
              <a:t>0000001 </a:t>
            </a:r>
            <a:r>
              <a:rPr lang="en-US" altLang="zh-CN" b="1" dirty="0"/>
              <a:t>1</a:t>
            </a:r>
            <a:r>
              <a:rPr lang="en-US" altLang="zh-CN" dirty="0"/>
              <a:t>0000000 </a:t>
            </a:r>
            <a:r>
              <a:rPr lang="en-US" altLang="zh-CN" b="1" dirty="0"/>
              <a:t>0</a:t>
            </a:r>
            <a:r>
              <a:rPr lang="en-US" altLang="zh-CN" dirty="0"/>
              <a:t>0000001</a:t>
            </a:r>
          </a:p>
          <a:p>
            <a:r>
              <a:rPr lang="zh-CN" altLang="en-US" dirty="0"/>
              <a:t>对于数值小的编码效果好，数值大的反而要用更多空间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49383" y="2801389"/>
            <a:ext cx="1162396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5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428" y="260463"/>
            <a:ext cx="51150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Simple9/Simple16</a:t>
            </a:r>
            <a:r>
              <a:rPr lang="zh-CN" altLang="en-US" b="1" dirty="0" smtClean="0"/>
              <a:t>压缩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进行划分，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记录状态，</a:t>
            </a:r>
            <a:r>
              <a:rPr lang="en-US" altLang="zh-CN" dirty="0" smtClean="0"/>
              <a:t>28bit</a:t>
            </a:r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Simple9</a:t>
            </a:r>
            <a:r>
              <a:rPr lang="zh-CN" altLang="en-US" dirty="0" smtClean="0"/>
              <a:t>为例：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划分为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种状态（即</a:t>
            </a:r>
            <a:r>
              <a:rPr lang="en-US" altLang="zh-CN" dirty="0" smtClean="0"/>
              <a:t>28bit</a:t>
            </a:r>
            <a:r>
              <a:rPr lang="zh-CN" altLang="en-US" dirty="0" smtClean="0"/>
              <a:t>数据存储的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种方式）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1x28 2x14 3x9 4x7 5x5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Simple16</a:t>
            </a:r>
            <a:r>
              <a:rPr lang="zh-CN" altLang="en-US" dirty="0" smtClean="0"/>
              <a:t>多定义了其他的一些存储状态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10+10+8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存储多个小数值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不需要记录长度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后续有</a:t>
            </a:r>
            <a:r>
              <a:rPr lang="en-US" altLang="zh-CN" dirty="0" smtClean="0"/>
              <a:t>Simple8b</a:t>
            </a:r>
            <a:r>
              <a:rPr lang="zh-CN" altLang="en-US" dirty="0" smtClean="0"/>
              <a:t>（对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划分）等优化算法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201294" y="260463"/>
            <a:ext cx="5115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PforDelta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（此</a:t>
            </a:r>
            <a:r>
              <a:rPr lang="en-US" altLang="zh-CN" b="1" dirty="0" smtClean="0"/>
              <a:t>Delta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delta</a:t>
            </a:r>
            <a:r>
              <a:rPr lang="zh-CN" altLang="en-US" b="1" dirty="0" smtClean="0"/>
              <a:t>值的含义）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划分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个数值（考虑时间空间折中）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的数据可以用</a:t>
            </a:r>
            <a:r>
              <a:rPr lang="en-US" altLang="zh-CN" dirty="0" smtClean="0"/>
              <a:t>n bit</a:t>
            </a:r>
            <a:r>
              <a:rPr lang="zh-CN" altLang="en-US" dirty="0" smtClean="0"/>
              <a:t>表示，</a:t>
            </a:r>
            <a:r>
              <a:rPr lang="en-US" altLang="zh-CN" dirty="0" smtClean="0"/>
              <a:t>n bit</a:t>
            </a:r>
            <a:r>
              <a:rPr lang="zh-CN" altLang="en-US" dirty="0" smtClean="0"/>
              <a:t>记为一个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（此处数据为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值）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对于无法表示的特殊值，其对应的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记录到下一个特殊值的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（如下图）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解释：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实现一种链表的特性，第一个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，不记录真实数据，表示下一个特殊值的位置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代表结束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特殊</a:t>
            </a:r>
            <a:r>
              <a:rPr lang="zh-CN" altLang="en-US" dirty="0" smtClean="0"/>
              <a:t>值使用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位记录于最后</a:t>
            </a:r>
            <a:endParaRPr lang="en-US" altLang="zh-CN" dirty="0" smtClean="0"/>
          </a:p>
        </p:txBody>
      </p:sp>
      <p:pic>
        <p:nvPicPr>
          <p:cNvPr id="2050" name="Picture 2" descr="http://searchtb.ruoguschool.com/wp-content/uploads/2011/07/pfordelt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34" y="4929274"/>
            <a:ext cx="84582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345" y="2155764"/>
            <a:ext cx="745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SIMDPforDelta</a:t>
            </a:r>
            <a:r>
              <a:rPr lang="en-US" altLang="zh-CN" b="1" dirty="0" smtClean="0"/>
              <a:t> &amp; SIMDBP28</a:t>
            </a:r>
            <a:r>
              <a:rPr lang="zh-CN" altLang="en-US" b="1" dirty="0" smtClean="0"/>
              <a:t>是利用了处理器</a:t>
            </a:r>
            <a:r>
              <a:rPr lang="en-US" altLang="zh-CN" b="1" dirty="0" smtClean="0"/>
              <a:t>SIMD</a:t>
            </a:r>
            <a:r>
              <a:rPr lang="zh-CN" altLang="en-US" b="1" dirty="0" smtClean="0"/>
              <a:t>指令进行优化的高效算法，其原理及</a:t>
            </a:r>
            <a:r>
              <a:rPr lang="en-US" altLang="zh-CN" b="1" dirty="0" smtClean="0"/>
              <a:t>SIMD</a:t>
            </a:r>
            <a:r>
              <a:rPr lang="zh-CN" altLang="en-US" b="1" dirty="0" smtClean="0"/>
              <a:t>的使用仍需进一步学习，目前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上没有找到开源实现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按照我个人理解，</a:t>
            </a:r>
            <a:r>
              <a:rPr lang="en-US" altLang="zh-CN" b="1" dirty="0" err="1" smtClean="0"/>
              <a:t>PforDelta</a:t>
            </a:r>
            <a:r>
              <a:rPr lang="zh-CN" altLang="en-US" b="1" dirty="0" smtClean="0"/>
              <a:t>是一种可选的优化方案，但是这种针对</a:t>
            </a:r>
            <a:r>
              <a:rPr lang="en-US" altLang="zh-CN" b="1" dirty="0" err="1" smtClean="0"/>
              <a:t>docid</a:t>
            </a:r>
            <a:r>
              <a:rPr lang="zh-CN" altLang="en-US" b="1" dirty="0" smtClean="0"/>
              <a:t>表优化的方案如何与</a:t>
            </a:r>
            <a:r>
              <a:rPr lang="en-US" altLang="zh-CN" b="1" dirty="0" smtClean="0"/>
              <a:t>weight</a:t>
            </a:r>
            <a:r>
              <a:rPr lang="zh-CN" altLang="en-US" b="1" dirty="0" smtClean="0"/>
              <a:t>记录结合仍需进一步考虑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PforDelta</a:t>
            </a:r>
            <a:r>
              <a:rPr lang="zh-CN" altLang="en-US" b="1" dirty="0" smtClean="0"/>
              <a:t>有开源实现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5672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627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xiaohan5</dc:creator>
  <cp:lastModifiedBy>肖晗</cp:lastModifiedBy>
  <cp:revision>17</cp:revision>
  <dcterms:created xsi:type="dcterms:W3CDTF">2018-07-16T05:47:29Z</dcterms:created>
  <dcterms:modified xsi:type="dcterms:W3CDTF">2018-08-06T13:19:53Z</dcterms:modified>
</cp:coreProperties>
</file>