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6035A7-DAFA-4965-9D7C-9FBD6953EF27}">
          <p14:sldIdLst>
            <p14:sldId id="256"/>
            <p14:sldId id="257"/>
            <p14:sldId id="258"/>
          </p14:sldIdLst>
        </p14:section>
        <p14:section name="Questions" id="{AEE57A78-E872-4C9E-94A1-8E56DAE9855E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60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31F1C-F2D8-4C30-9616-DDF80984660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89091-1790-4AD1-9A8F-9BC8A8FD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 other words:  </a:t>
            </a:r>
            <a:r>
              <a:rPr lang="en-US" b="1" dirty="0"/>
              <a:t>In a world where</a:t>
            </a:r>
            <a:r>
              <a:rPr lang="en-US" dirty="0"/>
              <a:t> everyone is an expert and anyone can make their opinions known with the click of a button we wanted to know if a film’s IMDB score was a reliable litmus test for how well the movie would preform in the box office.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89091-1790-4AD1-9A8F-9BC8A8FD4F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89091-1790-4AD1-9A8F-9BC8A8FD4F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640-9637-49E7-84FC-024E11BDA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{Working Title}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F3ABE-5721-4B58-8B28-96BAD6703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Pablo </a:t>
            </a:r>
            <a:r>
              <a:rPr lang="en-US" dirty="0" err="1"/>
              <a:t>Barbatto</a:t>
            </a:r>
            <a:r>
              <a:rPr lang="en-US" dirty="0"/>
              <a:t>		   Mike </a:t>
            </a:r>
            <a:r>
              <a:rPr lang="en-US" dirty="0" err="1"/>
              <a:t>Lubin</a:t>
            </a:r>
            <a:r>
              <a:rPr lang="en-US" dirty="0"/>
              <a:t>		             Melissa Medina</a:t>
            </a:r>
          </a:p>
        </p:txBody>
      </p:sp>
    </p:spTree>
    <p:extLst>
      <p:ext uri="{BB962C8B-B14F-4D97-AF65-F5344CB8AC3E}">
        <p14:creationId xmlns:p14="http://schemas.microsoft.com/office/powerpoint/2010/main" val="16990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407A-5402-46F1-8DA6-5764C0EB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0551-8B2B-49DB-8507-BB81C8F93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Movies are a worldwide, multi-billion dollar industry responsible for reaching out to hundred of millions of people each year.  With so much riding on the success of each film the question is: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can Data Analysis be used to Spot trends?</a:t>
            </a:r>
          </a:p>
        </p:txBody>
      </p:sp>
    </p:spTree>
    <p:extLst>
      <p:ext uri="{BB962C8B-B14F-4D97-AF65-F5344CB8AC3E}">
        <p14:creationId xmlns:p14="http://schemas.microsoft.com/office/powerpoint/2010/main" val="35323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B2A-2748-4823-B161-AE13D81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8EDD-2A58-447D-A2D0-FBF6581B84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effects a film’s gross revenue?</a:t>
            </a:r>
          </a:p>
          <a:p>
            <a:pPr lvl="1"/>
            <a:r>
              <a:rPr lang="en-US" dirty="0"/>
              <a:t>IMDB Score</a:t>
            </a:r>
          </a:p>
          <a:p>
            <a:pPr lvl="1"/>
            <a:r>
              <a:rPr lang="en-US" dirty="0"/>
              <a:t>MPAA Rating</a:t>
            </a:r>
          </a:p>
          <a:p>
            <a:pPr lvl="1"/>
            <a:r>
              <a:rPr lang="en-US" dirty="0"/>
              <a:t>Film Budget</a:t>
            </a:r>
          </a:p>
          <a:p>
            <a:pPr lvl="1"/>
            <a:r>
              <a:rPr lang="en-US" dirty="0"/>
              <a:t>Facebook Likes</a:t>
            </a:r>
          </a:p>
          <a:p>
            <a:pPr lvl="1"/>
            <a:r>
              <a:rPr lang="en-US" dirty="0"/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2457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49D-E126-47FB-924E-968EBDA5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 of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8BF0-C21B-43AF-BB76-E9EC4B3DC1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5088714" cy="1435178"/>
          </a:xfrm>
        </p:spPr>
        <p:txBody>
          <a:bodyPr/>
          <a:lstStyle/>
          <a:p>
            <a:r>
              <a:rPr lang="en-US" dirty="0"/>
              <a:t>Does a Movie’s IMDB Score, a number driven by your average, everyday moviegoer, trend with the Gross Revenue?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30E-97DE-4D5E-81B3-579C6C5D4D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FD4B-F7AB-4121-9556-D05FFC54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MPAA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E4F3-5929-44EF-88AE-494375FED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68BB0-0EEE-45DF-A2C7-316419C4E1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Does the movie’s MPAA Rating effect gross Revenue? </a:t>
            </a:r>
          </a:p>
          <a:p>
            <a:r>
              <a:rPr lang="en-US" dirty="0"/>
              <a:t> Would making a movie accessible to more people yield a better box office?</a:t>
            </a:r>
          </a:p>
        </p:txBody>
      </p:sp>
    </p:spTree>
    <p:extLst>
      <p:ext uri="{BB962C8B-B14F-4D97-AF65-F5344CB8AC3E}">
        <p14:creationId xmlns:p14="http://schemas.microsoft.com/office/powerpoint/2010/main" val="20828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24D5-97C8-48F3-9986-C1DD466D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 Money Mo’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B3D-83F0-4E29-A64A-C907F55CCE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Does a bigger budget translate to a bigger payday at the Box </a:t>
            </a:r>
            <a:r>
              <a:rPr lang="en-US" dirty="0" err="1"/>
              <a:t>OfFice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812F5-7EA8-4345-8927-E604710FE50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F591-D63D-4B4C-BA61-D3AD551C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us on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C7E8-0DA6-4B24-B365-5F4D5DB4E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67DB6-0126-47B9-8E01-C38BAC1C80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Facebook is a billion dollar business but does the number of likes on a Movie Facebook page correlate to more Gross Revenue?</a:t>
            </a:r>
          </a:p>
        </p:txBody>
      </p:sp>
    </p:spTree>
    <p:extLst>
      <p:ext uri="{BB962C8B-B14F-4D97-AF65-F5344CB8AC3E}">
        <p14:creationId xmlns:p14="http://schemas.microsoft.com/office/powerpoint/2010/main" val="3779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88B5-D1A0-4B7D-BC80-BA005001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Superhero Movies are Nearly  a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A838-CD8E-454C-8265-33BD2EF008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 Certain genres rate higher on IMDB?</a:t>
            </a:r>
          </a:p>
          <a:p>
            <a:r>
              <a:rPr lang="en-US" dirty="0"/>
              <a:t>Do the higher rated genres have fewer individual voters?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C972-AB7C-40B9-94EB-A686CEAFDF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3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1276</TotalTime>
  <Words>239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{Working Title}</vt:lpstr>
      <vt:lpstr>Hypothesis</vt:lpstr>
      <vt:lpstr>What Really Matters?</vt:lpstr>
      <vt:lpstr>The Age of IMDB</vt:lpstr>
      <vt:lpstr>MPAA Rating</vt:lpstr>
      <vt:lpstr>Mo’ Money Mo’ Money?</vt:lpstr>
      <vt:lpstr>Like us on Facebook</vt:lpstr>
      <vt:lpstr>Superhero Movies are Nearly  a Genre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{Working Title}</dc:title>
  <dc:creator>Melissa</dc:creator>
  <cp:lastModifiedBy> </cp:lastModifiedBy>
  <cp:revision>6</cp:revision>
  <dcterms:created xsi:type="dcterms:W3CDTF">2018-11-02T01:00:36Z</dcterms:created>
  <dcterms:modified xsi:type="dcterms:W3CDTF">2018-11-02T22:17:01Z</dcterms:modified>
</cp:coreProperties>
</file>