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0"/>
  </p:normalViewPr>
  <p:slideViewPr>
    <p:cSldViewPr snapToGrid="0">
      <p:cViewPr varScale="1">
        <p:scale>
          <a:sx n="113" d="100"/>
          <a:sy n="113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AF12-91FE-CFB0-FB6F-24B7E054F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4F5AC-1634-7E56-FC6E-4FF142803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5B96-CF2C-D27F-3E49-0B0D404F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28FE-D6FD-7041-AEE8-E6F304B1462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1F52-B015-F978-DAC6-8105A8D4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C49E-C7BF-D749-C225-7B96CC53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8C4-750A-1649-BCBD-EDAEEC3D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5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8E86-F22A-18EC-0679-D10960FC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71EB3-25D0-0D2C-9C4A-076C4BCBC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F627-4F17-8998-0E13-9FCB01D8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28FE-D6FD-7041-AEE8-E6F304B1462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C1BD5-682A-6257-4936-E2F597B8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E9BF2-F8BA-A54F-34B3-84E6DDE7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8C4-750A-1649-BCBD-EDAEEC3D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8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06338-2BFA-9E93-CDF8-0CBDCA5DC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E5E81-B285-49EE-77F1-34E7AC3A6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982A-2BD6-2393-2A79-D71723E6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28FE-D6FD-7041-AEE8-E6F304B1462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78658-2527-0D58-EAAD-098487BF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9A1C-F495-0415-3A1F-25D0BD83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8C4-750A-1649-BCBD-EDAEEC3D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2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A8C7-3891-92D2-F8F9-1984CB65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37ED-A558-E062-8E98-2030E281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6E1D-CBA0-07A0-9D81-9418EE01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28FE-D6FD-7041-AEE8-E6F304B1462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A8B9-13E0-A29A-C026-FC1EC385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BAD1F-B813-A88D-BAEB-2237F672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8C4-750A-1649-BCBD-EDAEEC3D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9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EC5D-B032-3105-BF7F-372DBFDE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CD2BA-E6E6-F0FB-2035-131E1C3DF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4B6B1-4439-310B-6E51-1488B42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28FE-D6FD-7041-AEE8-E6F304B1462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0053-399B-CB56-7EC6-AFBA1518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72C59-E0FD-0B1F-6086-2FAB77D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8C4-750A-1649-BCBD-EDAEEC3D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0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1374-C50B-0C63-B372-B12C331A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7CAB-2ED0-A160-47F0-C74BA91D7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A1AEE-A327-AD9E-01B8-31214D9AF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C9462-DD27-221C-2D03-57DAA697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28FE-D6FD-7041-AEE8-E6F304B1462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5F7D3-C252-3E4D-8A0C-5733342B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746E2-41F9-C165-E4FF-7DF60DBC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8C4-750A-1649-BCBD-EDAEEC3D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3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3A40-AE79-9643-3A6F-94A79A12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EC93E-D8BF-C105-82DF-1A764F428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43199-4187-C6C3-F811-4108AFEF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D84BE-E81A-7A32-3302-68D9EB41E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6404A-3C09-A4F8-284B-C1F8708CA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013B0-12E9-AF27-4205-FFCC04EF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28FE-D6FD-7041-AEE8-E6F304B14621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1777A-7282-8FD9-AA88-88B1E36A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57E5B-99BE-3DB1-B512-F26045EC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8C4-750A-1649-BCBD-EDAEEC3D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C70D-27D3-6727-D769-D3E73EDB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F3B3F-36F7-F9B9-D7D7-D8826E3C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28FE-D6FD-7041-AEE8-E6F304B14621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06F93-F12B-F7B4-2BB0-4AEEBA9D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D7C0C-C103-ED01-0CA6-F180B8BA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8C4-750A-1649-BCBD-EDAEEC3D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0C922-7034-68BB-BD0B-35F8BB5C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28FE-D6FD-7041-AEE8-E6F304B14621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CA658-FAEF-5A58-1119-CF27E255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1DCF6-C36B-66F3-B72D-CDF7952E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8C4-750A-1649-BCBD-EDAEEC3D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7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A1AB-B0D1-DF72-8231-041B3996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20EF-C71B-F1CC-BCD9-6EB52AEAD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87DF4-67ED-EB1E-2032-3305B9B5F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096DA-57F7-BA37-CCDD-31765096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28FE-D6FD-7041-AEE8-E6F304B1462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65824-4C6D-AA49-CE99-ADD6BC68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B4AF-B772-7B0D-4730-467905C4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8C4-750A-1649-BCBD-EDAEEC3D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9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37D6-681C-C37B-A15C-834E56D1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83619-8E01-BCC4-2F11-14D50C25C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02F98-D38B-0881-3A63-4CF74B37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4EBCA-7E41-EAA5-E278-2C7E5346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28FE-D6FD-7041-AEE8-E6F304B1462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90E89-6C95-CC68-FD9E-79910B50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90DD5-9D20-514E-A6FC-7B813AFE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168C4-750A-1649-BCBD-EDAEEC3D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FEF70-F44F-B51A-1E17-44B95FEE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5A5E6-E1AF-8441-BB87-6235B7240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46CAE-6EBA-3F12-E21F-92CE0335B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28FE-D6FD-7041-AEE8-E6F304B1462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D2916-10AB-B926-1795-4BF6FC94A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A1BC-10DC-A432-D7F2-8E1B2B76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68C4-750A-1649-BCBD-EDAEEC3D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5861-FAE6-99FA-2235-9901C4CC7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D5095-392F-9A96-B750-F6F35F4296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A05F-5408-3FA6-F977-FEAF58FC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7AC4C-D4C5-3824-CAF9-5188B1905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Decisions:</a:t>
            </a:r>
          </a:p>
          <a:p>
            <a:pPr lvl="1"/>
            <a:r>
              <a:rPr lang="en-US" dirty="0"/>
              <a:t>What CSV files we will use?</a:t>
            </a:r>
          </a:p>
          <a:p>
            <a:pPr lvl="2"/>
            <a:r>
              <a:rPr lang="en-US" dirty="0"/>
              <a:t>population-and-demography, all columns.</a:t>
            </a:r>
          </a:p>
          <a:p>
            <a:pPr lvl="2"/>
            <a:r>
              <a:rPr lang="en-US" dirty="0"/>
              <a:t>GDP CSV, all columns</a:t>
            </a:r>
          </a:p>
          <a:p>
            <a:pPr lvl="2"/>
            <a:r>
              <a:rPr lang="en-US" dirty="0"/>
              <a:t>Birth Rate CSV, all columns</a:t>
            </a:r>
          </a:p>
          <a:p>
            <a:pPr lvl="1"/>
            <a:r>
              <a:rPr lang="en-US" dirty="0"/>
              <a:t>What columns we will use or discard?</a:t>
            </a:r>
          </a:p>
          <a:p>
            <a:pPr lvl="1"/>
            <a:r>
              <a:rPr lang="en-US" dirty="0"/>
              <a:t>What are the tables going to look like?</a:t>
            </a:r>
          </a:p>
          <a:p>
            <a:pPr lvl="1"/>
            <a:r>
              <a:rPr lang="en-US" dirty="0"/>
              <a:t>What years? XXI Century</a:t>
            </a:r>
          </a:p>
          <a:p>
            <a:pPr lvl="1"/>
            <a:r>
              <a:rPr lang="en-US" dirty="0"/>
              <a:t>What countries? All</a:t>
            </a:r>
          </a:p>
          <a:p>
            <a:r>
              <a:rPr lang="en-US" dirty="0"/>
              <a:t>Step 1: Create the Tables: SQL Script (Azkia</a:t>
            </a:r>
            <a:r>
              <a:rPr lang="en-US"/>
              <a:t>, Rehman)</a:t>
            </a:r>
            <a:endParaRPr lang="en-US" dirty="0"/>
          </a:p>
          <a:p>
            <a:r>
              <a:rPr lang="en-US" dirty="0"/>
              <a:t>Step 2: Clean the data – Python + SQLAlchemy: to CSV </a:t>
            </a:r>
            <a:r>
              <a:rPr lang="en-US" dirty="0">
                <a:sym typeface="Wingdings" pitchFamily="2" charset="2"/>
              </a:rPr>
              <a:t> Relational Table(s) in a Database (Continent related entries will be discarded) (Azkia, Rehman)</a:t>
            </a:r>
          </a:p>
          <a:p>
            <a:r>
              <a:rPr lang="en-US" dirty="0">
                <a:sym typeface="Wingdings" pitchFamily="2" charset="2"/>
              </a:rPr>
              <a:t>Step 3: Create the visualizations: </a:t>
            </a:r>
            <a:endParaRPr lang="en-US" dirty="0"/>
          </a:p>
          <a:p>
            <a:pPr lvl="1"/>
            <a:r>
              <a:rPr lang="en-US" dirty="0"/>
              <a:t>What to present? Graphs? Maps?</a:t>
            </a:r>
          </a:p>
          <a:p>
            <a:pPr lvl="2"/>
            <a:r>
              <a:rPr lang="en-US" dirty="0"/>
              <a:t>All the tables.</a:t>
            </a:r>
          </a:p>
          <a:p>
            <a:pPr lvl="2"/>
            <a:r>
              <a:rPr lang="en-US" dirty="0"/>
              <a:t>Graph: Population by Country/Year/Age Range</a:t>
            </a:r>
          </a:p>
          <a:p>
            <a:pPr lvl="2"/>
            <a:r>
              <a:rPr lang="en-US" dirty="0"/>
              <a:t>Map: Population by Country/Year/Age Range</a:t>
            </a:r>
          </a:p>
          <a:p>
            <a:pPr lvl="2"/>
            <a:r>
              <a:rPr lang="en-US" dirty="0"/>
              <a:t>Graph: GDP  by country and/or by year</a:t>
            </a:r>
          </a:p>
          <a:p>
            <a:pPr lvl="2"/>
            <a:r>
              <a:rPr lang="en-US" dirty="0"/>
              <a:t>Graph: Birth Rate by country/year</a:t>
            </a:r>
          </a:p>
          <a:p>
            <a:pPr lvl="2"/>
            <a:r>
              <a:rPr lang="en-US" dirty="0"/>
              <a:t>Graph: Relationships between Population and Birth-Rate</a:t>
            </a:r>
          </a:p>
          <a:p>
            <a:pPr lvl="2"/>
            <a:r>
              <a:rPr lang="en-US" dirty="0"/>
              <a:t>Graph: : Relationships between Population GDP</a:t>
            </a:r>
          </a:p>
          <a:p>
            <a:pPr lvl="1"/>
            <a:r>
              <a:rPr lang="en-US" dirty="0"/>
              <a:t>What are the dropdowns? (Selection criteria)</a:t>
            </a:r>
          </a:p>
          <a:p>
            <a:pPr lvl="2"/>
            <a:r>
              <a:rPr lang="en-US" dirty="0"/>
              <a:t>Country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Age Range</a:t>
            </a:r>
          </a:p>
        </p:txBody>
      </p:sp>
    </p:spTree>
    <p:extLst>
      <p:ext uri="{BB962C8B-B14F-4D97-AF65-F5344CB8AC3E}">
        <p14:creationId xmlns:p14="http://schemas.microsoft.com/office/powerpoint/2010/main" val="166961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184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Eneas da Silva Maria</dc:creator>
  <cp:lastModifiedBy>Jose Eneas da Silva Maria</cp:lastModifiedBy>
  <cp:revision>1</cp:revision>
  <dcterms:created xsi:type="dcterms:W3CDTF">2023-08-03T23:06:10Z</dcterms:created>
  <dcterms:modified xsi:type="dcterms:W3CDTF">2023-08-04T00:00:46Z</dcterms:modified>
</cp:coreProperties>
</file>