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9"/>
    <p:restoredTop sz="94655"/>
  </p:normalViewPr>
  <p:slideViewPr>
    <p:cSldViewPr snapToGrid="0">
      <p:cViewPr varScale="1">
        <p:scale>
          <a:sx n="112" d="100"/>
          <a:sy n="112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6349-117E-81B7-75F0-3DEC2AFE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2B45D-F5F2-DB09-2F09-711083115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653-D778-5470-A492-13D2074A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5125-A4A5-1E19-2064-B8C6BCBD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F2FC-2F2B-8085-EFEB-B43A01DD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7BA7-788A-A7C2-65A1-D9C134DB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E9640-899C-E62C-FF08-1AE4D02A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25D0-8129-1DBB-A92F-4B1DFCD1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83B8-30E1-8B49-2A5E-8784F5D9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A2F5-C5A6-0960-E5EC-303DE26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42572-100B-9528-980D-3B2AE598D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98DA2-4384-5D1C-E538-D128C8E24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1FCD-F058-58E6-AF47-D41D334E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EEE6-378C-26D2-D759-D828FADA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BBE3-1B99-BCB0-DFB8-90BF7B16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D03B-3584-CA8F-EDB4-E5E9DD94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8EC6-910B-291B-4A5E-67608BCC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2D43-54F5-E9B5-4D13-C0946987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28C1-4CB9-EFA0-30C3-598E6312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C00A-A885-9A33-3DB8-DF30D990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7A94-1D40-AD9B-B9ED-3F529F2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97884-A4C8-557E-460B-E795E1C5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8874-1AAF-8F50-B2CC-BC8C1E9B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F9AC-8B43-4A60-BF66-FF3FBDA6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B166-D92D-7193-7118-99AA41CF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05FF-ECB6-88C8-7C31-35CBB166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CF89-3DAC-AA9B-0B3D-3B35D76A9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4DFC-FF6F-ECD5-502C-9AD00F910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1F6D1-93C1-4677-3FFB-01B13F2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042B-24AF-8676-1311-2C26A460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0DDEB-DDB9-49D8-C393-430F8186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CF38-78CE-FEE2-F030-3A79955D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42130-1D9C-E8F1-B86D-FEBEDF0A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0E510-7CC5-1605-2293-3DE3BB9B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BEC38-2D9A-FA3E-F8DC-D3D6290E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D4793-B96B-B19C-981D-9CA0864FD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266B5-5BF0-FED6-C741-E835C86A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5686E-7DE7-5460-0780-CD9658D4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97006-2D1F-17B0-1D14-90C6FB3F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BA81-309F-D0AF-7459-CDA4590B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4A612-3F4C-62CD-63D4-305406E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23A39-CEDB-1C39-5D19-E312BFFD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CCAC2-9148-C67E-B17E-CB4C223D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8D620-5512-78A0-B305-1F12DA4A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D7F1A-DF07-1CD3-55DD-4CA194F3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F27-9E5D-FD3F-8025-17D1F1A7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EA9C-508D-9B89-7DCC-995FB7B3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79C2-9744-79D5-FE59-8028C24B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21D5-714E-6C50-8758-7BF74425A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4D599-8990-6E94-6D3A-5BDB8854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4884-FB1D-C025-2EA7-2A2754A4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A41C2-618F-8C5E-385D-1AB18B26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F5E7-B750-1F6F-CF15-BAAE5A39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51875-29EA-F842-3443-52E8672B0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7A42F-C0AC-8890-7581-90AB4DD64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6260-498D-AD3F-EE93-45D4830B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95E4-2EBE-2FAC-62C5-38A72365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F4B46-C902-FA36-C0C4-684F00AE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C579B-58C6-05E8-7B58-D702D8B1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E0C5-0772-EEBA-D983-DDBF4350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0C0C-911F-4536-2837-E2671CEB7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6672-9060-B94C-905B-884E79EE14B5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E0AE-7AAB-47F7-737B-7EBF004EC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B7156-BD6B-935D-83B7-7D495C1D1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93A8-E897-DA46-BA79-B4909FF4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explorers/population-and-demography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urworldindata.org/grapher/gdp-per-capita-penn-world-table" TargetMode="External"/><Relationship Id="rId4" Type="http://schemas.openxmlformats.org/officeDocument/2006/relationships/hyperlink" Target="https://ourworldindata.org/grapher/crude-birth-ra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7796-E1DC-79C5-6A99-E39B68A2A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Project 3 – World Facts (Our World in Data)</a:t>
            </a:r>
            <a:br>
              <a:rPr lang="en-US" dirty="0">
                <a:latin typeface="Arial Rounded MT Bold" panose="020F0704030504030204" pitchFamily="34" charset="77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CAE40-7FA2-09C3-9FD4-BA052A22B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Adwoa </a:t>
            </a:r>
            <a:r>
              <a:rPr lang="en-US" dirty="0" err="1"/>
              <a:t>Anto</a:t>
            </a:r>
            <a:endParaRPr lang="en-US" dirty="0"/>
          </a:p>
          <a:p>
            <a:pPr algn="r"/>
            <a:r>
              <a:rPr lang="en-US" dirty="0"/>
              <a:t>Rehman Butt</a:t>
            </a:r>
          </a:p>
          <a:p>
            <a:pPr algn="r"/>
            <a:r>
              <a:rPr lang="en-US" dirty="0" err="1"/>
              <a:t>Miggy</a:t>
            </a:r>
            <a:r>
              <a:rPr lang="en-US" dirty="0"/>
              <a:t> </a:t>
            </a:r>
            <a:r>
              <a:rPr lang="en-US" dirty="0" err="1"/>
              <a:t>Lacson</a:t>
            </a:r>
            <a:endParaRPr lang="en-US" dirty="0"/>
          </a:p>
          <a:p>
            <a:pPr algn="r"/>
            <a:r>
              <a:rPr lang="en-US" dirty="0" err="1"/>
              <a:t>Azkya</a:t>
            </a:r>
            <a:r>
              <a:rPr lang="en-US" dirty="0"/>
              <a:t> Said</a:t>
            </a:r>
          </a:p>
          <a:p>
            <a:pPr algn="r"/>
            <a:r>
              <a:rPr lang="en-US" dirty="0"/>
              <a:t>Jose Eneas da Silva Maria</a:t>
            </a:r>
          </a:p>
          <a:p>
            <a:pPr algn="l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rehmanbt</a:t>
            </a:r>
            <a:r>
              <a:rPr lang="en-US" dirty="0"/>
              <a:t>/Project-3-Group-3.git</a:t>
            </a:r>
          </a:p>
        </p:txBody>
      </p:sp>
    </p:spTree>
    <p:extLst>
      <p:ext uri="{BB962C8B-B14F-4D97-AF65-F5344CB8AC3E}">
        <p14:creationId xmlns:p14="http://schemas.microsoft.com/office/powerpoint/2010/main" val="6515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0BD3-FC16-A4E4-2518-24C5C9B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Project 3 – World Facts (Our World in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6006-B4E9-0D0B-F56E-9893B903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Project Description</a:t>
            </a:r>
          </a:p>
          <a:p>
            <a:pPr marL="463550" lvl="1" indent="-2270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project intends to demonstrate some aspects of the World Population, such as GDP, Birth Rate and Age Range Distribution.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Project Technology</a:t>
            </a:r>
          </a:p>
          <a:p>
            <a:pPr marL="463550" lvl="1" indent="-227013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Technically the project is composed of 3 parts:</a:t>
            </a:r>
          </a:p>
          <a:p>
            <a:pPr marL="690563" lvl="2" indent="-2270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program that deals with the ETL, taking CSV files, checking, cleaning, formatting and storing the data in a Relational Database (Postgres) for posterior utilization (visualization, reports, on demand queries, verifications, etc.). This program also prepares the data to be easily consumed by a web page, in JSON format.</a:t>
            </a:r>
          </a:p>
          <a:p>
            <a:pPr marL="690563" lvl="2" indent="-2270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JavaScript that  reads the JSON files and prepares Data Tables and Graphs for the 3 aspect of our research (World GDP over time, Country GDP over time and Population Age Ranges over time).</a:t>
            </a:r>
          </a:p>
          <a:p>
            <a:pPr marL="690563" lvl="2" indent="-2270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HTML page that hold the visualization rendering (Tables and Graphs).</a:t>
            </a:r>
          </a:p>
          <a:p>
            <a:pPr marL="690563" lvl="2" indent="-2270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CSS is embedded in the HTML page.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0BD3-FC16-A4E4-2518-24C5C9B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Project 3 – World Facts (Our World in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6006-B4E9-0D0B-F56E-9893B903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Project Technical Components</a:t>
            </a:r>
          </a:p>
          <a:p>
            <a:pPr marL="463550" lvl="1" indent="-227013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463550" lvl="1" indent="-2270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 Python Program, using libraries:</a:t>
            </a:r>
          </a:p>
          <a:p>
            <a:pPr marL="917575" lvl="2" indent="-4540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csv</a:t>
            </a:r>
          </a:p>
          <a:p>
            <a:pPr marL="917575" lvl="2" indent="-4540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pd</a:t>
            </a:r>
          </a:p>
          <a:p>
            <a:pPr marL="917575" lvl="2" indent="-4540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Json</a:t>
            </a:r>
          </a:p>
          <a:p>
            <a:pPr marL="917575" lvl="2" indent="-4540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Psycopg2 (Never used before in the Bootcamp) – used for Database access</a:t>
            </a:r>
          </a:p>
          <a:p>
            <a:pPr marL="917575" lvl="2" indent="-4540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colorama (Never used before in the Bootcamp) – used for rich colored print output.</a:t>
            </a:r>
          </a:p>
          <a:p>
            <a:pPr marL="463550" lvl="1" indent="-227013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463550" lvl="1" indent="-2270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 JavaScript program, using libraries:</a:t>
            </a:r>
          </a:p>
          <a:p>
            <a:pPr marL="917575" lvl="2" indent="-4540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D3.js</a:t>
            </a:r>
          </a:p>
          <a:p>
            <a:pPr marL="917575" lvl="2" indent="-454025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Plotly.js</a:t>
            </a:r>
          </a:p>
          <a:p>
            <a:pPr marL="463550" lvl="1" indent="-227013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463550" lvl="1" indent="-22701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 HTML page, with embedded CSS</a:t>
            </a:r>
          </a:p>
        </p:txBody>
      </p:sp>
    </p:spTree>
    <p:extLst>
      <p:ext uri="{BB962C8B-B14F-4D97-AF65-F5344CB8AC3E}">
        <p14:creationId xmlns:p14="http://schemas.microsoft.com/office/powerpoint/2010/main" val="245267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E41-CB00-7FFC-4D01-B8FE2971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365125"/>
            <a:ext cx="11761470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Project 3 – World Facts (Our World in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90E7-1FF9-C175-493E-49343A1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pPr lvl="1"/>
            <a:r>
              <a:rPr lang="en-US" dirty="0">
                <a:hlinkClick r:id="rId2"/>
              </a:rPr>
              <a:t>Our World in Data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Population and Demography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Birth Rate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GDP Per Capita (Penn World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8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E41-CB00-7FFC-4D01-B8FE2971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365125"/>
            <a:ext cx="11761470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Project 3 – World Facts (Our World in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90E7-1FF9-C175-493E-49343A1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Questions</a:t>
            </a:r>
          </a:p>
          <a:p>
            <a:endParaRPr lang="en-US" dirty="0"/>
          </a:p>
          <a:p>
            <a:pPr lvl="1"/>
            <a:r>
              <a:rPr lang="en-US" dirty="0"/>
              <a:t>Are GDP and Birth Rate related factors? If so, how?</a:t>
            </a:r>
          </a:p>
          <a:p>
            <a:pPr lvl="1"/>
            <a:r>
              <a:rPr lang="en-US" dirty="0"/>
              <a:t>Is the World Population growth rate decreasing?</a:t>
            </a:r>
          </a:p>
          <a:p>
            <a:pPr lvl="1"/>
            <a:r>
              <a:rPr lang="en-US" dirty="0"/>
              <a:t>How is the world population divided in Age Ranges?</a:t>
            </a:r>
          </a:p>
          <a:p>
            <a:pPr lvl="1"/>
            <a:r>
              <a:rPr lang="en-US" dirty="0"/>
              <a:t>Is the world population getting older?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E41-CB00-7FFC-4D01-B8FE2971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365125"/>
            <a:ext cx="11761470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Project 3 – World Facts (Our World in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90E7-1FF9-C175-493E-49343A1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7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E41-CB00-7FFC-4D01-B8FE2971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365125"/>
            <a:ext cx="11761470" cy="13255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Project 3 – World Facts (Our World in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90E7-1FF9-C175-493E-49343A14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09" y="1825625"/>
            <a:ext cx="4239491" cy="4351338"/>
          </a:xfrm>
        </p:spPr>
        <p:txBody>
          <a:bodyPr/>
          <a:lstStyle/>
          <a:p>
            <a:r>
              <a:rPr lang="en-US" dirty="0"/>
              <a:t>Basic visualization layout</a:t>
            </a:r>
          </a:p>
          <a:p>
            <a:pPr lvl="1"/>
            <a:r>
              <a:rPr lang="en-US" dirty="0"/>
              <a:t>User interaction</a:t>
            </a:r>
          </a:p>
          <a:p>
            <a:pPr lvl="2"/>
            <a:r>
              <a:rPr lang="en-US" dirty="0"/>
              <a:t>Year selection</a:t>
            </a:r>
          </a:p>
          <a:p>
            <a:pPr lvl="2"/>
            <a:r>
              <a:rPr lang="en-US" dirty="0"/>
              <a:t>Country selection</a:t>
            </a:r>
          </a:p>
          <a:p>
            <a:pPr lvl="1"/>
            <a:r>
              <a:rPr lang="en-US" dirty="0"/>
              <a:t>Scrollable Tables</a:t>
            </a:r>
          </a:p>
          <a:p>
            <a:pPr lvl="1"/>
            <a:r>
              <a:rPr lang="en-US" dirty="0"/>
              <a:t>Interactive Graphs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graph of green and black bars&#10;&#10;Description automatically generated">
            <a:extLst>
              <a:ext uri="{FF2B5EF4-FFF2-40B4-BE49-F238E27FC236}">
                <a16:creationId xmlns:a16="http://schemas.microsoft.com/office/drawing/2014/main" id="{D4256E36-1425-4A67-E37A-87F9E541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440" y="2581356"/>
            <a:ext cx="6586751" cy="2839876"/>
          </a:xfrm>
          <a:prstGeom prst="rect">
            <a:avLst/>
          </a:prstGeom>
        </p:spPr>
      </p:pic>
      <p:pic>
        <p:nvPicPr>
          <p:cNvPr id="7" name="Picture 6" descr="A graph on a blue background&#10;&#10;Description automatically generated">
            <a:extLst>
              <a:ext uri="{FF2B5EF4-FFF2-40B4-BE49-F238E27FC236}">
                <a16:creationId xmlns:a16="http://schemas.microsoft.com/office/drawing/2014/main" id="{2DA1119C-22B0-915A-BE6E-DB31E63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64" y="4121624"/>
            <a:ext cx="6376428" cy="2541268"/>
          </a:xfrm>
          <a:prstGeom prst="rect">
            <a:avLst/>
          </a:prstGeom>
        </p:spPr>
      </p:pic>
      <p:pic>
        <p:nvPicPr>
          <p:cNvPr id="9" name="Picture 8" descr="A graph with colored lines&#10;&#10;Description automatically generated">
            <a:extLst>
              <a:ext uri="{FF2B5EF4-FFF2-40B4-BE49-F238E27FC236}">
                <a16:creationId xmlns:a16="http://schemas.microsoft.com/office/drawing/2014/main" id="{53C2CC0B-7902-628F-80A8-9201E3451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272" y="1500473"/>
            <a:ext cx="5984808" cy="19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5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397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Project 3 – World Facts (Our World in Data) </vt:lpstr>
      <vt:lpstr>Project 3 – World Facts (Our World in Data)</vt:lpstr>
      <vt:lpstr>Project 3 – World Facts (Our World in Data)</vt:lpstr>
      <vt:lpstr>Project 3 – World Facts (Our World in Data)</vt:lpstr>
      <vt:lpstr>Project 3 – World Facts (Our World in Data)</vt:lpstr>
      <vt:lpstr>Project 3 – World Facts (Our World in Data)</vt:lpstr>
      <vt:lpstr>Project 3 – World Facts (Our World in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– World Facts (Our World in Data) </dc:title>
  <dc:creator>Jose Eneas da Silva Maria</dc:creator>
  <cp:lastModifiedBy>Jose Eneas da Silva Maria</cp:lastModifiedBy>
  <cp:revision>1</cp:revision>
  <dcterms:created xsi:type="dcterms:W3CDTF">2023-08-08T16:00:56Z</dcterms:created>
  <dcterms:modified xsi:type="dcterms:W3CDTF">2023-08-08T17:13:18Z</dcterms:modified>
</cp:coreProperties>
</file>