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1430000"/>
  <p:notesSz cx="6858000" cy="9144000"/>
  <p:defaultTextStyle>
    <a:defPPr>
      <a:defRPr lang="en-US"/>
    </a:defPPr>
    <a:lvl1pPr marL="0" algn="l" defTabSz="169813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849066" algn="l" defTabSz="169813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1698132" algn="l" defTabSz="169813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2547198" algn="l" defTabSz="169813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3396264" algn="l" defTabSz="169813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4245331" algn="l" defTabSz="169813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5094397" algn="l" defTabSz="169813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5943463" algn="l" defTabSz="169813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6792529" algn="l" defTabSz="169813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98" y="72"/>
      </p:cViewPr>
      <p:guideLst>
        <p:guide orient="horz" pos="360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550709"/>
            <a:ext cx="15544800" cy="2450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477000"/>
            <a:ext cx="12801600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4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9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4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96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45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9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43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92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6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0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57731"/>
            <a:ext cx="4114800" cy="9752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731"/>
            <a:ext cx="12039600" cy="9752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5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7344834"/>
            <a:ext cx="15544800" cy="2270125"/>
          </a:xfrm>
        </p:spPr>
        <p:txBody>
          <a:bodyPr anchor="t"/>
          <a:lstStyle>
            <a:lvl1pPr algn="l">
              <a:defRPr sz="7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844522"/>
            <a:ext cx="15544800" cy="2500312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4906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9813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4719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3962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24533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09439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94346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79252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3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667001"/>
            <a:ext cx="8077200" cy="7543272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667001"/>
            <a:ext cx="8077200" cy="7543272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58522"/>
            <a:ext cx="8080376" cy="1066270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49066" indent="0">
              <a:buNone/>
              <a:defRPr sz="3700" b="1"/>
            </a:lvl2pPr>
            <a:lvl3pPr marL="1698132" indent="0">
              <a:buNone/>
              <a:defRPr sz="3300" b="1"/>
            </a:lvl3pPr>
            <a:lvl4pPr marL="2547198" indent="0">
              <a:buNone/>
              <a:defRPr sz="3000" b="1"/>
            </a:lvl4pPr>
            <a:lvl5pPr marL="3396264" indent="0">
              <a:buNone/>
              <a:defRPr sz="3000" b="1"/>
            </a:lvl5pPr>
            <a:lvl6pPr marL="4245331" indent="0">
              <a:buNone/>
              <a:defRPr sz="3000" b="1"/>
            </a:lvl6pPr>
            <a:lvl7pPr marL="5094397" indent="0">
              <a:buNone/>
              <a:defRPr sz="3000" b="1"/>
            </a:lvl7pPr>
            <a:lvl8pPr marL="5943463" indent="0">
              <a:buNone/>
              <a:defRPr sz="3000" b="1"/>
            </a:lvl8pPr>
            <a:lvl9pPr marL="6792529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624792"/>
            <a:ext cx="8080376" cy="6585480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558522"/>
            <a:ext cx="8083550" cy="1066270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49066" indent="0">
              <a:buNone/>
              <a:defRPr sz="3700" b="1"/>
            </a:lvl2pPr>
            <a:lvl3pPr marL="1698132" indent="0">
              <a:buNone/>
              <a:defRPr sz="3300" b="1"/>
            </a:lvl3pPr>
            <a:lvl4pPr marL="2547198" indent="0">
              <a:buNone/>
              <a:defRPr sz="3000" b="1"/>
            </a:lvl4pPr>
            <a:lvl5pPr marL="3396264" indent="0">
              <a:buNone/>
              <a:defRPr sz="3000" b="1"/>
            </a:lvl5pPr>
            <a:lvl6pPr marL="4245331" indent="0">
              <a:buNone/>
              <a:defRPr sz="3000" b="1"/>
            </a:lvl6pPr>
            <a:lvl7pPr marL="5094397" indent="0">
              <a:buNone/>
              <a:defRPr sz="3000" b="1"/>
            </a:lvl7pPr>
            <a:lvl8pPr marL="5943463" indent="0">
              <a:buNone/>
              <a:defRPr sz="3000" b="1"/>
            </a:lvl8pPr>
            <a:lvl9pPr marL="6792529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624792"/>
            <a:ext cx="8083550" cy="6585480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8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55083"/>
            <a:ext cx="6016626" cy="1936750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55084"/>
            <a:ext cx="10223500" cy="9755188"/>
          </a:xfrm>
        </p:spPr>
        <p:txBody>
          <a:bodyPr/>
          <a:lstStyle>
            <a:lvl1pPr>
              <a:defRPr sz="5900"/>
            </a:lvl1pPr>
            <a:lvl2pPr>
              <a:defRPr sz="5200"/>
            </a:lvl2pPr>
            <a:lvl3pPr>
              <a:defRPr sz="45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391834"/>
            <a:ext cx="6016626" cy="7818438"/>
          </a:xfrm>
        </p:spPr>
        <p:txBody>
          <a:bodyPr/>
          <a:lstStyle>
            <a:lvl1pPr marL="0" indent="0">
              <a:buNone/>
              <a:defRPr sz="2600"/>
            </a:lvl1pPr>
            <a:lvl2pPr marL="849066" indent="0">
              <a:buNone/>
              <a:defRPr sz="2200"/>
            </a:lvl2pPr>
            <a:lvl3pPr marL="1698132" indent="0">
              <a:buNone/>
              <a:defRPr sz="1900"/>
            </a:lvl3pPr>
            <a:lvl4pPr marL="2547198" indent="0">
              <a:buNone/>
              <a:defRPr sz="1700"/>
            </a:lvl4pPr>
            <a:lvl5pPr marL="3396264" indent="0">
              <a:buNone/>
              <a:defRPr sz="1700"/>
            </a:lvl5pPr>
            <a:lvl6pPr marL="4245331" indent="0">
              <a:buNone/>
              <a:defRPr sz="1700"/>
            </a:lvl6pPr>
            <a:lvl7pPr marL="5094397" indent="0">
              <a:buNone/>
              <a:defRPr sz="1700"/>
            </a:lvl7pPr>
            <a:lvl8pPr marL="5943463" indent="0">
              <a:buNone/>
              <a:defRPr sz="1700"/>
            </a:lvl8pPr>
            <a:lvl9pPr marL="6792529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9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8001000"/>
            <a:ext cx="10972800" cy="944563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021292"/>
            <a:ext cx="10972800" cy="6858000"/>
          </a:xfrm>
        </p:spPr>
        <p:txBody>
          <a:bodyPr/>
          <a:lstStyle>
            <a:lvl1pPr marL="0" indent="0">
              <a:buNone/>
              <a:defRPr sz="5900"/>
            </a:lvl1pPr>
            <a:lvl2pPr marL="849066" indent="0">
              <a:buNone/>
              <a:defRPr sz="5200"/>
            </a:lvl2pPr>
            <a:lvl3pPr marL="1698132" indent="0">
              <a:buNone/>
              <a:defRPr sz="4500"/>
            </a:lvl3pPr>
            <a:lvl4pPr marL="2547198" indent="0">
              <a:buNone/>
              <a:defRPr sz="3700"/>
            </a:lvl4pPr>
            <a:lvl5pPr marL="3396264" indent="0">
              <a:buNone/>
              <a:defRPr sz="3700"/>
            </a:lvl5pPr>
            <a:lvl6pPr marL="4245331" indent="0">
              <a:buNone/>
              <a:defRPr sz="3700"/>
            </a:lvl6pPr>
            <a:lvl7pPr marL="5094397" indent="0">
              <a:buNone/>
              <a:defRPr sz="3700"/>
            </a:lvl7pPr>
            <a:lvl8pPr marL="5943463" indent="0">
              <a:buNone/>
              <a:defRPr sz="3700"/>
            </a:lvl8pPr>
            <a:lvl9pPr marL="6792529" indent="0">
              <a:buNone/>
              <a:defRPr sz="3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945563"/>
            <a:ext cx="10972800" cy="1341437"/>
          </a:xfrm>
        </p:spPr>
        <p:txBody>
          <a:bodyPr/>
          <a:lstStyle>
            <a:lvl1pPr marL="0" indent="0">
              <a:buNone/>
              <a:defRPr sz="2600"/>
            </a:lvl1pPr>
            <a:lvl2pPr marL="849066" indent="0">
              <a:buNone/>
              <a:defRPr sz="2200"/>
            </a:lvl2pPr>
            <a:lvl3pPr marL="1698132" indent="0">
              <a:buNone/>
              <a:defRPr sz="1900"/>
            </a:lvl3pPr>
            <a:lvl4pPr marL="2547198" indent="0">
              <a:buNone/>
              <a:defRPr sz="1700"/>
            </a:lvl4pPr>
            <a:lvl5pPr marL="3396264" indent="0">
              <a:buNone/>
              <a:defRPr sz="1700"/>
            </a:lvl5pPr>
            <a:lvl6pPr marL="4245331" indent="0">
              <a:buNone/>
              <a:defRPr sz="1700"/>
            </a:lvl6pPr>
            <a:lvl7pPr marL="5094397" indent="0">
              <a:buNone/>
              <a:defRPr sz="1700"/>
            </a:lvl7pPr>
            <a:lvl8pPr marL="5943463" indent="0">
              <a:buNone/>
              <a:defRPr sz="1700"/>
            </a:lvl8pPr>
            <a:lvl9pPr marL="6792529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9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57730"/>
            <a:ext cx="16459200" cy="1905000"/>
          </a:xfrm>
          <a:prstGeom prst="rect">
            <a:avLst/>
          </a:prstGeom>
        </p:spPr>
        <p:txBody>
          <a:bodyPr vert="horz" lIns="169813" tIns="84907" rIns="169813" bIns="849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667001"/>
            <a:ext cx="16459200" cy="7543272"/>
          </a:xfrm>
          <a:prstGeom prst="rect">
            <a:avLst/>
          </a:prstGeom>
        </p:spPr>
        <p:txBody>
          <a:bodyPr vert="horz" lIns="169813" tIns="84907" rIns="169813" bIns="849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0593917"/>
            <a:ext cx="4267200" cy="608542"/>
          </a:xfrm>
          <a:prstGeom prst="rect">
            <a:avLst/>
          </a:prstGeom>
        </p:spPr>
        <p:txBody>
          <a:bodyPr vert="horz" lIns="169813" tIns="84907" rIns="169813" bIns="84907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D149-1E12-4E41-AFB8-EA68E8E749C8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0593917"/>
            <a:ext cx="5791200" cy="608542"/>
          </a:xfrm>
          <a:prstGeom prst="rect">
            <a:avLst/>
          </a:prstGeom>
        </p:spPr>
        <p:txBody>
          <a:bodyPr vert="horz" lIns="169813" tIns="84907" rIns="169813" bIns="84907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0593917"/>
            <a:ext cx="4267200" cy="608542"/>
          </a:xfrm>
          <a:prstGeom prst="rect">
            <a:avLst/>
          </a:prstGeom>
        </p:spPr>
        <p:txBody>
          <a:bodyPr vert="horz" lIns="169813" tIns="84907" rIns="169813" bIns="84907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47DE-BFDB-4A30-9B39-E71074F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98132" rtl="0" eaLnBrk="1" latinLnBrk="0" hangingPunct="1">
        <a:spcBef>
          <a:spcPct val="0"/>
        </a:spcBef>
        <a:buNone/>
        <a:defRPr sz="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6800" indent="-636800" algn="l" defTabSz="1698132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379732" indent="-530666" algn="l" defTabSz="1698132" rtl="0" eaLnBrk="1" latinLnBrk="0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2665" indent="-424533" algn="l" defTabSz="1698132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2971731" indent="-424533" algn="l" defTabSz="1698132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820798" indent="-424533" algn="l" defTabSz="1698132" rtl="0" eaLnBrk="1" latinLnBrk="0" hangingPunct="1">
        <a:spcBef>
          <a:spcPct val="20000"/>
        </a:spcBef>
        <a:buFont typeface="Arial" pitchFamily="34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669864" indent="-424533" algn="l" defTabSz="1698132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518930" indent="-424533" algn="l" defTabSz="1698132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67996" indent="-424533" algn="l" defTabSz="1698132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17062" indent="-424533" algn="l" defTabSz="1698132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8132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66" algn="l" defTabSz="1698132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32" algn="l" defTabSz="1698132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47198" algn="l" defTabSz="1698132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96264" algn="l" defTabSz="1698132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245331" algn="l" defTabSz="1698132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397" algn="l" defTabSz="1698132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63" algn="l" defTabSz="1698132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792529" algn="l" defTabSz="1698132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1828800" y="3810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819400" y="3810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62400" y="5334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029200" y="6477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867400" y="746078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714500" y="8763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85800" y="746078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1500" y="12954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7200" y="19050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3552" y="24384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42900" y="29718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42900" y="35814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700852" y="1422779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586552" y="20193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86552" y="2533366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85900" y="30861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371600" y="3594479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23900" y="3594479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05100" y="15240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05100" y="2114266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01604" y="264198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577152" y="3208362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476500" y="36957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362200" y="48768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371600" y="44958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733800" y="16764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800600" y="17907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811404" y="2304766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33800" y="22479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733800" y="275628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0600" y="287058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619500" y="3216324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7104" y="33528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697104" y="39243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505200" y="3790097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390900" y="48768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572000" y="49911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87404" y="58674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441209" y="60960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625152" y="62103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608661" y="51054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722961" y="4026659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750256" y="31242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763904" y="2076166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858000" y="590266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696200" y="15240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41509" y="1746914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581900" y="30099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7478404" y="3594479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750256" y="3514868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467600" y="4249573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453952" y="52197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249804" y="63246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477000" y="5200366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381750" y="63246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77200" y="3053118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962900" y="4206923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9067800" y="3094062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0287000" y="1127078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0058400" y="3248736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0668000" y="1012778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0977918" y="33147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822959" y="4458127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746475" y="5633114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0629332" y="67056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3030200" y="73152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3411200" y="6277971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7072781" y="8534400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0" name="Straight Connector 169"/>
          <p:cNvCxnSpPr>
            <a:stCxn id="100" idx="3"/>
            <a:endCxn id="101" idx="1"/>
          </p:cNvCxnSpPr>
          <p:nvPr/>
        </p:nvCxnSpPr>
        <p:spPr>
          <a:xfrm>
            <a:off x="2057400" y="495300"/>
            <a:ext cx="76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01" idx="3"/>
            <a:endCxn id="103" idx="1"/>
          </p:cNvCxnSpPr>
          <p:nvPr/>
        </p:nvCxnSpPr>
        <p:spPr>
          <a:xfrm>
            <a:off x="3048000" y="495300"/>
            <a:ext cx="914400" cy="152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03" idx="3"/>
            <a:endCxn id="104" idx="1"/>
          </p:cNvCxnSpPr>
          <p:nvPr/>
        </p:nvCxnSpPr>
        <p:spPr>
          <a:xfrm>
            <a:off x="4191000" y="647700"/>
            <a:ext cx="838200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04" idx="3"/>
            <a:endCxn id="105" idx="1"/>
          </p:cNvCxnSpPr>
          <p:nvPr/>
        </p:nvCxnSpPr>
        <p:spPr>
          <a:xfrm>
            <a:off x="5257800" y="762000"/>
            <a:ext cx="609600" cy="9837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05" idx="3"/>
            <a:endCxn id="145" idx="1"/>
          </p:cNvCxnSpPr>
          <p:nvPr/>
        </p:nvCxnSpPr>
        <p:spPr>
          <a:xfrm flipV="1">
            <a:off x="6096000" y="704566"/>
            <a:ext cx="762000" cy="1558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45" idx="2"/>
            <a:endCxn id="147" idx="0"/>
          </p:cNvCxnSpPr>
          <p:nvPr/>
        </p:nvCxnSpPr>
        <p:spPr>
          <a:xfrm flipH="1">
            <a:off x="6955809" y="818866"/>
            <a:ext cx="16491" cy="9280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47" idx="1"/>
            <a:endCxn id="144" idx="3"/>
          </p:cNvCxnSpPr>
          <p:nvPr/>
        </p:nvCxnSpPr>
        <p:spPr>
          <a:xfrm flipH="1">
            <a:off x="5992504" y="1861214"/>
            <a:ext cx="849005" cy="3292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47" idx="3"/>
            <a:endCxn id="146" idx="1"/>
          </p:cNvCxnSpPr>
          <p:nvPr/>
        </p:nvCxnSpPr>
        <p:spPr>
          <a:xfrm flipV="1">
            <a:off x="7070109" y="1638300"/>
            <a:ext cx="626091" cy="2229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44" idx="1"/>
            <a:endCxn id="128" idx="3"/>
          </p:cNvCxnSpPr>
          <p:nvPr/>
        </p:nvCxnSpPr>
        <p:spPr>
          <a:xfrm flipH="1">
            <a:off x="5040004" y="2190466"/>
            <a:ext cx="723900" cy="228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05" idx="2"/>
            <a:endCxn id="144" idx="0"/>
          </p:cNvCxnSpPr>
          <p:nvPr/>
        </p:nvCxnSpPr>
        <p:spPr>
          <a:xfrm flipH="1">
            <a:off x="5878204" y="974678"/>
            <a:ext cx="103496" cy="11014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03" idx="2"/>
            <a:endCxn id="126" idx="0"/>
          </p:cNvCxnSpPr>
          <p:nvPr/>
        </p:nvCxnSpPr>
        <p:spPr>
          <a:xfrm flipH="1">
            <a:off x="3848100" y="762000"/>
            <a:ext cx="22860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26" idx="3"/>
            <a:endCxn id="127" idx="1"/>
          </p:cNvCxnSpPr>
          <p:nvPr/>
        </p:nvCxnSpPr>
        <p:spPr>
          <a:xfrm>
            <a:off x="3962400" y="1790700"/>
            <a:ext cx="838200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27" idx="0"/>
            <a:endCxn id="104" idx="2"/>
          </p:cNvCxnSpPr>
          <p:nvPr/>
        </p:nvCxnSpPr>
        <p:spPr>
          <a:xfrm flipV="1">
            <a:off x="4914900" y="876300"/>
            <a:ext cx="22860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27" idx="2"/>
            <a:endCxn id="128" idx="0"/>
          </p:cNvCxnSpPr>
          <p:nvPr/>
        </p:nvCxnSpPr>
        <p:spPr>
          <a:xfrm>
            <a:off x="4914900" y="2019300"/>
            <a:ext cx="10804" cy="28546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28" idx="3"/>
            <a:endCxn id="144" idx="1"/>
          </p:cNvCxnSpPr>
          <p:nvPr/>
        </p:nvCxnSpPr>
        <p:spPr>
          <a:xfrm flipV="1">
            <a:off x="5040004" y="2190466"/>
            <a:ext cx="723900" cy="228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44" idx="2"/>
            <a:endCxn id="143" idx="0"/>
          </p:cNvCxnSpPr>
          <p:nvPr/>
        </p:nvCxnSpPr>
        <p:spPr>
          <a:xfrm flipH="1">
            <a:off x="5864556" y="2304766"/>
            <a:ext cx="13648" cy="8194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28" idx="2"/>
            <a:endCxn id="131" idx="0"/>
          </p:cNvCxnSpPr>
          <p:nvPr/>
        </p:nvCxnSpPr>
        <p:spPr>
          <a:xfrm flipH="1">
            <a:off x="4914900" y="2533366"/>
            <a:ext cx="10804" cy="3372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28" idx="1"/>
            <a:endCxn id="129" idx="3"/>
          </p:cNvCxnSpPr>
          <p:nvPr/>
        </p:nvCxnSpPr>
        <p:spPr>
          <a:xfrm flipH="1" flipV="1">
            <a:off x="3962400" y="2362200"/>
            <a:ext cx="849004" cy="5686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26" idx="2"/>
            <a:endCxn id="129" idx="0"/>
          </p:cNvCxnSpPr>
          <p:nvPr/>
        </p:nvCxnSpPr>
        <p:spPr>
          <a:xfrm>
            <a:off x="3848100" y="1905000"/>
            <a:ext cx="0" cy="342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29" idx="1"/>
            <a:endCxn id="120" idx="3"/>
          </p:cNvCxnSpPr>
          <p:nvPr/>
        </p:nvCxnSpPr>
        <p:spPr>
          <a:xfrm flipH="1" flipV="1">
            <a:off x="2933700" y="2228566"/>
            <a:ext cx="800100" cy="1336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20" idx="0"/>
            <a:endCxn id="119" idx="2"/>
          </p:cNvCxnSpPr>
          <p:nvPr/>
        </p:nvCxnSpPr>
        <p:spPr>
          <a:xfrm flipV="1">
            <a:off x="2819400" y="1752600"/>
            <a:ext cx="0" cy="36166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19" idx="0"/>
            <a:endCxn id="101" idx="2"/>
          </p:cNvCxnSpPr>
          <p:nvPr/>
        </p:nvCxnSpPr>
        <p:spPr>
          <a:xfrm flipV="1">
            <a:off x="2819400" y="609600"/>
            <a:ext cx="114300" cy="914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00" idx="2"/>
            <a:endCxn id="106" idx="0"/>
          </p:cNvCxnSpPr>
          <p:nvPr/>
        </p:nvCxnSpPr>
        <p:spPr>
          <a:xfrm flipH="1">
            <a:off x="1828800" y="609600"/>
            <a:ext cx="114300" cy="2667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06" idx="1"/>
            <a:endCxn id="107" idx="3"/>
          </p:cNvCxnSpPr>
          <p:nvPr/>
        </p:nvCxnSpPr>
        <p:spPr>
          <a:xfrm flipH="1" flipV="1">
            <a:off x="914400" y="860378"/>
            <a:ext cx="800100" cy="1302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07" idx="2"/>
            <a:endCxn id="108" idx="0"/>
          </p:cNvCxnSpPr>
          <p:nvPr/>
        </p:nvCxnSpPr>
        <p:spPr>
          <a:xfrm flipH="1">
            <a:off x="685800" y="974678"/>
            <a:ext cx="114300" cy="3207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06" idx="2"/>
            <a:endCxn id="113" idx="0"/>
          </p:cNvCxnSpPr>
          <p:nvPr/>
        </p:nvCxnSpPr>
        <p:spPr>
          <a:xfrm flipH="1">
            <a:off x="1815152" y="1104900"/>
            <a:ext cx="13648" cy="3178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08" idx="3"/>
            <a:endCxn id="113" idx="1"/>
          </p:cNvCxnSpPr>
          <p:nvPr/>
        </p:nvCxnSpPr>
        <p:spPr>
          <a:xfrm>
            <a:off x="800100" y="1409700"/>
            <a:ext cx="900752" cy="1273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13" idx="2"/>
            <a:endCxn id="114" idx="0"/>
          </p:cNvCxnSpPr>
          <p:nvPr/>
        </p:nvCxnSpPr>
        <p:spPr>
          <a:xfrm flipH="1">
            <a:off x="1700852" y="1651379"/>
            <a:ext cx="114300" cy="3679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13" idx="3"/>
            <a:endCxn id="119" idx="1"/>
          </p:cNvCxnSpPr>
          <p:nvPr/>
        </p:nvCxnSpPr>
        <p:spPr>
          <a:xfrm>
            <a:off x="1929452" y="1537079"/>
            <a:ext cx="775648" cy="1012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14" idx="2"/>
            <a:endCxn id="115" idx="0"/>
          </p:cNvCxnSpPr>
          <p:nvPr/>
        </p:nvCxnSpPr>
        <p:spPr>
          <a:xfrm>
            <a:off x="1700852" y="2247900"/>
            <a:ext cx="0" cy="28546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14" idx="1"/>
            <a:endCxn id="109" idx="3"/>
          </p:cNvCxnSpPr>
          <p:nvPr/>
        </p:nvCxnSpPr>
        <p:spPr>
          <a:xfrm flipH="1" flipV="1">
            <a:off x="685800" y="2019300"/>
            <a:ext cx="900752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08" idx="2"/>
            <a:endCxn id="109" idx="0"/>
          </p:cNvCxnSpPr>
          <p:nvPr/>
        </p:nvCxnSpPr>
        <p:spPr>
          <a:xfrm flipH="1">
            <a:off x="571500" y="1524000"/>
            <a:ext cx="114300" cy="381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09" idx="2"/>
            <a:endCxn id="110" idx="0"/>
          </p:cNvCxnSpPr>
          <p:nvPr/>
        </p:nvCxnSpPr>
        <p:spPr>
          <a:xfrm flipH="1">
            <a:off x="557852" y="2133600"/>
            <a:ext cx="13648" cy="304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110" idx="3"/>
            <a:endCxn id="115" idx="1"/>
          </p:cNvCxnSpPr>
          <p:nvPr/>
        </p:nvCxnSpPr>
        <p:spPr>
          <a:xfrm>
            <a:off x="672152" y="2552700"/>
            <a:ext cx="914400" cy="9496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15" idx="3"/>
            <a:endCxn id="121" idx="1"/>
          </p:cNvCxnSpPr>
          <p:nvPr/>
        </p:nvCxnSpPr>
        <p:spPr>
          <a:xfrm>
            <a:off x="1815152" y="2647666"/>
            <a:ext cx="786452" cy="108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121" idx="3"/>
            <a:endCxn id="130" idx="1"/>
          </p:cNvCxnSpPr>
          <p:nvPr/>
        </p:nvCxnSpPr>
        <p:spPr>
          <a:xfrm>
            <a:off x="2830204" y="2756280"/>
            <a:ext cx="903596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30" idx="3"/>
            <a:endCxn id="131" idx="1"/>
          </p:cNvCxnSpPr>
          <p:nvPr/>
        </p:nvCxnSpPr>
        <p:spPr>
          <a:xfrm>
            <a:off x="3962400" y="2870580"/>
            <a:ext cx="838200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10" idx="2"/>
            <a:endCxn id="111" idx="0"/>
          </p:cNvCxnSpPr>
          <p:nvPr/>
        </p:nvCxnSpPr>
        <p:spPr>
          <a:xfrm flipH="1">
            <a:off x="457200" y="2667000"/>
            <a:ext cx="100652" cy="304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11" idx="3"/>
            <a:endCxn id="116" idx="1"/>
          </p:cNvCxnSpPr>
          <p:nvPr/>
        </p:nvCxnSpPr>
        <p:spPr>
          <a:xfrm>
            <a:off x="571500" y="3086100"/>
            <a:ext cx="914400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16" idx="3"/>
            <a:endCxn id="122" idx="1"/>
          </p:cNvCxnSpPr>
          <p:nvPr/>
        </p:nvCxnSpPr>
        <p:spPr>
          <a:xfrm>
            <a:off x="1714500" y="3200400"/>
            <a:ext cx="862652" cy="1222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21" idx="2"/>
            <a:endCxn id="122" idx="0"/>
          </p:cNvCxnSpPr>
          <p:nvPr/>
        </p:nvCxnSpPr>
        <p:spPr>
          <a:xfrm flipH="1">
            <a:off x="2691452" y="2870580"/>
            <a:ext cx="24452" cy="3377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20" idx="2"/>
            <a:endCxn id="121" idx="0"/>
          </p:cNvCxnSpPr>
          <p:nvPr/>
        </p:nvCxnSpPr>
        <p:spPr>
          <a:xfrm flipH="1">
            <a:off x="2715904" y="2342866"/>
            <a:ext cx="103496" cy="2991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22" idx="3"/>
            <a:endCxn id="132" idx="1"/>
          </p:cNvCxnSpPr>
          <p:nvPr/>
        </p:nvCxnSpPr>
        <p:spPr>
          <a:xfrm>
            <a:off x="2805752" y="3322662"/>
            <a:ext cx="813748" cy="79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130" idx="2"/>
            <a:endCxn id="132" idx="0"/>
          </p:cNvCxnSpPr>
          <p:nvPr/>
        </p:nvCxnSpPr>
        <p:spPr>
          <a:xfrm flipH="1">
            <a:off x="3733800" y="2984880"/>
            <a:ext cx="114300" cy="2314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32" idx="3"/>
            <a:endCxn id="133" idx="1"/>
          </p:cNvCxnSpPr>
          <p:nvPr/>
        </p:nvCxnSpPr>
        <p:spPr>
          <a:xfrm>
            <a:off x="3848100" y="3330624"/>
            <a:ext cx="849004" cy="1364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143" idx="2"/>
            <a:endCxn id="150" idx="0"/>
          </p:cNvCxnSpPr>
          <p:nvPr/>
        </p:nvCxnSpPr>
        <p:spPr>
          <a:xfrm>
            <a:off x="5864556" y="3352800"/>
            <a:ext cx="0" cy="1620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150" idx="2"/>
            <a:endCxn id="142" idx="0"/>
          </p:cNvCxnSpPr>
          <p:nvPr/>
        </p:nvCxnSpPr>
        <p:spPr>
          <a:xfrm flipH="1">
            <a:off x="5837261" y="3743468"/>
            <a:ext cx="27295" cy="2831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142" idx="1"/>
            <a:endCxn id="134" idx="3"/>
          </p:cNvCxnSpPr>
          <p:nvPr/>
        </p:nvCxnSpPr>
        <p:spPr>
          <a:xfrm flipH="1" flipV="1">
            <a:off x="4925704" y="4038600"/>
            <a:ext cx="797257" cy="1023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134" idx="0"/>
            <a:endCxn id="133" idx="2"/>
          </p:cNvCxnSpPr>
          <p:nvPr/>
        </p:nvCxnSpPr>
        <p:spPr>
          <a:xfrm flipV="1">
            <a:off x="4811404" y="3581400"/>
            <a:ext cx="0" cy="342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131" idx="2"/>
            <a:endCxn id="133" idx="0"/>
          </p:cNvCxnSpPr>
          <p:nvPr/>
        </p:nvCxnSpPr>
        <p:spPr>
          <a:xfrm flipH="1">
            <a:off x="4811404" y="3099180"/>
            <a:ext cx="103496" cy="2536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34" idx="1"/>
            <a:endCxn id="135" idx="3"/>
          </p:cNvCxnSpPr>
          <p:nvPr/>
        </p:nvCxnSpPr>
        <p:spPr>
          <a:xfrm flipH="1" flipV="1">
            <a:off x="3733800" y="3904397"/>
            <a:ext cx="963304" cy="1342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132" idx="2"/>
            <a:endCxn id="135" idx="0"/>
          </p:cNvCxnSpPr>
          <p:nvPr/>
        </p:nvCxnSpPr>
        <p:spPr>
          <a:xfrm flipH="1">
            <a:off x="3619500" y="3444924"/>
            <a:ext cx="114300" cy="3451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stCxn id="135" idx="1"/>
            <a:endCxn id="123" idx="3"/>
          </p:cNvCxnSpPr>
          <p:nvPr/>
        </p:nvCxnSpPr>
        <p:spPr>
          <a:xfrm flipH="1" flipV="1">
            <a:off x="2705100" y="3810000"/>
            <a:ext cx="800100" cy="943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22" idx="2"/>
            <a:endCxn id="123" idx="0"/>
          </p:cNvCxnSpPr>
          <p:nvPr/>
        </p:nvCxnSpPr>
        <p:spPr>
          <a:xfrm flipH="1">
            <a:off x="2590800" y="3436962"/>
            <a:ext cx="100652" cy="2587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23" idx="1"/>
            <a:endCxn id="117" idx="3"/>
          </p:cNvCxnSpPr>
          <p:nvPr/>
        </p:nvCxnSpPr>
        <p:spPr>
          <a:xfrm flipH="1" flipV="1">
            <a:off x="1600200" y="3708779"/>
            <a:ext cx="876300" cy="1012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115" idx="2"/>
            <a:endCxn id="116" idx="0"/>
          </p:cNvCxnSpPr>
          <p:nvPr/>
        </p:nvCxnSpPr>
        <p:spPr>
          <a:xfrm flipH="1">
            <a:off x="1600200" y="2761966"/>
            <a:ext cx="100652" cy="3241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116" idx="2"/>
            <a:endCxn id="117" idx="0"/>
          </p:cNvCxnSpPr>
          <p:nvPr/>
        </p:nvCxnSpPr>
        <p:spPr>
          <a:xfrm flipH="1">
            <a:off x="1485900" y="3314700"/>
            <a:ext cx="114300" cy="2797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stCxn id="119" idx="3"/>
            <a:endCxn id="126" idx="1"/>
          </p:cNvCxnSpPr>
          <p:nvPr/>
        </p:nvCxnSpPr>
        <p:spPr>
          <a:xfrm>
            <a:off x="2933700" y="1638300"/>
            <a:ext cx="800100" cy="152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stCxn id="118" idx="3"/>
            <a:endCxn id="117" idx="1"/>
          </p:cNvCxnSpPr>
          <p:nvPr/>
        </p:nvCxnSpPr>
        <p:spPr>
          <a:xfrm>
            <a:off x="952500" y="3708779"/>
            <a:ext cx="419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111" idx="2"/>
            <a:endCxn id="112" idx="0"/>
          </p:cNvCxnSpPr>
          <p:nvPr/>
        </p:nvCxnSpPr>
        <p:spPr>
          <a:xfrm>
            <a:off x="457200" y="3200400"/>
            <a:ext cx="0" cy="381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112" idx="3"/>
            <a:endCxn id="118" idx="1"/>
          </p:cNvCxnSpPr>
          <p:nvPr/>
        </p:nvCxnSpPr>
        <p:spPr>
          <a:xfrm>
            <a:off x="571500" y="3695700"/>
            <a:ext cx="152400" cy="130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118" idx="2"/>
            <a:endCxn id="125" idx="1"/>
          </p:cNvCxnSpPr>
          <p:nvPr/>
        </p:nvCxnSpPr>
        <p:spPr>
          <a:xfrm>
            <a:off x="838200" y="3823079"/>
            <a:ext cx="533400" cy="787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125" idx="3"/>
            <a:endCxn id="124" idx="1"/>
          </p:cNvCxnSpPr>
          <p:nvPr/>
        </p:nvCxnSpPr>
        <p:spPr>
          <a:xfrm>
            <a:off x="1600200" y="4610100"/>
            <a:ext cx="762000" cy="381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124" idx="3"/>
            <a:endCxn id="136" idx="1"/>
          </p:cNvCxnSpPr>
          <p:nvPr/>
        </p:nvCxnSpPr>
        <p:spPr>
          <a:xfrm>
            <a:off x="2590800" y="4991100"/>
            <a:ext cx="8001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117" idx="2"/>
            <a:endCxn id="125" idx="0"/>
          </p:cNvCxnSpPr>
          <p:nvPr/>
        </p:nvCxnSpPr>
        <p:spPr>
          <a:xfrm>
            <a:off x="1485900" y="3823079"/>
            <a:ext cx="0" cy="6727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123" idx="2"/>
            <a:endCxn id="124" idx="0"/>
          </p:cNvCxnSpPr>
          <p:nvPr/>
        </p:nvCxnSpPr>
        <p:spPr>
          <a:xfrm flipH="1">
            <a:off x="2476500" y="3924300"/>
            <a:ext cx="114300" cy="9525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135" idx="2"/>
            <a:endCxn id="136" idx="0"/>
          </p:cNvCxnSpPr>
          <p:nvPr/>
        </p:nvCxnSpPr>
        <p:spPr>
          <a:xfrm flipH="1">
            <a:off x="3505200" y="4018697"/>
            <a:ext cx="114300" cy="8581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36" idx="2"/>
            <a:endCxn id="138" idx="0"/>
          </p:cNvCxnSpPr>
          <p:nvPr/>
        </p:nvCxnSpPr>
        <p:spPr>
          <a:xfrm flipH="1">
            <a:off x="3401704" y="5105400"/>
            <a:ext cx="103496" cy="762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36" idx="3"/>
            <a:endCxn id="137" idx="1"/>
          </p:cNvCxnSpPr>
          <p:nvPr/>
        </p:nvCxnSpPr>
        <p:spPr>
          <a:xfrm>
            <a:off x="3619500" y="4991100"/>
            <a:ext cx="952500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137" idx="0"/>
            <a:endCxn id="134" idx="2"/>
          </p:cNvCxnSpPr>
          <p:nvPr/>
        </p:nvCxnSpPr>
        <p:spPr>
          <a:xfrm flipV="1">
            <a:off x="4686300" y="4152900"/>
            <a:ext cx="125104" cy="838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143" idx="3"/>
            <a:endCxn id="148" idx="1"/>
          </p:cNvCxnSpPr>
          <p:nvPr/>
        </p:nvCxnSpPr>
        <p:spPr>
          <a:xfrm flipV="1">
            <a:off x="5978856" y="3124200"/>
            <a:ext cx="1603044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150" idx="3"/>
            <a:endCxn id="149" idx="1"/>
          </p:cNvCxnSpPr>
          <p:nvPr/>
        </p:nvCxnSpPr>
        <p:spPr>
          <a:xfrm>
            <a:off x="5978856" y="3629168"/>
            <a:ext cx="1499548" cy="796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stCxn id="142" idx="3"/>
            <a:endCxn id="151" idx="1"/>
          </p:cNvCxnSpPr>
          <p:nvPr/>
        </p:nvCxnSpPr>
        <p:spPr>
          <a:xfrm>
            <a:off x="5951561" y="4140959"/>
            <a:ext cx="1516039" cy="2229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149" idx="2"/>
            <a:endCxn id="151" idx="0"/>
          </p:cNvCxnSpPr>
          <p:nvPr/>
        </p:nvCxnSpPr>
        <p:spPr>
          <a:xfrm flipH="1">
            <a:off x="7581900" y="3823079"/>
            <a:ext cx="10804" cy="4264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stCxn id="148" idx="2"/>
            <a:endCxn id="149" idx="0"/>
          </p:cNvCxnSpPr>
          <p:nvPr/>
        </p:nvCxnSpPr>
        <p:spPr>
          <a:xfrm flipH="1">
            <a:off x="7592704" y="3238500"/>
            <a:ext cx="103496" cy="3559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146" idx="2"/>
            <a:endCxn id="148" idx="0"/>
          </p:cNvCxnSpPr>
          <p:nvPr/>
        </p:nvCxnSpPr>
        <p:spPr>
          <a:xfrm flipH="1">
            <a:off x="7696200" y="1752600"/>
            <a:ext cx="114300" cy="1257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/>
          <p:cNvSpPr/>
          <p:nvPr/>
        </p:nvSpPr>
        <p:spPr>
          <a:xfrm>
            <a:off x="9182100" y="1651379"/>
            <a:ext cx="228600" cy="228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3" name="Straight Connector 332"/>
          <p:cNvCxnSpPr>
            <a:stCxn id="146" idx="3"/>
            <a:endCxn id="331" idx="1"/>
          </p:cNvCxnSpPr>
          <p:nvPr/>
        </p:nvCxnSpPr>
        <p:spPr>
          <a:xfrm>
            <a:off x="7924800" y="1638300"/>
            <a:ext cx="1257300" cy="1273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331" idx="3"/>
            <a:endCxn id="159" idx="1"/>
          </p:cNvCxnSpPr>
          <p:nvPr/>
        </p:nvCxnSpPr>
        <p:spPr>
          <a:xfrm flipV="1">
            <a:off x="9410700" y="1241378"/>
            <a:ext cx="876300" cy="52430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159" idx="3"/>
            <a:endCxn id="161" idx="1"/>
          </p:cNvCxnSpPr>
          <p:nvPr/>
        </p:nvCxnSpPr>
        <p:spPr>
          <a:xfrm flipV="1">
            <a:off x="10515600" y="1127078"/>
            <a:ext cx="152400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161" idx="2"/>
            <a:endCxn id="162" idx="0"/>
          </p:cNvCxnSpPr>
          <p:nvPr/>
        </p:nvCxnSpPr>
        <p:spPr>
          <a:xfrm>
            <a:off x="10782300" y="1241378"/>
            <a:ext cx="309918" cy="20733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159" idx="2"/>
            <a:endCxn id="160" idx="0"/>
          </p:cNvCxnSpPr>
          <p:nvPr/>
        </p:nvCxnSpPr>
        <p:spPr>
          <a:xfrm flipH="1">
            <a:off x="10172700" y="1355678"/>
            <a:ext cx="228600" cy="18930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162" idx="1"/>
            <a:endCxn id="160" idx="3"/>
          </p:cNvCxnSpPr>
          <p:nvPr/>
        </p:nvCxnSpPr>
        <p:spPr>
          <a:xfrm flipH="1" flipV="1">
            <a:off x="10287000" y="3363036"/>
            <a:ext cx="690918" cy="659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331" idx="2"/>
            <a:endCxn id="158" idx="0"/>
          </p:cNvCxnSpPr>
          <p:nvPr/>
        </p:nvCxnSpPr>
        <p:spPr>
          <a:xfrm flipH="1">
            <a:off x="9182100" y="1879979"/>
            <a:ext cx="114300" cy="12140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148" idx="3"/>
            <a:endCxn id="156" idx="1"/>
          </p:cNvCxnSpPr>
          <p:nvPr/>
        </p:nvCxnSpPr>
        <p:spPr>
          <a:xfrm>
            <a:off x="7810500" y="3124200"/>
            <a:ext cx="266700" cy="43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>
            <a:stCxn id="156" idx="3"/>
            <a:endCxn id="158" idx="1"/>
          </p:cNvCxnSpPr>
          <p:nvPr/>
        </p:nvCxnSpPr>
        <p:spPr>
          <a:xfrm>
            <a:off x="8305800" y="3167418"/>
            <a:ext cx="762000" cy="409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>
            <a:stCxn id="156" idx="2"/>
            <a:endCxn id="157" idx="0"/>
          </p:cNvCxnSpPr>
          <p:nvPr/>
        </p:nvCxnSpPr>
        <p:spPr>
          <a:xfrm flipH="1">
            <a:off x="8077200" y="3281718"/>
            <a:ext cx="114300" cy="9252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157" idx="3"/>
            <a:endCxn id="163" idx="1"/>
          </p:cNvCxnSpPr>
          <p:nvPr/>
        </p:nvCxnSpPr>
        <p:spPr>
          <a:xfrm>
            <a:off x="8191500" y="4321223"/>
            <a:ext cx="2631459" cy="2512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stCxn id="162" idx="2"/>
            <a:endCxn id="163" idx="0"/>
          </p:cNvCxnSpPr>
          <p:nvPr/>
        </p:nvCxnSpPr>
        <p:spPr>
          <a:xfrm flipH="1">
            <a:off x="10937259" y="3543300"/>
            <a:ext cx="154959" cy="9148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158" idx="3"/>
            <a:endCxn id="160" idx="1"/>
          </p:cNvCxnSpPr>
          <p:nvPr/>
        </p:nvCxnSpPr>
        <p:spPr>
          <a:xfrm>
            <a:off x="9296400" y="3208362"/>
            <a:ext cx="762000" cy="1546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157" idx="1"/>
            <a:endCxn id="151" idx="3"/>
          </p:cNvCxnSpPr>
          <p:nvPr/>
        </p:nvCxnSpPr>
        <p:spPr>
          <a:xfrm flipH="1">
            <a:off x="7696200" y="4321223"/>
            <a:ext cx="266700" cy="426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>
            <a:stCxn id="151" idx="2"/>
            <a:endCxn id="152" idx="0"/>
          </p:cNvCxnSpPr>
          <p:nvPr/>
        </p:nvCxnSpPr>
        <p:spPr>
          <a:xfrm flipH="1">
            <a:off x="7568252" y="4478173"/>
            <a:ext cx="13648" cy="741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154" idx="3"/>
            <a:endCxn id="152" idx="1"/>
          </p:cNvCxnSpPr>
          <p:nvPr/>
        </p:nvCxnSpPr>
        <p:spPr>
          <a:xfrm>
            <a:off x="6705600" y="5314666"/>
            <a:ext cx="748352" cy="193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141" idx="3"/>
            <a:endCxn id="154" idx="1"/>
          </p:cNvCxnSpPr>
          <p:nvPr/>
        </p:nvCxnSpPr>
        <p:spPr>
          <a:xfrm>
            <a:off x="5837261" y="5219700"/>
            <a:ext cx="639739" cy="9496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142" idx="2"/>
            <a:endCxn id="141" idx="0"/>
          </p:cNvCxnSpPr>
          <p:nvPr/>
        </p:nvCxnSpPr>
        <p:spPr>
          <a:xfrm flipH="1">
            <a:off x="5722961" y="4255259"/>
            <a:ext cx="114300" cy="8501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137" idx="3"/>
            <a:endCxn id="141" idx="1"/>
          </p:cNvCxnSpPr>
          <p:nvPr/>
        </p:nvCxnSpPr>
        <p:spPr>
          <a:xfrm>
            <a:off x="4800600" y="5105400"/>
            <a:ext cx="808061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137" idx="2"/>
            <a:endCxn id="139" idx="0"/>
          </p:cNvCxnSpPr>
          <p:nvPr/>
        </p:nvCxnSpPr>
        <p:spPr>
          <a:xfrm flipH="1">
            <a:off x="4555509" y="5219700"/>
            <a:ext cx="130791" cy="876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138" idx="3"/>
            <a:endCxn id="139" idx="1"/>
          </p:cNvCxnSpPr>
          <p:nvPr/>
        </p:nvCxnSpPr>
        <p:spPr>
          <a:xfrm>
            <a:off x="3516004" y="5981700"/>
            <a:ext cx="925205" cy="228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139" idx="3"/>
            <a:endCxn id="140" idx="1"/>
          </p:cNvCxnSpPr>
          <p:nvPr/>
        </p:nvCxnSpPr>
        <p:spPr>
          <a:xfrm>
            <a:off x="4669809" y="6210300"/>
            <a:ext cx="955343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141" idx="2"/>
            <a:endCxn id="140" idx="0"/>
          </p:cNvCxnSpPr>
          <p:nvPr/>
        </p:nvCxnSpPr>
        <p:spPr>
          <a:xfrm>
            <a:off x="5722961" y="5334000"/>
            <a:ext cx="16491" cy="876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140" idx="3"/>
            <a:endCxn id="155" idx="1"/>
          </p:cNvCxnSpPr>
          <p:nvPr/>
        </p:nvCxnSpPr>
        <p:spPr>
          <a:xfrm>
            <a:off x="5853752" y="6324600"/>
            <a:ext cx="527998" cy="114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>
            <a:stCxn id="155" idx="0"/>
            <a:endCxn id="154" idx="2"/>
          </p:cNvCxnSpPr>
          <p:nvPr/>
        </p:nvCxnSpPr>
        <p:spPr>
          <a:xfrm flipV="1">
            <a:off x="6496050" y="5428966"/>
            <a:ext cx="95250" cy="8956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>
            <a:stCxn id="155" idx="3"/>
            <a:endCxn id="153" idx="1"/>
          </p:cNvCxnSpPr>
          <p:nvPr/>
        </p:nvCxnSpPr>
        <p:spPr>
          <a:xfrm>
            <a:off x="6610350" y="6438900"/>
            <a:ext cx="6394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stCxn id="153" idx="3"/>
            <a:endCxn id="165" idx="1"/>
          </p:cNvCxnSpPr>
          <p:nvPr/>
        </p:nvCxnSpPr>
        <p:spPr>
          <a:xfrm>
            <a:off x="7478404" y="6438900"/>
            <a:ext cx="3150928" cy="381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stCxn id="152" idx="3"/>
            <a:endCxn id="164" idx="1"/>
          </p:cNvCxnSpPr>
          <p:nvPr/>
        </p:nvCxnSpPr>
        <p:spPr>
          <a:xfrm>
            <a:off x="7682552" y="5334000"/>
            <a:ext cx="3063923" cy="4134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stCxn id="163" idx="2"/>
            <a:endCxn id="164" idx="0"/>
          </p:cNvCxnSpPr>
          <p:nvPr/>
        </p:nvCxnSpPr>
        <p:spPr>
          <a:xfrm flipH="1">
            <a:off x="10860775" y="4686727"/>
            <a:ext cx="76484" cy="9463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>
            <a:stCxn id="164" idx="3"/>
            <a:endCxn id="167" idx="1"/>
          </p:cNvCxnSpPr>
          <p:nvPr/>
        </p:nvCxnSpPr>
        <p:spPr>
          <a:xfrm>
            <a:off x="10975075" y="5747414"/>
            <a:ext cx="2436125" cy="644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165" idx="3"/>
            <a:endCxn id="166" idx="1"/>
          </p:cNvCxnSpPr>
          <p:nvPr/>
        </p:nvCxnSpPr>
        <p:spPr>
          <a:xfrm>
            <a:off x="10857932" y="6819900"/>
            <a:ext cx="2172268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stCxn id="164" idx="2"/>
            <a:endCxn id="165" idx="0"/>
          </p:cNvCxnSpPr>
          <p:nvPr/>
        </p:nvCxnSpPr>
        <p:spPr>
          <a:xfrm flipH="1">
            <a:off x="10743632" y="5861714"/>
            <a:ext cx="117143" cy="8438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>
            <a:stCxn id="166" idx="0"/>
            <a:endCxn id="167" idx="2"/>
          </p:cNvCxnSpPr>
          <p:nvPr/>
        </p:nvCxnSpPr>
        <p:spPr>
          <a:xfrm flipV="1">
            <a:off x="13144500" y="6506571"/>
            <a:ext cx="381000" cy="8086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>
            <a:stCxn id="167" idx="3"/>
            <a:endCxn id="168" idx="0"/>
          </p:cNvCxnSpPr>
          <p:nvPr/>
        </p:nvCxnSpPr>
        <p:spPr>
          <a:xfrm>
            <a:off x="13639800" y="6392271"/>
            <a:ext cx="3547281" cy="21421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152" idx="2"/>
            <a:endCxn id="153" idx="0"/>
          </p:cNvCxnSpPr>
          <p:nvPr/>
        </p:nvCxnSpPr>
        <p:spPr>
          <a:xfrm flipH="1">
            <a:off x="7364104" y="5448300"/>
            <a:ext cx="204148" cy="876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/>
          <p:cNvCxnSpPr>
            <a:stCxn id="145" idx="3"/>
            <a:endCxn id="146" idx="0"/>
          </p:cNvCxnSpPr>
          <p:nvPr/>
        </p:nvCxnSpPr>
        <p:spPr>
          <a:xfrm>
            <a:off x="7086600" y="704566"/>
            <a:ext cx="723900" cy="819434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69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8</cp:revision>
  <dcterms:created xsi:type="dcterms:W3CDTF">2013-03-06T00:32:29Z</dcterms:created>
  <dcterms:modified xsi:type="dcterms:W3CDTF">2013-03-06T01:57:39Z</dcterms:modified>
</cp:coreProperties>
</file>