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igitalocean.com/community/tutorials/how-to-install-and-configure-an-apache-zookeeper-cluster-on-ubuntu-18-0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e configuração </a:t>
            </a:r>
            <a:r>
              <a:rPr lang="pt-BR" dirty="0" smtClean="0"/>
              <a:t>zookeeper 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Alunos: Lucas Gonçalves Neves / RAFAEL CERQUEIRA Rocha / Gabriel barroso / rodrigo </a:t>
            </a:r>
            <a:r>
              <a:rPr lang="pt-BR" dirty="0" smtClean="0">
                <a:solidFill>
                  <a:schemeClr val="tx1"/>
                </a:solidFill>
              </a:rPr>
              <a:t>Anastácio </a:t>
            </a:r>
            <a:r>
              <a:rPr lang="pt-BR" smtClean="0">
                <a:solidFill>
                  <a:schemeClr val="tx1"/>
                </a:solidFill>
              </a:rPr>
              <a:t>/ Leonardo mendes 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258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Conectando o zoo2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09" y="2249488"/>
            <a:ext cx="5703608" cy="3541712"/>
          </a:xfrm>
        </p:spPr>
      </p:pic>
    </p:spTree>
    <p:extLst>
      <p:ext uri="{BB962C8B-B14F-4D97-AF65-F5344CB8AC3E}">
        <p14:creationId xmlns:p14="http://schemas.microsoft.com/office/powerpoint/2010/main" val="41011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um atributo (</a:t>
            </a:r>
            <a:r>
              <a:rPr lang="pt-BR" dirty="0" err="1" smtClean="0"/>
              <a:t>znode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94" y="2249488"/>
            <a:ext cx="5690238" cy="3541712"/>
          </a:xfrm>
        </p:spPr>
      </p:pic>
    </p:spTree>
    <p:extLst>
      <p:ext uri="{BB962C8B-B14F-4D97-AF65-F5344CB8AC3E}">
        <p14:creationId xmlns:p14="http://schemas.microsoft.com/office/powerpoint/2010/main" val="17568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Acessando o atributo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59" y="2249488"/>
            <a:ext cx="5682307" cy="3541712"/>
          </a:xfrm>
        </p:spPr>
      </p:pic>
    </p:spTree>
    <p:extLst>
      <p:ext uri="{BB962C8B-B14F-4D97-AF65-F5344CB8AC3E}">
        <p14:creationId xmlns:p14="http://schemas.microsoft.com/office/powerpoint/2010/main" val="30075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52249"/>
            <a:ext cx="9905998" cy="1156138"/>
          </a:xfrm>
        </p:spPr>
        <p:txBody>
          <a:bodyPr/>
          <a:lstStyle/>
          <a:p>
            <a:pPr algn="ctr"/>
            <a:r>
              <a:rPr lang="pt-BR" dirty="0" err="1" smtClean="0"/>
              <a:t>github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207" y="1408387"/>
            <a:ext cx="5728138" cy="53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zookeeper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648880"/>
            <a:ext cx="9905999" cy="3541714"/>
          </a:xfrm>
        </p:spPr>
        <p:txBody>
          <a:bodyPr/>
          <a:lstStyle/>
          <a:p>
            <a:pPr algn="ctr"/>
            <a:r>
              <a:rPr lang="pt-BR" b="1" dirty="0"/>
              <a:t>O Apache ZooKeeper</a:t>
            </a:r>
            <a:r>
              <a:rPr lang="pt-BR" dirty="0"/>
              <a:t> é um projeto de software da Apache Software </a:t>
            </a:r>
            <a:r>
              <a:rPr lang="pt-BR" dirty="0" smtClean="0"/>
              <a:t>Foundation. É um serviço centralizado para sistemas distribuídos para um armazenamento de valor chave hierárquico, usado para fornecer um serviço de configuração distribuída.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13" y="153067"/>
            <a:ext cx="344739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</a:t>
            </a:r>
            <a:r>
              <a:rPr lang="pt-BR" dirty="0" smtClean="0"/>
              <a:t>Principais recursos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Sistema Confiável: Alta confiabilidade, pois roda mesmo se um nó falhar;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Simplicidade: Arquitetura bem simples, pois há um namespace hierárquico compartilhado que ajuda a coordenar os processos;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Rapidez de processamento: Especialmente rápido em cargas de trabalho de “leitura dominante” (cargas de trabalho onde leituras são mais comuns que gravações);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Escalonamento: Melhoria de desempenho com mais nós.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986" y="48905"/>
            <a:ext cx="286742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Empresas que usam o zookeeper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89043" cy="354171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O </a:t>
            </a:r>
            <a:r>
              <a:rPr lang="pt-BR" dirty="0" err="1" smtClean="0"/>
              <a:t>Zooker</a:t>
            </a:r>
            <a:r>
              <a:rPr lang="pt-BR" dirty="0" smtClean="0"/>
              <a:t> atualmente é usado por várias empresas, tais como </a:t>
            </a:r>
            <a:r>
              <a:rPr lang="pt-BR" dirty="0"/>
              <a:t>a </a:t>
            </a:r>
            <a:r>
              <a:rPr lang="pt-BR" dirty="0" err="1" smtClean="0"/>
              <a:t>Rackspace</a:t>
            </a:r>
            <a:r>
              <a:rPr lang="pt-BR" dirty="0" smtClean="0"/>
              <a:t>,</a:t>
            </a:r>
            <a:r>
              <a:rPr lang="pt-BR" dirty="0"/>
              <a:t> Yahoo</a:t>
            </a:r>
            <a:r>
              <a:rPr lang="pt-BR" dirty="0" smtClean="0"/>
              <a:t>!,</a:t>
            </a:r>
            <a:r>
              <a:rPr lang="pt-BR" dirty="0"/>
              <a:t> </a:t>
            </a:r>
            <a:r>
              <a:rPr lang="pt-BR" dirty="0" err="1" smtClean="0"/>
              <a:t>Netlogpp</a:t>
            </a:r>
            <a:r>
              <a:rPr lang="pt-BR" dirty="0" smtClean="0"/>
              <a:t>,</a:t>
            </a:r>
            <a:r>
              <a:rPr lang="pt-BR" dirty="0"/>
              <a:t> </a:t>
            </a:r>
            <a:r>
              <a:rPr lang="pt-BR" dirty="0" err="1" smtClean="0"/>
              <a:t>Reddit</a:t>
            </a:r>
            <a:r>
              <a:rPr lang="pt-BR" dirty="0" smtClean="0"/>
              <a:t>,</a:t>
            </a:r>
            <a:r>
              <a:rPr lang="pt-BR" dirty="0"/>
              <a:t> </a:t>
            </a:r>
            <a:r>
              <a:rPr lang="pt-BR" dirty="0" err="1"/>
              <a:t>NetApp</a:t>
            </a:r>
            <a:r>
              <a:rPr lang="pt-BR" dirty="0"/>
              <a:t> </a:t>
            </a:r>
            <a:r>
              <a:rPr lang="pt-BR" dirty="0" err="1"/>
              <a:t>SolidFire</a:t>
            </a:r>
            <a:r>
              <a:rPr lang="pt-BR" dirty="0"/>
              <a:t>  , </a:t>
            </a:r>
            <a:r>
              <a:rPr lang="pt-BR" dirty="0" err="1"/>
              <a:t>Facebook</a:t>
            </a:r>
            <a:r>
              <a:rPr lang="pt-BR" dirty="0"/>
              <a:t> </a:t>
            </a:r>
            <a:r>
              <a:rPr lang="pt-BR" dirty="0" smtClean="0"/>
              <a:t>,</a:t>
            </a:r>
            <a:r>
              <a:rPr lang="pt-BR" dirty="0"/>
              <a:t> </a:t>
            </a:r>
            <a:r>
              <a:rPr lang="pt-BR" dirty="0" err="1" smtClean="0"/>
              <a:t>Twitter</a:t>
            </a:r>
            <a:r>
              <a:rPr lang="pt-BR" dirty="0"/>
              <a:t> e </a:t>
            </a:r>
            <a:r>
              <a:rPr lang="pt-BR" dirty="0" smtClean="0"/>
              <a:t>eBay, </a:t>
            </a:r>
            <a:r>
              <a:rPr lang="pt-BR" dirty="0"/>
              <a:t>bem como sistemas de busca corporativa de código aberto , como o </a:t>
            </a:r>
            <a:r>
              <a:rPr lang="pt-BR" dirty="0" err="1" smtClean="0"/>
              <a:t>Solr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99" y="3917453"/>
            <a:ext cx="2128180" cy="15374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27" y="3917453"/>
            <a:ext cx="1631339" cy="15374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14" y="3917453"/>
            <a:ext cx="1872431" cy="15374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393" y="3917453"/>
            <a:ext cx="1807755" cy="15374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15" y="618518"/>
            <a:ext cx="2421686" cy="12946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822" y="3917453"/>
            <a:ext cx="2010307" cy="15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Terminologias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Nós: Sistemas instalados no Cluster;</a:t>
            </a:r>
          </a:p>
          <a:p>
            <a:r>
              <a:rPr lang="pt-BR" dirty="0" err="1" smtClean="0"/>
              <a:t>Znode</a:t>
            </a:r>
            <a:r>
              <a:rPr lang="pt-BR" dirty="0" smtClean="0"/>
              <a:t>: Os nós nos quais o status é atualizado por outros nós no Cluster;</a:t>
            </a:r>
          </a:p>
          <a:p>
            <a:r>
              <a:rPr lang="pt-BR" dirty="0" smtClean="0"/>
              <a:t>Aplicativos Cliente: As ferramentas que interagem com aplicativos distribuídos;</a:t>
            </a:r>
          </a:p>
          <a:p>
            <a:r>
              <a:rPr lang="pt-BR" dirty="0" smtClean="0"/>
              <a:t>Aplicativos Servidor: Permite que os aplicativos cliente interajam usando uma interface comum.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94" y="618518"/>
            <a:ext cx="2867425" cy="16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 de instalação zookeeper 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realização da instalação e configuração do serviço Zookeeper, usamos os procedimentos listados na </a:t>
            </a:r>
            <a:r>
              <a:rPr lang="pt-BR" dirty="0"/>
              <a:t>URL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www.digitalocean.com/community/tutorials/how-to-install-and-configure-an-apache-zookeeper-cluster-on-ubuntu-18-04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986" y="618518"/>
            <a:ext cx="2330359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Executando o </a:t>
            </a:r>
            <a:r>
              <a:rPr lang="pt-BR" dirty="0" err="1" smtClean="0"/>
              <a:t>bash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2" y="2249488"/>
            <a:ext cx="6841671" cy="3541712"/>
          </a:xfrm>
        </p:spPr>
      </p:pic>
    </p:spTree>
    <p:extLst>
      <p:ext uri="{BB962C8B-B14F-4D97-AF65-F5344CB8AC3E}">
        <p14:creationId xmlns:p14="http://schemas.microsoft.com/office/powerpoint/2010/main" val="13346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Zookeeper </a:t>
            </a:r>
            <a:r>
              <a:rPr lang="pt-BR" dirty="0" err="1" smtClean="0"/>
              <a:t>client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44" y="2249488"/>
            <a:ext cx="5716937" cy="3541712"/>
          </a:xfrm>
        </p:spPr>
      </p:pic>
    </p:spTree>
    <p:extLst>
      <p:ext uri="{BB962C8B-B14F-4D97-AF65-F5344CB8AC3E}">
        <p14:creationId xmlns:p14="http://schemas.microsoft.com/office/powerpoint/2010/main" val="37953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Rodando o cliente do zookeeper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02" y="2249488"/>
            <a:ext cx="5698022" cy="3541712"/>
          </a:xfrm>
        </p:spPr>
      </p:pic>
    </p:spTree>
    <p:extLst>
      <p:ext uri="{BB962C8B-B14F-4D97-AF65-F5344CB8AC3E}">
        <p14:creationId xmlns:p14="http://schemas.microsoft.com/office/powerpoint/2010/main" val="38165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94</TotalTime>
  <Words>212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Circuito</vt:lpstr>
      <vt:lpstr>Instalação e configuração zookeeper  </vt:lpstr>
      <vt:lpstr>Introdução ao zookeeper </vt:lpstr>
      <vt:lpstr> Principais recursos </vt:lpstr>
      <vt:lpstr>Empresas que usam o zookeeper </vt:lpstr>
      <vt:lpstr>Terminologias comuns</vt:lpstr>
      <vt:lpstr>Guia de instalação zookeeper  </vt:lpstr>
      <vt:lpstr>Executando o bash </vt:lpstr>
      <vt:lpstr>Zookeeper client</vt:lpstr>
      <vt:lpstr>Rodando o cliente do zookeeper</vt:lpstr>
      <vt:lpstr>Conectando o zoo2</vt:lpstr>
      <vt:lpstr>Criando um atributo (znode)</vt:lpstr>
      <vt:lpstr>Acessando o atributo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e configuração – zookeeper  </dc:title>
  <dc:creator>Rede de Computadores - 2017.1N</dc:creator>
  <cp:lastModifiedBy>Rede de Computadores - 2017.1N</cp:lastModifiedBy>
  <cp:revision>22</cp:revision>
  <dcterms:created xsi:type="dcterms:W3CDTF">2019-04-10T22:18:22Z</dcterms:created>
  <dcterms:modified xsi:type="dcterms:W3CDTF">2019-04-10T23:57:07Z</dcterms:modified>
</cp:coreProperties>
</file>