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416E04-A01F-4D3B-A1EE-586CCB2FDCAF}" v="539" dt="2024-04-25T01:34:47.5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Lucio" userId="500dd731d1ca8947" providerId="LiveId" clId="{35416E04-A01F-4D3B-A1EE-586CCB2FDCAF}"/>
    <pc:docChg chg="undo custSel addSld delSld modSld sldOrd">
      <pc:chgData name="Michael Lucio" userId="500dd731d1ca8947" providerId="LiveId" clId="{35416E04-A01F-4D3B-A1EE-586CCB2FDCAF}" dt="2024-04-25T01:35:08.786" v="1483" actId="26606"/>
      <pc:docMkLst>
        <pc:docMk/>
      </pc:docMkLst>
      <pc:sldChg chg="addSp modSp mod setBg addAnim modAnim">
        <pc:chgData name="Michael Lucio" userId="500dd731d1ca8947" providerId="LiveId" clId="{35416E04-A01F-4D3B-A1EE-586CCB2FDCAF}" dt="2024-04-25T00:03:10.162" v="1430"/>
        <pc:sldMkLst>
          <pc:docMk/>
          <pc:sldMk cId="3354506330" sldId="256"/>
        </pc:sldMkLst>
        <pc:spChg chg="mod">
          <ac:chgData name="Michael Lucio" userId="500dd731d1ca8947" providerId="LiveId" clId="{35416E04-A01F-4D3B-A1EE-586CCB2FDCAF}" dt="2024-04-24T23:51:00.677" v="1417" actId="26606"/>
          <ac:spMkLst>
            <pc:docMk/>
            <pc:sldMk cId="3354506330" sldId="256"/>
            <ac:spMk id="2" creationId="{FBB96E92-B1CD-867D-3ABD-DB003D6B6C80}"/>
          </ac:spMkLst>
        </pc:spChg>
        <pc:spChg chg="mod">
          <ac:chgData name="Michael Lucio" userId="500dd731d1ca8947" providerId="LiveId" clId="{35416E04-A01F-4D3B-A1EE-586CCB2FDCAF}" dt="2024-04-24T23:51:00.677" v="1417" actId="26606"/>
          <ac:spMkLst>
            <pc:docMk/>
            <pc:sldMk cId="3354506330" sldId="256"/>
            <ac:spMk id="3" creationId="{ECBD1E51-E3C0-F649-9835-2009F5F8BF9B}"/>
          </ac:spMkLst>
        </pc:spChg>
        <pc:spChg chg="add">
          <ac:chgData name="Michael Lucio" userId="500dd731d1ca8947" providerId="LiveId" clId="{35416E04-A01F-4D3B-A1EE-586CCB2FDCAF}" dt="2024-04-24T23:51:00.677" v="1417" actId="26606"/>
          <ac:spMkLst>
            <pc:docMk/>
            <pc:sldMk cId="3354506330" sldId="256"/>
            <ac:spMk id="9" creationId="{9B7AD9F6-8CE7-4299-8FC6-328F4DCD3FF9}"/>
          </ac:spMkLst>
        </pc:spChg>
        <pc:spChg chg="add">
          <ac:chgData name="Michael Lucio" userId="500dd731d1ca8947" providerId="LiveId" clId="{35416E04-A01F-4D3B-A1EE-586CCB2FDCAF}" dt="2024-04-24T23:51:00.677" v="1417" actId="26606"/>
          <ac:spMkLst>
            <pc:docMk/>
            <pc:sldMk cId="3354506330" sldId="256"/>
            <ac:spMk id="11" creationId="{F49775AF-8896-43EE-92C6-83497D6DC56F}"/>
          </ac:spMkLst>
        </pc:spChg>
        <pc:picChg chg="add">
          <ac:chgData name="Michael Lucio" userId="500dd731d1ca8947" providerId="LiveId" clId="{35416E04-A01F-4D3B-A1EE-586CCB2FDCAF}" dt="2024-04-24T23:51:00.677" v="1417" actId="26606"/>
          <ac:picMkLst>
            <pc:docMk/>
            <pc:sldMk cId="3354506330" sldId="256"/>
            <ac:picMk id="5" creationId="{4ECC503C-197C-2698-84C3-B53076482EF4}"/>
          </ac:picMkLst>
        </pc:picChg>
      </pc:sldChg>
      <pc:sldChg chg="addSp delSp modSp mod setBg modAnim">
        <pc:chgData name="Michael Lucio" userId="500dd731d1ca8947" providerId="LiveId" clId="{35416E04-A01F-4D3B-A1EE-586CCB2FDCAF}" dt="2024-04-25T00:04:13.936" v="1433"/>
        <pc:sldMkLst>
          <pc:docMk/>
          <pc:sldMk cId="845235518" sldId="257"/>
        </pc:sldMkLst>
        <pc:spChg chg="mod">
          <ac:chgData name="Michael Lucio" userId="500dd731d1ca8947" providerId="LiveId" clId="{35416E04-A01F-4D3B-A1EE-586CCB2FDCAF}" dt="2024-04-24T23:51:14.614" v="1422" actId="26606"/>
          <ac:spMkLst>
            <pc:docMk/>
            <pc:sldMk cId="845235518" sldId="257"/>
            <ac:spMk id="2" creationId="{92D55677-BD68-D3DF-1DEC-4327719FB809}"/>
          </ac:spMkLst>
        </pc:spChg>
        <pc:spChg chg="mod">
          <ac:chgData name="Michael Lucio" userId="500dd731d1ca8947" providerId="LiveId" clId="{35416E04-A01F-4D3B-A1EE-586CCB2FDCAF}" dt="2024-04-24T23:51:14.614" v="1422" actId="26606"/>
          <ac:spMkLst>
            <pc:docMk/>
            <pc:sldMk cId="845235518" sldId="257"/>
            <ac:spMk id="3" creationId="{0BC4E776-99EC-3096-2E4C-503C92CB3771}"/>
          </ac:spMkLst>
        </pc:spChg>
        <pc:spChg chg="add">
          <ac:chgData name="Michael Lucio" userId="500dd731d1ca8947" providerId="LiveId" clId="{35416E04-A01F-4D3B-A1EE-586CCB2FDCAF}" dt="2024-04-24T23:51:14.614" v="1422" actId="26606"/>
          <ac:spMkLst>
            <pc:docMk/>
            <pc:sldMk cId="845235518" sldId="257"/>
            <ac:spMk id="8" creationId="{100EDD19-6802-4EC3-95CE-CFFAB042CFD6}"/>
          </ac:spMkLst>
        </pc:spChg>
        <pc:spChg chg="add del">
          <ac:chgData name="Michael Lucio" userId="500dd731d1ca8947" providerId="LiveId" clId="{35416E04-A01F-4D3B-A1EE-586CCB2FDCAF}" dt="2024-04-24T23:51:14.598" v="1421" actId="26606"/>
          <ac:spMkLst>
            <pc:docMk/>
            <pc:sldMk cId="845235518" sldId="257"/>
            <ac:spMk id="9" creationId="{2C61293E-6EBE-43EF-A52C-9BEBFD7679D4}"/>
          </ac:spMkLst>
        </pc:spChg>
        <pc:spChg chg="add">
          <ac:chgData name="Michael Lucio" userId="500dd731d1ca8947" providerId="LiveId" clId="{35416E04-A01F-4D3B-A1EE-586CCB2FDCAF}" dt="2024-04-24T23:51:14.614" v="1422" actId="26606"/>
          <ac:spMkLst>
            <pc:docMk/>
            <pc:sldMk cId="845235518" sldId="257"/>
            <ac:spMk id="10" creationId="{DB17E863-922E-4C26-BD64-E8FD41D28661}"/>
          </ac:spMkLst>
        </pc:spChg>
        <pc:spChg chg="add del">
          <ac:chgData name="Michael Lucio" userId="500dd731d1ca8947" providerId="LiveId" clId="{35416E04-A01F-4D3B-A1EE-586CCB2FDCAF}" dt="2024-04-24T23:51:14.598" v="1421" actId="26606"/>
          <ac:spMkLst>
            <pc:docMk/>
            <pc:sldMk cId="845235518" sldId="257"/>
            <ac:spMk id="11" creationId="{21540236-BFD5-4A9D-8840-4703E7F76825}"/>
          </ac:spMkLst>
        </pc:spChg>
        <pc:picChg chg="add del">
          <ac:chgData name="Michael Lucio" userId="500dd731d1ca8947" providerId="LiveId" clId="{35416E04-A01F-4D3B-A1EE-586CCB2FDCAF}" dt="2024-04-24T23:51:14.598" v="1421" actId="26606"/>
          <ac:picMkLst>
            <pc:docMk/>
            <pc:sldMk cId="845235518" sldId="257"/>
            <ac:picMk id="5" creationId="{9EDB8EC7-B978-B2AE-25A1-58096664B1AE}"/>
          </ac:picMkLst>
        </pc:picChg>
      </pc:sldChg>
      <pc:sldChg chg="addSp delSp modSp mod ord setBg">
        <pc:chgData name="Michael Lucio" userId="500dd731d1ca8947" providerId="LiveId" clId="{35416E04-A01F-4D3B-A1EE-586CCB2FDCAF}" dt="2024-04-24T23:51:44.638" v="1429" actId="20577"/>
        <pc:sldMkLst>
          <pc:docMk/>
          <pc:sldMk cId="4158009" sldId="258"/>
        </pc:sldMkLst>
        <pc:spChg chg="mod">
          <ac:chgData name="Michael Lucio" userId="500dd731d1ca8947" providerId="LiveId" clId="{35416E04-A01F-4D3B-A1EE-586CCB2FDCAF}" dt="2024-04-24T23:51:27.596" v="1426" actId="26606"/>
          <ac:spMkLst>
            <pc:docMk/>
            <pc:sldMk cId="4158009" sldId="258"/>
            <ac:spMk id="2" creationId="{A45B620C-2D90-BB4E-239C-A3C3437393EF}"/>
          </ac:spMkLst>
        </pc:spChg>
        <pc:spChg chg="add mod">
          <ac:chgData name="Michael Lucio" userId="500dd731d1ca8947" providerId="LiveId" clId="{35416E04-A01F-4D3B-A1EE-586CCB2FDCAF}" dt="2024-04-24T23:51:27.596" v="1426" actId="26606"/>
          <ac:spMkLst>
            <pc:docMk/>
            <pc:sldMk cId="4158009" sldId="258"/>
            <ac:spMk id="3" creationId="{10EB3B75-1A5D-E86E-7BD8-F2702A1688E4}"/>
          </ac:spMkLst>
        </pc:spChg>
        <pc:spChg chg="mod">
          <ac:chgData name="Michael Lucio" userId="500dd731d1ca8947" providerId="LiveId" clId="{35416E04-A01F-4D3B-A1EE-586CCB2FDCAF}" dt="2024-04-24T23:51:44.638" v="1429" actId="20577"/>
          <ac:spMkLst>
            <pc:docMk/>
            <pc:sldMk cId="4158009" sldId="258"/>
            <ac:spMk id="4" creationId="{0C828588-A752-B461-52AE-87BCED326985}"/>
          </ac:spMkLst>
        </pc:spChg>
        <pc:spChg chg="mod">
          <ac:chgData name="Michael Lucio" userId="500dd731d1ca8947" providerId="LiveId" clId="{35416E04-A01F-4D3B-A1EE-586CCB2FDCAF}" dt="2024-04-24T23:51:27.596" v="1426" actId="26606"/>
          <ac:spMkLst>
            <pc:docMk/>
            <pc:sldMk cId="4158009" sldId="258"/>
            <ac:spMk id="6" creationId="{08E23434-22FE-FF26-7DD1-FC59C1E82818}"/>
          </ac:spMkLst>
        </pc:spChg>
        <pc:spChg chg="mod">
          <ac:chgData name="Michael Lucio" userId="500dd731d1ca8947" providerId="LiveId" clId="{35416E04-A01F-4D3B-A1EE-586CCB2FDCAF}" dt="2024-04-24T23:51:27.596" v="1426" actId="26606"/>
          <ac:spMkLst>
            <pc:docMk/>
            <pc:sldMk cId="4158009" sldId="258"/>
            <ac:spMk id="7" creationId="{B5977393-75B8-CA34-9B35-73AB33820CE1}"/>
          </ac:spMkLst>
        </pc:spChg>
        <pc:spChg chg="mod">
          <ac:chgData name="Michael Lucio" userId="500dd731d1ca8947" providerId="LiveId" clId="{35416E04-A01F-4D3B-A1EE-586CCB2FDCAF}" dt="2024-04-24T23:51:27.596" v="1426" actId="26606"/>
          <ac:spMkLst>
            <pc:docMk/>
            <pc:sldMk cId="4158009" sldId="258"/>
            <ac:spMk id="8" creationId="{943D1625-FA11-ED5B-7463-FDD0ED87E5EF}"/>
          </ac:spMkLst>
        </pc:spChg>
        <pc:spChg chg="mod">
          <ac:chgData name="Michael Lucio" userId="500dd731d1ca8947" providerId="LiveId" clId="{35416E04-A01F-4D3B-A1EE-586CCB2FDCAF}" dt="2024-04-24T23:51:27.596" v="1426" actId="26606"/>
          <ac:spMkLst>
            <pc:docMk/>
            <pc:sldMk cId="4158009" sldId="258"/>
            <ac:spMk id="9" creationId="{882835F8-D905-0449-82C3-062EB6B93304}"/>
          </ac:spMkLst>
        </pc:spChg>
        <pc:spChg chg="mod">
          <ac:chgData name="Michael Lucio" userId="500dd731d1ca8947" providerId="LiveId" clId="{35416E04-A01F-4D3B-A1EE-586CCB2FDCAF}" dt="2024-04-24T23:51:27.596" v="1426" actId="26606"/>
          <ac:spMkLst>
            <pc:docMk/>
            <pc:sldMk cId="4158009" sldId="258"/>
            <ac:spMk id="10" creationId="{63CC3814-3F0C-F897-883E-50A2A8553DBA}"/>
          </ac:spMkLst>
        </pc:spChg>
        <pc:spChg chg="mod">
          <ac:chgData name="Michael Lucio" userId="500dd731d1ca8947" providerId="LiveId" clId="{35416E04-A01F-4D3B-A1EE-586CCB2FDCAF}" dt="2024-04-24T23:51:27.596" v="1426" actId="26606"/>
          <ac:spMkLst>
            <pc:docMk/>
            <pc:sldMk cId="4158009" sldId="258"/>
            <ac:spMk id="11" creationId="{9B580AD8-9ACF-04BD-CE3C-C67E2EB90F69}"/>
          </ac:spMkLst>
        </pc:spChg>
        <pc:spChg chg="mod">
          <ac:chgData name="Michael Lucio" userId="500dd731d1ca8947" providerId="LiveId" clId="{35416E04-A01F-4D3B-A1EE-586CCB2FDCAF}" dt="2024-04-24T23:51:27.596" v="1426" actId="26606"/>
          <ac:spMkLst>
            <pc:docMk/>
            <pc:sldMk cId="4158009" sldId="258"/>
            <ac:spMk id="13" creationId="{1B2A1FB8-F1F6-D13E-7B98-30B9416A265E}"/>
          </ac:spMkLst>
        </pc:spChg>
        <pc:spChg chg="add del">
          <ac:chgData name="Michael Lucio" userId="500dd731d1ca8947" providerId="LiveId" clId="{35416E04-A01F-4D3B-A1EE-586CCB2FDCAF}" dt="2024-04-24T23:51:27.581" v="1425" actId="26606"/>
          <ac:spMkLst>
            <pc:docMk/>
            <pc:sldMk cId="4158009" sldId="258"/>
            <ac:spMk id="52" creationId="{89A320C9-9735-4D13-8279-C1C674841392}"/>
          </ac:spMkLst>
        </pc:spChg>
        <pc:spChg chg="add del">
          <ac:chgData name="Michael Lucio" userId="500dd731d1ca8947" providerId="LiveId" clId="{35416E04-A01F-4D3B-A1EE-586CCB2FDCAF}" dt="2024-04-24T23:51:27.581" v="1425" actId="26606"/>
          <ac:spMkLst>
            <pc:docMk/>
            <pc:sldMk cId="4158009" sldId="258"/>
            <ac:spMk id="54" creationId="{92544CF4-9B52-4A7B-A4B3-88C72729B77D}"/>
          </ac:spMkLst>
        </pc:spChg>
        <pc:spChg chg="add del">
          <ac:chgData name="Michael Lucio" userId="500dd731d1ca8947" providerId="LiveId" clId="{35416E04-A01F-4D3B-A1EE-586CCB2FDCAF}" dt="2024-04-24T23:51:27.581" v="1425" actId="26606"/>
          <ac:spMkLst>
            <pc:docMk/>
            <pc:sldMk cId="4158009" sldId="258"/>
            <ac:spMk id="56" creationId="{E75862C5-5C00-4421-BC7B-9B7B86DBC80D}"/>
          </ac:spMkLst>
        </pc:spChg>
        <pc:spChg chg="add del">
          <ac:chgData name="Michael Lucio" userId="500dd731d1ca8947" providerId="LiveId" clId="{35416E04-A01F-4D3B-A1EE-586CCB2FDCAF}" dt="2024-04-24T23:51:27.581" v="1425" actId="26606"/>
          <ac:spMkLst>
            <pc:docMk/>
            <pc:sldMk cId="4158009" sldId="258"/>
            <ac:spMk id="58" creationId="{089440EF-9BE9-4AE9-8C28-00B02296CDB6}"/>
          </ac:spMkLst>
        </pc:spChg>
        <pc:spChg chg="add">
          <ac:chgData name="Michael Lucio" userId="500dd731d1ca8947" providerId="LiveId" clId="{35416E04-A01F-4D3B-A1EE-586CCB2FDCAF}" dt="2024-04-24T23:51:27.596" v="1426" actId="26606"/>
          <ac:spMkLst>
            <pc:docMk/>
            <pc:sldMk cId="4158009" sldId="258"/>
            <ac:spMk id="60" creationId="{35DB3719-6FDC-4E5D-891D-FF40B7300F64}"/>
          </ac:spMkLst>
        </pc:spChg>
        <pc:spChg chg="add">
          <ac:chgData name="Michael Lucio" userId="500dd731d1ca8947" providerId="LiveId" clId="{35416E04-A01F-4D3B-A1EE-586CCB2FDCAF}" dt="2024-04-24T23:51:27.596" v="1426" actId="26606"/>
          <ac:spMkLst>
            <pc:docMk/>
            <pc:sldMk cId="4158009" sldId="258"/>
            <ac:spMk id="61" creationId="{E0CBAC23-2E3F-4A90-BA59-F8299F6A5439}"/>
          </ac:spMkLst>
        </pc:spChg>
        <pc:cxnChg chg="mod">
          <ac:chgData name="Michael Lucio" userId="500dd731d1ca8947" providerId="LiveId" clId="{35416E04-A01F-4D3B-A1EE-586CCB2FDCAF}" dt="2024-04-24T23:51:27.596" v="1426" actId="26606"/>
          <ac:cxnSpMkLst>
            <pc:docMk/>
            <pc:sldMk cId="4158009" sldId="258"/>
            <ac:cxnSpMk id="16" creationId="{1875C4EA-BD4F-B9C3-69D1-3D2110E0FCE6}"/>
          </ac:cxnSpMkLst>
        </pc:cxnChg>
        <pc:cxnChg chg="mod">
          <ac:chgData name="Michael Lucio" userId="500dd731d1ca8947" providerId="LiveId" clId="{35416E04-A01F-4D3B-A1EE-586CCB2FDCAF}" dt="2024-04-24T23:51:27.596" v="1426" actId="26606"/>
          <ac:cxnSpMkLst>
            <pc:docMk/>
            <pc:sldMk cId="4158009" sldId="258"/>
            <ac:cxnSpMk id="33" creationId="{03BC72AC-D924-D89B-2A94-409E649A42D7}"/>
          </ac:cxnSpMkLst>
        </pc:cxnChg>
        <pc:cxnChg chg="mod">
          <ac:chgData name="Michael Lucio" userId="500dd731d1ca8947" providerId="LiveId" clId="{35416E04-A01F-4D3B-A1EE-586CCB2FDCAF}" dt="2024-04-24T23:51:27.596" v="1426" actId="26606"/>
          <ac:cxnSpMkLst>
            <pc:docMk/>
            <pc:sldMk cId="4158009" sldId="258"/>
            <ac:cxnSpMk id="34" creationId="{61ABC1B7-88E2-3CD6-7566-7630DEB3A567}"/>
          </ac:cxnSpMkLst>
        </pc:cxnChg>
        <pc:cxnChg chg="mod">
          <ac:chgData name="Michael Lucio" userId="500dd731d1ca8947" providerId="LiveId" clId="{35416E04-A01F-4D3B-A1EE-586CCB2FDCAF}" dt="2024-04-24T23:51:27.596" v="1426" actId="26606"/>
          <ac:cxnSpMkLst>
            <pc:docMk/>
            <pc:sldMk cId="4158009" sldId="258"/>
            <ac:cxnSpMk id="40" creationId="{96BE6717-E38E-3A98-9D1D-DCAA213E6940}"/>
          </ac:cxnSpMkLst>
        </pc:cxnChg>
        <pc:cxnChg chg="mod">
          <ac:chgData name="Michael Lucio" userId="500dd731d1ca8947" providerId="LiveId" clId="{35416E04-A01F-4D3B-A1EE-586CCB2FDCAF}" dt="2024-04-24T23:51:27.596" v="1426" actId="26606"/>
          <ac:cxnSpMkLst>
            <pc:docMk/>
            <pc:sldMk cId="4158009" sldId="258"/>
            <ac:cxnSpMk id="41" creationId="{D7343CF1-9AF1-321D-83DA-88313E66F731}"/>
          </ac:cxnSpMkLst>
        </pc:cxnChg>
        <pc:cxnChg chg="mod">
          <ac:chgData name="Michael Lucio" userId="500dd731d1ca8947" providerId="LiveId" clId="{35416E04-A01F-4D3B-A1EE-586CCB2FDCAF}" dt="2024-04-24T23:51:27.596" v="1426" actId="26606"/>
          <ac:cxnSpMkLst>
            <pc:docMk/>
            <pc:sldMk cId="4158009" sldId="258"/>
            <ac:cxnSpMk id="42" creationId="{E8CFD921-1740-E58E-B642-05456402ED0F}"/>
          </ac:cxnSpMkLst>
        </pc:cxnChg>
        <pc:cxnChg chg="mod">
          <ac:chgData name="Michael Lucio" userId="500dd731d1ca8947" providerId="LiveId" clId="{35416E04-A01F-4D3B-A1EE-586CCB2FDCAF}" dt="2024-04-24T23:51:27.596" v="1426" actId="26606"/>
          <ac:cxnSpMkLst>
            <pc:docMk/>
            <pc:sldMk cId="4158009" sldId="258"/>
            <ac:cxnSpMk id="47" creationId="{0562B6F5-0EB8-FAED-863B-2F3A603DE1C2}"/>
          </ac:cxnSpMkLst>
        </pc:cxnChg>
      </pc:sldChg>
      <pc:sldChg chg="addSp modSp mod setBg modAnim">
        <pc:chgData name="Michael Lucio" userId="500dd731d1ca8947" providerId="LiveId" clId="{35416E04-A01F-4D3B-A1EE-586CCB2FDCAF}" dt="2024-04-25T00:04:31.241" v="1436"/>
        <pc:sldMkLst>
          <pc:docMk/>
          <pc:sldMk cId="85088277" sldId="259"/>
        </pc:sldMkLst>
        <pc:spChg chg="mod">
          <ac:chgData name="Michael Lucio" userId="500dd731d1ca8947" providerId="LiveId" clId="{35416E04-A01F-4D3B-A1EE-586CCB2FDCAF}" dt="2024-04-24T23:51:18.695" v="1423" actId="26606"/>
          <ac:spMkLst>
            <pc:docMk/>
            <pc:sldMk cId="85088277" sldId="259"/>
            <ac:spMk id="2" creationId="{8CCD5210-523D-2E12-1020-228FB1249216}"/>
          </ac:spMkLst>
        </pc:spChg>
        <pc:spChg chg="mod">
          <ac:chgData name="Michael Lucio" userId="500dd731d1ca8947" providerId="LiveId" clId="{35416E04-A01F-4D3B-A1EE-586CCB2FDCAF}" dt="2024-04-24T23:51:18.695" v="1423" actId="26606"/>
          <ac:spMkLst>
            <pc:docMk/>
            <pc:sldMk cId="85088277" sldId="259"/>
            <ac:spMk id="3" creationId="{D48F0A75-0C4D-2710-39D6-0BF153B788F5}"/>
          </ac:spMkLst>
        </pc:spChg>
        <pc:spChg chg="add">
          <ac:chgData name="Michael Lucio" userId="500dd731d1ca8947" providerId="LiveId" clId="{35416E04-A01F-4D3B-A1EE-586CCB2FDCAF}" dt="2024-04-24T23:51:18.695" v="1423" actId="26606"/>
          <ac:spMkLst>
            <pc:docMk/>
            <pc:sldMk cId="85088277" sldId="259"/>
            <ac:spMk id="8" creationId="{100EDD19-6802-4EC3-95CE-CFFAB042CFD6}"/>
          </ac:spMkLst>
        </pc:spChg>
        <pc:spChg chg="add">
          <ac:chgData name="Michael Lucio" userId="500dd731d1ca8947" providerId="LiveId" clId="{35416E04-A01F-4D3B-A1EE-586CCB2FDCAF}" dt="2024-04-24T23:51:18.695" v="1423" actId="26606"/>
          <ac:spMkLst>
            <pc:docMk/>
            <pc:sldMk cId="85088277" sldId="259"/>
            <ac:spMk id="10" creationId="{DB17E863-922E-4C26-BD64-E8FD41D28661}"/>
          </ac:spMkLst>
        </pc:spChg>
      </pc:sldChg>
      <pc:sldChg chg="addSp delSp modSp new del mod modClrScheme chgLayout">
        <pc:chgData name="Michael Lucio" userId="500dd731d1ca8947" providerId="LiveId" clId="{35416E04-A01F-4D3B-A1EE-586CCB2FDCAF}" dt="2024-04-24T17:46:30.710" v="672" actId="2696"/>
        <pc:sldMkLst>
          <pc:docMk/>
          <pc:sldMk cId="3518240423" sldId="260"/>
        </pc:sldMkLst>
        <pc:spChg chg="add del">
          <ac:chgData name="Michael Lucio" userId="500dd731d1ca8947" providerId="LiveId" clId="{35416E04-A01F-4D3B-A1EE-586CCB2FDCAF}" dt="2024-04-23T21:40:41.053" v="145" actId="478"/>
          <ac:spMkLst>
            <pc:docMk/>
            <pc:sldMk cId="3518240423" sldId="260"/>
            <ac:spMk id="2" creationId="{D0BE1FDD-14CE-0D9F-F3BD-1E1F2B00BA82}"/>
          </ac:spMkLst>
        </pc:spChg>
        <pc:spChg chg="add del mod">
          <ac:chgData name="Michael Lucio" userId="500dd731d1ca8947" providerId="LiveId" clId="{35416E04-A01F-4D3B-A1EE-586CCB2FDCAF}" dt="2024-04-23T21:40:58.048" v="151" actId="27636"/>
          <ac:spMkLst>
            <pc:docMk/>
            <pc:sldMk cId="3518240423" sldId="260"/>
            <ac:spMk id="3" creationId="{A96A6200-4A31-C417-55BF-E21BCA250F14}"/>
          </ac:spMkLst>
        </pc:spChg>
        <pc:spChg chg="add mod">
          <ac:chgData name="Michael Lucio" userId="500dd731d1ca8947" providerId="LiveId" clId="{35416E04-A01F-4D3B-A1EE-586CCB2FDCAF}" dt="2024-04-23T21:40:49.361" v="148"/>
          <ac:spMkLst>
            <pc:docMk/>
            <pc:sldMk cId="3518240423" sldId="260"/>
            <ac:spMk id="4" creationId="{5E736839-7437-2A68-4A39-6DE8E37F15F7}"/>
          </ac:spMkLst>
        </pc:spChg>
      </pc:sldChg>
      <pc:sldChg chg="addSp delSp modSp new mod setBg">
        <pc:chgData name="Michael Lucio" userId="500dd731d1ca8947" providerId="LiveId" clId="{35416E04-A01F-4D3B-A1EE-586CCB2FDCAF}" dt="2024-04-25T01:35:08.786" v="1483" actId="26606"/>
        <pc:sldMkLst>
          <pc:docMk/>
          <pc:sldMk cId="4237751251" sldId="260"/>
        </pc:sldMkLst>
        <pc:spChg chg="add del">
          <ac:chgData name="Michael Lucio" userId="500dd731d1ca8947" providerId="LiveId" clId="{35416E04-A01F-4D3B-A1EE-586CCB2FDCAF}" dt="2024-04-25T01:34:03.261" v="1470" actId="26606"/>
          <ac:spMkLst>
            <pc:docMk/>
            <pc:sldMk cId="4237751251" sldId="260"/>
            <ac:spMk id="2067" creationId="{DA2E7C1E-2B5A-4BBA-AE51-1CD8C19309D7}"/>
          </ac:spMkLst>
        </pc:spChg>
        <pc:spChg chg="add del">
          <ac:chgData name="Michael Lucio" userId="500dd731d1ca8947" providerId="LiveId" clId="{35416E04-A01F-4D3B-A1EE-586CCB2FDCAF}" dt="2024-04-25T01:34:03.261" v="1470" actId="26606"/>
          <ac:spMkLst>
            <pc:docMk/>
            <pc:sldMk cId="4237751251" sldId="260"/>
            <ac:spMk id="2069" creationId="{43DF76B1-5174-4FAF-9D19-FFEE98426836}"/>
          </ac:spMkLst>
        </pc:spChg>
        <pc:spChg chg="add">
          <ac:chgData name="Michael Lucio" userId="500dd731d1ca8947" providerId="LiveId" clId="{35416E04-A01F-4D3B-A1EE-586CCB2FDCAF}" dt="2024-04-25T01:35:08.786" v="1483" actId="26606"/>
          <ac:spMkLst>
            <pc:docMk/>
            <pc:sldMk cId="4237751251" sldId="260"/>
            <ac:spMk id="2071" creationId="{DA2E7C1E-2B5A-4BBA-AE51-1CD8C19309D7}"/>
          </ac:spMkLst>
        </pc:spChg>
        <pc:spChg chg="add">
          <ac:chgData name="Michael Lucio" userId="500dd731d1ca8947" providerId="LiveId" clId="{35416E04-A01F-4D3B-A1EE-586CCB2FDCAF}" dt="2024-04-25T01:35:08.786" v="1483" actId="26606"/>
          <ac:spMkLst>
            <pc:docMk/>
            <pc:sldMk cId="4237751251" sldId="260"/>
            <ac:spMk id="2073" creationId="{43DF76B1-5174-4FAF-9D19-FFEE98426836}"/>
          </ac:spMkLst>
        </pc:spChg>
        <pc:picChg chg="add mod">
          <ac:chgData name="Michael Lucio" userId="500dd731d1ca8947" providerId="LiveId" clId="{35416E04-A01F-4D3B-A1EE-586CCB2FDCAF}" dt="2024-04-25T01:35:08.786" v="1483" actId="26606"/>
          <ac:picMkLst>
            <pc:docMk/>
            <pc:sldMk cId="4237751251" sldId="260"/>
            <ac:picMk id="2050" creationId="{30097C11-0A9F-C589-FA18-2DA8EE5157A3}"/>
          </ac:picMkLst>
        </pc:picChg>
        <pc:picChg chg="add mod">
          <ac:chgData name="Michael Lucio" userId="500dd731d1ca8947" providerId="LiveId" clId="{35416E04-A01F-4D3B-A1EE-586CCB2FDCAF}" dt="2024-04-25T01:35:08.786" v="1483" actId="26606"/>
          <ac:picMkLst>
            <pc:docMk/>
            <pc:sldMk cId="4237751251" sldId="260"/>
            <ac:picMk id="2052" creationId="{2CA16AFA-D6E7-6AC0-5AB5-C8C261492755}"/>
          </ac:picMkLst>
        </pc:picChg>
        <pc:picChg chg="add mod">
          <ac:chgData name="Michael Lucio" userId="500dd731d1ca8947" providerId="LiveId" clId="{35416E04-A01F-4D3B-A1EE-586CCB2FDCAF}" dt="2024-04-25T01:35:08.786" v="1483" actId="26606"/>
          <ac:picMkLst>
            <pc:docMk/>
            <pc:sldMk cId="4237751251" sldId="260"/>
            <ac:picMk id="2054" creationId="{72CE916C-2CBC-2FB4-D705-0E089EF188EA}"/>
          </ac:picMkLst>
        </pc:picChg>
        <pc:picChg chg="add mod">
          <ac:chgData name="Michael Lucio" userId="500dd731d1ca8947" providerId="LiveId" clId="{35416E04-A01F-4D3B-A1EE-586CCB2FDCAF}" dt="2024-04-25T01:35:08.786" v="1483" actId="26606"/>
          <ac:picMkLst>
            <pc:docMk/>
            <pc:sldMk cId="4237751251" sldId="260"/>
            <ac:picMk id="2056" creationId="{C99CC513-D7CD-ECD6-2BD9-49214EE13972}"/>
          </ac:picMkLst>
        </pc:picChg>
        <pc:picChg chg="add mod">
          <ac:chgData name="Michael Lucio" userId="500dd731d1ca8947" providerId="LiveId" clId="{35416E04-A01F-4D3B-A1EE-586CCB2FDCAF}" dt="2024-04-25T01:35:08.786" v="1483" actId="26606"/>
          <ac:picMkLst>
            <pc:docMk/>
            <pc:sldMk cId="4237751251" sldId="260"/>
            <ac:picMk id="2058" creationId="{246C02B1-60C3-F513-E254-F7C7611D204C}"/>
          </ac:picMkLst>
        </pc:picChg>
        <pc:picChg chg="add mod">
          <ac:chgData name="Michael Lucio" userId="500dd731d1ca8947" providerId="LiveId" clId="{35416E04-A01F-4D3B-A1EE-586CCB2FDCAF}" dt="2024-04-25T01:35:08.786" v="1483" actId="26606"/>
          <ac:picMkLst>
            <pc:docMk/>
            <pc:sldMk cId="4237751251" sldId="260"/>
            <ac:picMk id="2060" creationId="{A7AADCCA-78AF-6528-A816-93630DFE3AA8}"/>
          </ac:picMkLst>
        </pc:picChg>
        <pc:picChg chg="add mod">
          <ac:chgData name="Michael Lucio" userId="500dd731d1ca8947" providerId="LiveId" clId="{35416E04-A01F-4D3B-A1EE-586CCB2FDCAF}" dt="2024-04-25T01:35:08.786" v="1483" actId="26606"/>
          <ac:picMkLst>
            <pc:docMk/>
            <pc:sldMk cId="4237751251" sldId="260"/>
            <ac:picMk id="2062" creationId="{92737E86-E12E-76A8-1D28-05B6394F1607}"/>
          </ac:picMkLst>
        </pc:picChg>
        <pc:picChg chg="add mod">
          <ac:chgData name="Michael Lucio" userId="500dd731d1ca8947" providerId="LiveId" clId="{35416E04-A01F-4D3B-A1EE-586CCB2FDCAF}" dt="2024-04-25T01:34:02.371" v="1469" actId="14100"/>
          <ac:picMkLst>
            <pc:docMk/>
            <pc:sldMk cId="4237751251" sldId="260"/>
            <ac:picMk id="2064" creationId="{AC989053-A43C-F7B1-56BA-E9CBDA354DE0}"/>
          </ac:picMkLst>
        </pc:picChg>
        <pc:picChg chg="add mod">
          <ac:chgData name="Michael Lucio" userId="500dd731d1ca8947" providerId="LiveId" clId="{35416E04-A01F-4D3B-A1EE-586CCB2FDCAF}" dt="2024-04-25T01:35:08.786" v="1483" actId="26606"/>
          <ac:picMkLst>
            <pc:docMk/>
            <pc:sldMk cId="4237751251" sldId="260"/>
            <ac:picMk id="2066" creationId="{F367818A-AB36-A364-9BC1-5F037F4D226B}"/>
          </ac:picMkLst>
        </pc:picChg>
      </pc:sldChg>
      <pc:sldChg chg="new del">
        <pc:chgData name="Michael Lucio" userId="500dd731d1ca8947" providerId="LiveId" clId="{35416E04-A01F-4D3B-A1EE-586CCB2FDCAF}" dt="2024-04-23T21:40:27.258" v="142" actId="47"/>
        <pc:sldMkLst>
          <pc:docMk/>
          <pc:sldMk cId="1773132951" sldId="26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A87527-50E5-4058-92E6-3CBB491DB8DF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3977BE-9A0D-45CB-8372-1EBD90078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22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977BE-9A0D-45CB-8372-1EBD900784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301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B88CF-9B76-399A-4366-CA6B78B5DC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E5F1F3-FE73-6024-ED60-8219862B4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B60D9-F6B6-A445-22DC-ADB4A082B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5661-414A-400B-AF97-8A29F9B20922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5D79F-7ACF-D07C-FF53-E70B71674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AB8B6-24C3-92C7-4603-901FD02B6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FE17F-979F-464A-A532-894233428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062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2A0A4-388A-F628-F0C1-A6A14BA4D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5AB5A-457A-677D-4B8B-35DEF028E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A073C-B395-2AAF-4C17-E9A7A4C51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5661-414A-400B-AF97-8A29F9B20922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FADDD-CBC1-B081-4391-F9133565C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2649B-83CF-0BDA-B6D0-D303EEFCA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FE17F-979F-464A-A532-894233428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3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5FB250-09F8-8CF5-F992-69E5485D1F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05EA4A-B861-24DC-3642-AD28A5FC1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EAFA2-3E95-746C-2F54-42474FA05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5661-414A-400B-AF97-8A29F9B20922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57F53-A4D4-B7B5-234C-3F021FAC6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7E4F6-D833-B5D1-8F71-AF362E3B9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FE17F-979F-464A-A532-894233428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24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18683-2B66-48BB-DB7D-2EEA96A7F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A9BAA-EB35-BC84-D105-37ACCE9D7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85F12-3978-B54C-A639-704B1994E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5661-414A-400B-AF97-8A29F9B20922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E4187-BC5B-E2E2-ADAD-C53CAAF3C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B3D24-CABC-4DBF-01CD-89527E798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FE17F-979F-464A-A532-894233428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20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F8567-445B-046F-20B2-FF4AADB71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DFBA1-108F-7AC5-08D8-1E53EA113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0B015-977A-FEF7-D313-1BFA20E3C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5661-414A-400B-AF97-8A29F9B20922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2AEC9-1027-F8A8-4808-5EE136724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B57FB-993E-A9DF-0F40-3EE9E7B00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FE17F-979F-464A-A532-894233428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07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A677A-CD04-7697-0DB8-BF2EF5382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B8E5E-A8B6-92B9-7FD5-D62E9AA97A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C0BC8E-EA78-9568-AB01-10ABF2C09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01B27-0DFD-FB96-7A71-9B93D9596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5661-414A-400B-AF97-8A29F9B20922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F8A3-D36E-9C35-9DC3-09A10C310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A83312-DD0A-4303-41A4-79D3E9B74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FE17F-979F-464A-A532-894233428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44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BA942-2853-71E9-CD1C-4A3132C42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EE016-D48C-E081-5E56-5057A306A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A19C70-F2DD-3F0A-B1B5-C569C6DD9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6BF6B-59ED-BDC6-DDCF-A3DFBAB45E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52B6BC-7942-E322-77C0-4051AE6574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55DDB9-1AEA-B548-A03D-A9EEFF84A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5661-414A-400B-AF97-8A29F9B20922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AFA242-9867-3AEF-772C-9955A1296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51CF05-7D55-6188-4D54-A756B61D5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FE17F-979F-464A-A532-894233428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7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75D18-2996-ADEA-A238-A825706A3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BA13FF-0476-C50C-4399-31820278D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5661-414A-400B-AF97-8A29F9B20922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A973D4-7DD4-D6E5-5DA1-9EAAF182E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D55DAA-D419-232F-D352-FA409758B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FE17F-979F-464A-A532-894233428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73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7AE7EE-CC57-ADE4-EDDD-2C1DCCB52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5661-414A-400B-AF97-8A29F9B20922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936C6A-35C4-86F3-661F-20484AF06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B6A3CB-C076-B7FD-5381-F84B1EC74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FE17F-979F-464A-A532-894233428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52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568D2-579D-78B0-7807-69F995515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BAC66-7C51-2DB1-6645-F240CE420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9473BC-6C54-BCEC-298A-D3CA2DFD5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7084F-8F18-5E71-4D99-ABF0AE24F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5661-414A-400B-AF97-8A29F9B20922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F6946D-508D-4BCC-720B-45171BB92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37F59C-C46A-C65D-9AE5-0D2E29B6F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FE17F-979F-464A-A532-894233428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56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0814-828F-9527-3103-74B21C6E9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7FBFA3-E36E-E641-71D6-E67292C92C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1E18A-8D22-76E2-2556-07C6ACF2D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F65EC-53EA-3593-2448-C30BFC11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5661-414A-400B-AF97-8A29F9B20922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68785-E2AA-CDD0-DCD1-F10632D25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D10C9-81F3-D406-2E66-5483F7C20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FE17F-979F-464A-A532-894233428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136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18BCA6-F2E8-DA98-3052-3567C167F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C7BF2-8B19-DA67-90E1-83834CC6B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369EA-C3C0-06C9-752F-DE01D55005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8D5661-414A-400B-AF97-8A29F9B20922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70098-64C4-234A-4716-BE92A61DB4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18D1B-DCE2-F9A6-D718-65EEF0DC6F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0FE17F-979F-464A-A532-894233428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05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B96E92-B1CD-867D-3ABD-DB003D6B6C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 b="1"/>
              <a:t>Data Science in Soccer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BD1E51-E3C0-F649-9835-2009F5F8BF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Michael Lucio</a:t>
            </a:r>
            <a:endParaRPr lang="en-US"/>
          </a:p>
          <a:p>
            <a:pPr algn="l"/>
            <a:r>
              <a:rPr lang="en-US" dirty="0"/>
              <a:t>4/24/2024</a:t>
            </a:r>
            <a:endParaRPr lang="en-US"/>
          </a:p>
        </p:txBody>
      </p:sp>
      <p:pic>
        <p:nvPicPr>
          <p:cNvPr id="5" name="Picture 4" descr="Football goal in the net">
            <a:extLst>
              <a:ext uri="{FF2B5EF4-FFF2-40B4-BE49-F238E27FC236}">
                <a16:creationId xmlns:a16="http://schemas.microsoft.com/office/drawing/2014/main" id="{4ECC503C-197C-2698-84C3-B53076482E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24" r="40044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0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D55677-BD68-D3DF-1DEC-4327719FB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u="sng"/>
              <a:t>How is Data Science Used in Soccer?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4E776-99EC-3096-2E4C-503C92CB3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200" b="1" dirty="0"/>
              <a:t>Scouting &amp; Recruiting</a:t>
            </a:r>
          </a:p>
          <a:p>
            <a:pPr lvl="1"/>
            <a:r>
              <a:rPr lang="en-US" sz="2200" dirty="0"/>
              <a:t>Use vast data and statistics such as goals scored, assists, minutes played, etc. to discover and gain insights on players.</a:t>
            </a:r>
          </a:p>
          <a:p>
            <a:pPr lvl="1"/>
            <a:r>
              <a:rPr lang="en-US" sz="2200" dirty="0"/>
              <a:t>“Moneyball”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b="1" dirty="0"/>
              <a:t>Technical Analysis</a:t>
            </a:r>
          </a:p>
          <a:p>
            <a:pPr lvl="1"/>
            <a:r>
              <a:rPr lang="en-US" sz="2200" dirty="0"/>
              <a:t>Opposition Analysis</a:t>
            </a:r>
          </a:p>
          <a:p>
            <a:pPr lvl="1"/>
            <a:r>
              <a:rPr lang="en-US" sz="2200" dirty="0"/>
              <a:t>Player &amp; Team Analysis</a:t>
            </a:r>
          </a:p>
          <a:p>
            <a:pPr lvl="1"/>
            <a:r>
              <a:rPr lang="en-US" sz="2200" dirty="0"/>
              <a:t>Set-Piece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b="1" dirty="0"/>
              <a:t>Sport Science &amp; Athlete Monitoring</a:t>
            </a:r>
          </a:p>
          <a:p>
            <a:pPr lvl="1"/>
            <a:r>
              <a:rPr lang="en-US" sz="2200" dirty="0"/>
              <a:t>Use data to keep track of player fitness.</a:t>
            </a:r>
          </a:p>
        </p:txBody>
      </p:sp>
    </p:spTree>
    <p:extLst>
      <p:ext uri="{BB962C8B-B14F-4D97-AF65-F5344CB8AC3E}">
        <p14:creationId xmlns:p14="http://schemas.microsoft.com/office/powerpoint/2010/main" val="84523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CD5210-523D-2E12-1020-228FB1249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u="sng"/>
              <a:t>Types of Data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F0A75-0C4D-2710-39D6-0BF153B78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200" b="1" dirty="0"/>
              <a:t>Event Data</a:t>
            </a:r>
          </a:p>
          <a:p>
            <a:pPr lvl="1"/>
            <a:r>
              <a:rPr lang="en-US" sz="2200" dirty="0"/>
              <a:t>Chronological event-by-event tabulation of on-the-ball actions (pass/tackle/shot).</a:t>
            </a:r>
          </a:p>
          <a:p>
            <a:pPr lvl="1"/>
            <a:r>
              <a:rPr lang="en-US" sz="2200" dirty="0"/>
              <a:t>A single game of Event Data features around ~2-3 thousand individual events.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b="1" dirty="0"/>
              <a:t>Tracking Data</a:t>
            </a:r>
          </a:p>
          <a:p>
            <a:pPr lvl="1"/>
            <a:r>
              <a:rPr lang="en-US" sz="2200" dirty="0"/>
              <a:t>Coordinate position of the ball and every player on the field, typically recorded at 25 frames per second. More in-depth analysis, beyond statistics.</a:t>
            </a:r>
          </a:p>
          <a:p>
            <a:pPr lvl="1"/>
            <a:r>
              <a:rPr lang="en-US" sz="2200" dirty="0"/>
              <a:t>A single game of Tracking Data represents 2+ million individual measurements.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b="1" dirty="0"/>
              <a:t>Physical Data</a:t>
            </a:r>
          </a:p>
          <a:p>
            <a:pPr lvl="1"/>
            <a:r>
              <a:rPr lang="en-US" sz="2200" dirty="0"/>
              <a:t>Speed, strength, VO</a:t>
            </a:r>
            <a:r>
              <a:rPr lang="en-US" sz="2200" baseline="-25000" dirty="0"/>
              <a:t>2</a:t>
            </a:r>
            <a:r>
              <a:rPr lang="en-US" sz="2200" dirty="0"/>
              <a:t> levels, heart rate, metabolic rate, and even sleep.</a:t>
            </a:r>
          </a:p>
          <a:p>
            <a:pPr lvl="1"/>
            <a:r>
              <a:rPr lang="en-US" sz="2200" dirty="0"/>
              <a:t>Recorded through GPS vests, force plates, and other machinery.</a:t>
            </a:r>
          </a:p>
          <a:p>
            <a:pPr lvl="1"/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85088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1" name="Rectangle 2070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StatsBomb, the Most Advanced Analytics Provider in Football, Announces the  Full Acquisition of Arqam to Provide More Than Double the Data of Any Other  Provider">
            <a:extLst>
              <a:ext uri="{FF2B5EF4-FFF2-40B4-BE49-F238E27FC236}">
                <a16:creationId xmlns:a16="http://schemas.microsoft.com/office/drawing/2014/main" id="{30097C11-0A9F-C589-FA18-2DA8EE515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810" y="914400"/>
            <a:ext cx="2969506" cy="1553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econd Spectrum Trying to Revolutionize First Screen Viewing Experience">
            <a:extLst>
              <a:ext uri="{FF2B5EF4-FFF2-40B4-BE49-F238E27FC236}">
                <a16:creationId xmlns:a16="http://schemas.microsoft.com/office/drawing/2014/main" id="{2CA16AFA-D6E7-6AC0-5AB5-C8C261492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696" y="3950901"/>
            <a:ext cx="2539619" cy="1932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etrica Sports">
            <a:extLst>
              <a:ext uri="{FF2B5EF4-FFF2-40B4-BE49-F238E27FC236}">
                <a16:creationId xmlns:a16="http://schemas.microsoft.com/office/drawing/2014/main" id="{72CE916C-2CBC-2FB4-D705-0E089EF18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127" y="2467978"/>
            <a:ext cx="1552756" cy="1552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Opta data from Stats Perform">
            <a:extLst>
              <a:ext uri="{FF2B5EF4-FFF2-40B4-BE49-F238E27FC236}">
                <a16:creationId xmlns:a16="http://schemas.microsoft.com/office/drawing/2014/main" id="{C99CC513-D7CD-ECD6-2BD9-49214EE13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651" y="914400"/>
            <a:ext cx="3434271" cy="178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Wyscout - YouTube">
            <a:extLst>
              <a:ext uri="{FF2B5EF4-FFF2-40B4-BE49-F238E27FC236}">
                <a16:creationId xmlns:a16="http://schemas.microsoft.com/office/drawing/2014/main" id="{246C02B1-60C3-F513-E254-F7C7611D2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655" y="2467978"/>
            <a:ext cx="1979640" cy="197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hyronHego Announces Successful Recapitalization Led by Apollo Investment  Corporation | Business Wire">
            <a:extLst>
              <a:ext uri="{FF2B5EF4-FFF2-40B4-BE49-F238E27FC236}">
                <a16:creationId xmlns:a16="http://schemas.microsoft.com/office/drawing/2014/main" id="{A7AADCCA-78AF-6528-A816-93630DFE3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706" y="4515235"/>
            <a:ext cx="2066398" cy="1079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SkillCorner achieves FIFA Quality Programme certification for Electronic  Performance and Tracking Systems">
            <a:extLst>
              <a:ext uri="{FF2B5EF4-FFF2-40B4-BE49-F238E27FC236}">
                <a16:creationId xmlns:a16="http://schemas.microsoft.com/office/drawing/2014/main" id="{92737E86-E12E-76A8-1D28-05B6394F1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443" y="3266295"/>
            <a:ext cx="1869222" cy="2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Catapult Sports - Wikipedia">
            <a:extLst>
              <a:ext uri="{FF2B5EF4-FFF2-40B4-BE49-F238E27FC236}">
                <a16:creationId xmlns:a16="http://schemas.microsoft.com/office/drawing/2014/main" id="{F367818A-AB36-A364-9BC1-5F037F4D2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238" y="4228424"/>
            <a:ext cx="1774578" cy="826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751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5B620C-2D90-BB4E-239C-A3C343739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u="sng"/>
              <a:t>Typical Data Flow/Architecture</a:t>
            </a:r>
          </a:p>
        </p:txBody>
      </p:sp>
      <p:sp>
        <p:nvSpPr>
          <p:cNvPr id="6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828588-A752-B461-52AE-87BCED326985}"/>
              </a:ext>
            </a:extLst>
          </p:cNvPr>
          <p:cNvSpPr/>
          <p:nvPr/>
        </p:nvSpPr>
        <p:spPr>
          <a:xfrm>
            <a:off x="2631863" y="2695724"/>
            <a:ext cx="1509695" cy="8122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740664">
              <a:spcAft>
                <a:spcPts val="600"/>
              </a:spcAft>
            </a:pPr>
            <a:endParaRPr lang="en-US" sz="1458" kern="12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algn="ctr" defTabSz="740664">
              <a:spcAft>
                <a:spcPts val="600"/>
              </a:spcAft>
            </a:pPr>
            <a:r>
              <a:rPr lang="en-US" sz="1458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Event Data</a:t>
            </a:r>
          </a:p>
          <a:p>
            <a:pPr algn="ctr" defTabSz="740664">
              <a:spcAft>
                <a:spcPts val="600"/>
              </a:spcAft>
            </a:pPr>
            <a:r>
              <a:rPr lang="en-US" sz="1458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(All Comps)</a:t>
            </a:r>
          </a:p>
          <a:p>
            <a:pPr algn="ctr">
              <a:spcAft>
                <a:spcPts val="600"/>
              </a:spcAft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E23434-22FE-FF26-7DD1-FC59C1E82818}"/>
              </a:ext>
            </a:extLst>
          </p:cNvPr>
          <p:cNvSpPr/>
          <p:nvPr/>
        </p:nvSpPr>
        <p:spPr>
          <a:xfrm>
            <a:off x="2607586" y="3763985"/>
            <a:ext cx="1509695" cy="8122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740664">
              <a:spcAft>
                <a:spcPts val="600"/>
              </a:spcAft>
            </a:pPr>
            <a:r>
              <a:rPr lang="en-US" sz="1458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Tracking Data</a:t>
            </a:r>
          </a:p>
          <a:p>
            <a:pPr algn="ctr" defTabSz="740664">
              <a:spcAft>
                <a:spcPts val="600"/>
              </a:spcAft>
            </a:pPr>
            <a:r>
              <a:rPr lang="en-US" sz="1458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(League)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977393-75B8-CA34-9B35-73AB33820CE1}"/>
              </a:ext>
            </a:extLst>
          </p:cNvPr>
          <p:cNvSpPr/>
          <p:nvPr/>
        </p:nvSpPr>
        <p:spPr>
          <a:xfrm>
            <a:off x="2607586" y="4832246"/>
            <a:ext cx="1509695" cy="8122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740664">
              <a:spcAft>
                <a:spcPts val="600"/>
              </a:spcAft>
            </a:pPr>
            <a:r>
              <a:rPr lang="en-US" sz="1458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Physical Data</a:t>
            </a:r>
          </a:p>
          <a:p>
            <a:pPr algn="ctr" defTabSz="740664">
              <a:spcAft>
                <a:spcPts val="600"/>
              </a:spcAft>
            </a:pPr>
            <a:r>
              <a:rPr lang="en-US" sz="1458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(Team)</a:t>
            </a: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3D1625-FA11-ED5B-7463-FDD0ED87E5EF}"/>
              </a:ext>
            </a:extLst>
          </p:cNvPr>
          <p:cNvSpPr/>
          <p:nvPr/>
        </p:nvSpPr>
        <p:spPr>
          <a:xfrm>
            <a:off x="8074716" y="2228087"/>
            <a:ext cx="1509695" cy="8122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740664">
              <a:spcAft>
                <a:spcPts val="600"/>
              </a:spcAft>
            </a:pPr>
            <a:r>
              <a:rPr lang="en-US" sz="1458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Scouting &amp; Player Reports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2835F8-D905-0449-82C3-062EB6B93304}"/>
              </a:ext>
            </a:extLst>
          </p:cNvPr>
          <p:cNvSpPr/>
          <p:nvPr/>
        </p:nvSpPr>
        <p:spPr>
          <a:xfrm>
            <a:off x="8074717" y="3273635"/>
            <a:ext cx="1509695" cy="8122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740664">
              <a:spcAft>
                <a:spcPts val="600"/>
              </a:spcAft>
            </a:pPr>
            <a:r>
              <a:rPr lang="en-US" sz="1458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Opposition &amp; Tactical Reports</a:t>
            </a: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CC3814-3F0C-F897-883E-50A2A8553DBA}"/>
              </a:ext>
            </a:extLst>
          </p:cNvPr>
          <p:cNvSpPr/>
          <p:nvPr/>
        </p:nvSpPr>
        <p:spPr>
          <a:xfrm>
            <a:off x="8074718" y="4319182"/>
            <a:ext cx="1509695" cy="8122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740664">
              <a:spcAft>
                <a:spcPts val="600"/>
              </a:spcAft>
            </a:pPr>
            <a:r>
              <a:rPr lang="en-US" sz="1458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Interactive Dashboards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580AD8-9ACF-04BD-CE3C-C67E2EB90F69}"/>
              </a:ext>
            </a:extLst>
          </p:cNvPr>
          <p:cNvSpPr/>
          <p:nvPr/>
        </p:nvSpPr>
        <p:spPr>
          <a:xfrm>
            <a:off x="8074717" y="5364730"/>
            <a:ext cx="1509695" cy="8122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740664">
              <a:spcAft>
                <a:spcPts val="600"/>
              </a:spcAft>
            </a:pPr>
            <a:r>
              <a:rPr lang="en-US" sz="1458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Ad-Hoc Requests</a:t>
            </a:r>
            <a:endParaRPr lang="en-US"/>
          </a:p>
        </p:txBody>
      </p:sp>
      <p:sp>
        <p:nvSpPr>
          <p:cNvPr id="13" name="Flowchart: Magnetic Disk 12">
            <a:extLst>
              <a:ext uri="{FF2B5EF4-FFF2-40B4-BE49-F238E27FC236}">
                <a16:creationId xmlns:a16="http://schemas.microsoft.com/office/drawing/2014/main" id="{1B2A1FB8-F1F6-D13E-7B98-30B9416A265E}"/>
              </a:ext>
            </a:extLst>
          </p:cNvPr>
          <p:cNvSpPr/>
          <p:nvPr/>
        </p:nvSpPr>
        <p:spPr>
          <a:xfrm>
            <a:off x="5353290" y="2801664"/>
            <a:ext cx="1509695" cy="2736876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740664">
              <a:spcAft>
                <a:spcPts val="600"/>
              </a:spcAft>
            </a:pPr>
            <a:r>
              <a:rPr lang="en-US" sz="1458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Data</a:t>
            </a:r>
          </a:p>
          <a:p>
            <a:pPr algn="ctr" defTabSz="740664">
              <a:spcAft>
                <a:spcPts val="600"/>
              </a:spcAft>
            </a:pPr>
            <a:r>
              <a:rPr lang="en-US" sz="1458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Warehouse</a:t>
            </a:r>
          </a:p>
          <a:p>
            <a:pPr algn="ctr" defTabSz="740664">
              <a:spcAft>
                <a:spcPts val="600"/>
              </a:spcAft>
            </a:pPr>
            <a:r>
              <a:rPr lang="en-US" sz="1458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(RDBMS)</a:t>
            </a:r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875C4EA-BD4F-B9C3-69D1-3D2110E0FCE6}"/>
              </a:ext>
            </a:extLst>
          </p:cNvPr>
          <p:cNvCxnSpPr>
            <a:cxnSpLocks/>
            <a:stCxn id="6" idx="3"/>
            <a:endCxn id="13" idx="2"/>
          </p:cNvCxnSpPr>
          <p:nvPr/>
        </p:nvCxnSpPr>
        <p:spPr>
          <a:xfrm>
            <a:off x="4117281" y="4170102"/>
            <a:ext cx="1236009" cy="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BC72AC-D924-D89B-2A94-409E649A42D7}"/>
              </a:ext>
            </a:extLst>
          </p:cNvPr>
          <p:cNvCxnSpPr>
            <a:cxnSpLocks/>
          </p:cNvCxnSpPr>
          <p:nvPr/>
        </p:nvCxnSpPr>
        <p:spPr>
          <a:xfrm>
            <a:off x="4141559" y="3101839"/>
            <a:ext cx="1187453" cy="98402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1ABC1B7-88E2-3CD6-7566-7630DEB3A567}"/>
              </a:ext>
            </a:extLst>
          </p:cNvPr>
          <p:cNvCxnSpPr>
            <a:cxnSpLocks/>
          </p:cNvCxnSpPr>
          <p:nvPr/>
        </p:nvCxnSpPr>
        <p:spPr>
          <a:xfrm flipV="1">
            <a:off x="4141559" y="4254337"/>
            <a:ext cx="1187453" cy="984025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6BE6717-E38E-3A98-9D1D-DCAA213E6940}"/>
              </a:ext>
            </a:extLst>
          </p:cNvPr>
          <p:cNvCxnSpPr>
            <a:cxnSpLocks/>
            <a:stCxn id="13" idx="4"/>
            <a:endCxn id="11" idx="1"/>
          </p:cNvCxnSpPr>
          <p:nvPr/>
        </p:nvCxnSpPr>
        <p:spPr>
          <a:xfrm>
            <a:off x="6862985" y="4170103"/>
            <a:ext cx="1211731" cy="1600744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7343CF1-9AF1-321D-83DA-88313E66F731}"/>
              </a:ext>
            </a:extLst>
          </p:cNvPr>
          <p:cNvCxnSpPr>
            <a:cxnSpLocks/>
            <a:stCxn id="13" idx="4"/>
            <a:endCxn id="9" idx="1"/>
          </p:cNvCxnSpPr>
          <p:nvPr/>
        </p:nvCxnSpPr>
        <p:spPr>
          <a:xfrm flipV="1">
            <a:off x="6862985" y="3679752"/>
            <a:ext cx="1211731" cy="49035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8CFD921-1740-E58E-B642-05456402ED0F}"/>
              </a:ext>
            </a:extLst>
          </p:cNvPr>
          <p:cNvCxnSpPr>
            <a:cxnSpLocks/>
            <a:stCxn id="13" idx="4"/>
            <a:endCxn id="8" idx="1"/>
          </p:cNvCxnSpPr>
          <p:nvPr/>
        </p:nvCxnSpPr>
        <p:spPr>
          <a:xfrm flipV="1">
            <a:off x="6862985" y="2634204"/>
            <a:ext cx="1211731" cy="153589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562B6F5-0EB8-FAED-863B-2F3A603DE1C2}"/>
              </a:ext>
            </a:extLst>
          </p:cNvPr>
          <p:cNvCxnSpPr>
            <a:cxnSpLocks/>
            <a:stCxn id="13" idx="4"/>
            <a:endCxn id="10" idx="1"/>
          </p:cNvCxnSpPr>
          <p:nvPr/>
        </p:nvCxnSpPr>
        <p:spPr>
          <a:xfrm>
            <a:off x="6862985" y="4170103"/>
            <a:ext cx="1211732" cy="555196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0EB3B75-1A5D-E86E-7BD8-F2702A1688E4}"/>
              </a:ext>
            </a:extLst>
          </p:cNvPr>
          <p:cNvSpPr txBox="1"/>
          <p:nvPr/>
        </p:nvSpPr>
        <p:spPr>
          <a:xfrm>
            <a:off x="4667967" y="3242547"/>
            <a:ext cx="556204" cy="316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40664">
              <a:spcAft>
                <a:spcPts val="600"/>
              </a:spcAft>
            </a:pPr>
            <a:r>
              <a:rPr lang="en-US" sz="145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2136</TotalTime>
  <Words>215</Words>
  <Application>Microsoft Office PowerPoint</Application>
  <PresentationFormat>Widescreen</PresentationFormat>
  <Paragraphs>40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Data Science in Soccer</vt:lpstr>
      <vt:lpstr>How is Data Science Used in Soccer?</vt:lpstr>
      <vt:lpstr>Types of Data</vt:lpstr>
      <vt:lpstr>PowerPoint Presentation</vt:lpstr>
      <vt:lpstr>Typical Data Flow/Architecture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in Soccer: Python &amp; R</dc:title>
  <dc:creator>Michael Lucio</dc:creator>
  <cp:lastModifiedBy>Michael Lucio</cp:lastModifiedBy>
  <cp:revision>1</cp:revision>
  <dcterms:created xsi:type="dcterms:W3CDTF">2024-04-22T20:47:24Z</dcterms:created>
  <dcterms:modified xsi:type="dcterms:W3CDTF">2024-04-25T01:35:12Z</dcterms:modified>
</cp:coreProperties>
</file>