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7B56-16EF-41B4-A4EC-CE7007C7C845}" type="datetimeFigureOut">
              <a:rPr lang="en-US" smtClean="0"/>
              <a:t>26-Mar-18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F8E0D-6AB7-4F0D-BEB1-7DD9B5BC2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54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7B56-16EF-41B4-A4EC-CE7007C7C845}" type="datetimeFigureOut">
              <a:rPr lang="en-US" smtClean="0"/>
              <a:t>26-Mar-18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F8E0D-6AB7-4F0D-BEB1-7DD9B5BC2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4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7B56-16EF-41B4-A4EC-CE7007C7C845}" type="datetimeFigureOut">
              <a:rPr lang="en-US" smtClean="0"/>
              <a:t>26-Mar-18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F8E0D-6AB7-4F0D-BEB1-7DD9B5BC2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7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7B56-16EF-41B4-A4EC-CE7007C7C845}" type="datetimeFigureOut">
              <a:rPr lang="en-US" smtClean="0"/>
              <a:t>26-Mar-18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F8E0D-6AB7-4F0D-BEB1-7DD9B5BC2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5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7B56-16EF-41B4-A4EC-CE7007C7C845}" type="datetimeFigureOut">
              <a:rPr lang="en-US" smtClean="0"/>
              <a:t>26-Mar-18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F8E0D-6AB7-4F0D-BEB1-7DD9B5BC2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78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7B56-16EF-41B4-A4EC-CE7007C7C845}" type="datetimeFigureOut">
              <a:rPr lang="en-US" smtClean="0"/>
              <a:t>26-Mar-18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F8E0D-6AB7-4F0D-BEB1-7DD9B5BC2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5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7B56-16EF-41B4-A4EC-CE7007C7C845}" type="datetimeFigureOut">
              <a:rPr lang="en-US" smtClean="0"/>
              <a:t>26-Mar-18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F8E0D-6AB7-4F0D-BEB1-7DD9B5BC2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0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7B56-16EF-41B4-A4EC-CE7007C7C845}" type="datetimeFigureOut">
              <a:rPr lang="en-US" smtClean="0"/>
              <a:t>26-Mar-18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F8E0D-6AB7-4F0D-BEB1-7DD9B5BC2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3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7B56-16EF-41B4-A4EC-CE7007C7C845}" type="datetimeFigureOut">
              <a:rPr lang="en-US" smtClean="0"/>
              <a:t>26-Mar-18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F8E0D-6AB7-4F0D-BEB1-7DD9B5BC2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9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7B56-16EF-41B4-A4EC-CE7007C7C845}" type="datetimeFigureOut">
              <a:rPr lang="en-US" smtClean="0"/>
              <a:t>26-Mar-18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F8E0D-6AB7-4F0D-BEB1-7DD9B5BC2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7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7B56-16EF-41B4-A4EC-CE7007C7C845}" type="datetimeFigureOut">
              <a:rPr lang="en-US" smtClean="0"/>
              <a:t>26-Mar-18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F8E0D-6AB7-4F0D-BEB1-7DD9B5BC2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8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C7B56-16EF-41B4-A4EC-CE7007C7C845}" type="datetimeFigureOut">
              <a:rPr lang="en-US" smtClean="0"/>
              <a:t>26-Mar-18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F8E0D-6AB7-4F0D-BEB1-7DD9B5BC2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4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45" t="44524" r="46421" b="2020"/>
          <a:stretch/>
        </p:blipFill>
        <p:spPr>
          <a:xfrm>
            <a:off x="3073334" y="3732155"/>
            <a:ext cx="2437149" cy="24587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661" y="3732156"/>
            <a:ext cx="2371747" cy="24634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5" t="337" r="-233" b="-337"/>
          <a:stretch/>
        </p:blipFill>
        <p:spPr>
          <a:xfrm>
            <a:off x="575223" y="979508"/>
            <a:ext cx="2498111" cy="24194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25"/>
          <a:stretch/>
        </p:blipFill>
        <p:spPr>
          <a:xfrm>
            <a:off x="3073334" y="979508"/>
            <a:ext cx="2438817" cy="24194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Grafik 12"/>
          <p:cNvPicPr>
            <a:picLocks noChangeAspect="1"/>
          </p:cNvPicPr>
          <p:nvPr/>
        </p:nvPicPr>
        <p:blipFill rotWithShape="1">
          <a:blip r:embed="rId6"/>
          <a:srcRect l="9959" t="-330" r="12873" b="21424"/>
          <a:stretch/>
        </p:blipFill>
        <p:spPr>
          <a:xfrm>
            <a:off x="587021" y="3732155"/>
            <a:ext cx="2486313" cy="24634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6" descr="http://www.unixstickers.com/image/cache/data/stickers/python/python_sh-600x60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137" y="4638419"/>
            <a:ext cx="1136773" cy="113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https://www.rstudio.com/wp-content/uploads/2014/06/RStudio-Ball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504" y="4686341"/>
            <a:ext cx="935789" cy="93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Pfeil nach rechts 7"/>
          <p:cNvSpPr/>
          <p:nvPr/>
        </p:nvSpPr>
        <p:spPr>
          <a:xfrm flipH="1">
            <a:off x="4543131" y="4839403"/>
            <a:ext cx="2156309" cy="629666"/>
          </a:xfrm>
          <a:prstGeom prst="rightArrow">
            <a:avLst>
              <a:gd name="adj1" fmla="val 71716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Statistical analysis in R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0" b="1"/>
          <a:stretch/>
        </p:blipFill>
        <p:spPr>
          <a:xfrm>
            <a:off x="5866661" y="980520"/>
            <a:ext cx="2411677" cy="24183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Pfeil nach rechts 7"/>
          <p:cNvSpPr/>
          <p:nvPr/>
        </p:nvSpPr>
        <p:spPr>
          <a:xfrm rot="5400000">
            <a:off x="6135641" y="2980931"/>
            <a:ext cx="2097765" cy="1136773"/>
          </a:xfrm>
          <a:prstGeom prst="rightArrow">
            <a:avLst>
              <a:gd name="adj1" fmla="val 71215"/>
              <a:gd name="adj2" fmla="val 48767"/>
            </a:avLst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 smtClean="0"/>
              <a:t>Extract </a:t>
            </a:r>
            <a:r>
              <a:rPr lang="en-US" b="1" dirty="0" err="1" smtClean="0"/>
              <a:t>pheno</a:t>
            </a:r>
            <a:r>
              <a:rPr lang="en-US" b="1" dirty="0" smtClean="0"/>
              <a:t>-</a:t>
            </a:r>
            <a:br>
              <a:rPr lang="en-US" b="1" dirty="0" smtClean="0"/>
            </a:br>
            <a:r>
              <a:rPr lang="en-US" b="1" dirty="0" err="1" smtClean="0"/>
              <a:t>typic</a:t>
            </a:r>
            <a:r>
              <a:rPr lang="en-US" b="1" dirty="0" smtClean="0"/>
              <a:t> info in  </a:t>
            </a:r>
            <a:r>
              <a:rPr lang="en-US" b="1" dirty="0"/>
              <a:t>python</a:t>
            </a:r>
          </a:p>
        </p:txBody>
      </p:sp>
      <p:sp>
        <p:nvSpPr>
          <p:cNvPr id="22" name="Pfeil nach rechts 7"/>
          <p:cNvSpPr/>
          <p:nvPr/>
        </p:nvSpPr>
        <p:spPr>
          <a:xfrm>
            <a:off x="4633789" y="1651317"/>
            <a:ext cx="2111235" cy="740929"/>
          </a:xfrm>
          <a:prstGeom prst="rightArrow">
            <a:avLst>
              <a:gd name="adj1" fmla="val 71716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Take image </a:t>
            </a:r>
            <a:b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(scanner or camera)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913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15" y="1270907"/>
            <a:ext cx="4574721" cy="45747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0" y="1270907"/>
            <a:ext cx="4574721" cy="457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047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84" y="1826473"/>
            <a:ext cx="2758241" cy="27582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146" y="1826473"/>
            <a:ext cx="2758241" cy="27582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508" y="1826473"/>
            <a:ext cx="2755867" cy="27558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802" y="1826473"/>
            <a:ext cx="1398692" cy="2752772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cxnSp>
        <p:nvCxnSpPr>
          <p:cNvPr id="9" name="Straight Connector 8"/>
          <p:cNvCxnSpPr/>
          <p:nvPr/>
        </p:nvCxnSpPr>
        <p:spPr>
          <a:xfrm>
            <a:off x="8703425" y="1826473"/>
            <a:ext cx="1128377" cy="0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703424" y="2494262"/>
            <a:ext cx="1128378" cy="2084983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379229" y="1828800"/>
            <a:ext cx="332509" cy="673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2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758" y="1884662"/>
            <a:ext cx="1398692" cy="2752772"/>
          </a:xfrm>
          <a:prstGeom prst="rect">
            <a:avLst/>
          </a:prstGeom>
          <a:ln w="12700"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180" y="1884662"/>
            <a:ext cx="1398693" cy="27527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026" y="1884661"/>
            <a:ext cx="1398692" cy="275277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448" y="1884661"/>
            <a:ext cx="1398692" cy="27527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603" y="1884661"/>
            <a:ext cx="1398692" cy="275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5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4769"/>
          <a:stretch/>
        </p:blipFill>
        <p:spPr>
          <a:xfrm>
            <a:off x="5462955" y="393067"/>
            <a:ext cx="5228491" cy="49977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30" y="393067"/>
            <a:ext cx="4997757" cy="4997757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5140387" y="758092"/>
            <a:ext cx="322568" cy="38217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92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40879" y="2317750"/>
            <a:ext cx="2019300" cy="1346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922520" y="2317750"/>
            <a:ext cx="2019300" cy="1346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804160" y="2317750"/>
            <a:ext cx="2019300" cy="1346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15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8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ETH Zürich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Moritz Lürig</dc:creator>
  <cp:lastModifiedBy>Moritz Lürig</cp:lastModifiedBy>
  <cp:revision>13</cp:revision>
  <dcterms:created xsi:type="dcterms:W3CDTF">2016-07-18T09:13:52Z</dcterms:created>
  <dcterms:modified xsi:type="dcterms:W3CDTF">2018-03-26T16:21:48Z</dcterms:modified>
</cp:coreProperties>
</file>