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8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857" r:id="rId3"/>
    <p:sldId id="858" r:id="rId4"/>
    <p:sldId id="859" r:id="rId5"/>
    <p:sldId id="860" r:id="rId6"/>
    <p:sldId id="861" r:id="rId7"/>
    <p:sldId id="862" r:id="rId8"/>
    <p:sldId id="863" r:id="rId9"/>
    <p:sldId id="864" r:id="rId10"/>
    <p:sldId id="258" r:id="rId11"/>
    <p:sldId id="259" r:id="rId12"/>
    <p:sldId id="260" r:id="rId13"/>
    <p:sldId id="261" r:id="rId14"/>
    <p:sldId id="262" r:id="rId15"/>
    <p:sldId id="665" r:id="rId16"/>
    <p:sldId id="666" r:id="rId17"/>
    <p:sldId id="667" r:id="rId18"/>
    <p:sldId id="668" r:id="rId19"/>
    <p:sldId id="669" r:id="rId20"/>
    <p:sldId id="679" r:id="rId21"/>
    <p:sldId id="741" r:id="rId22"/>
    <p:sldId id="742" r:id="rId23"/>
    <p:sldId id="743" r:id="rId24"/>
    <p:sldId id="670" r:id="rId25"/>
    <p:sldId id="744" r:id="rId26"/>
    <p:sldId id="745" r:id="rId27"/>
    <p:sldId id="746" r:id="rId28"/>
    <p:sldId id="747" r:id="rId29"/>
    <p:sldId id="765" r:id="rId30"/>
    <p:sldId id="764" r:id="rId3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5"/>
    <p:restoredTop sz="85879"/>
  </p:normalViewPr>
  <p:slideViewPr>
    <p:cSldViewPr snapToGrid="0">
      <p:cViewPr varScale="1">
        <p:scale>
          <a:sx n="116" d="100"/>
          <a:sy n="116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7:00:32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9 838 24575,'-4'-15'0,"3"-13"0,-3 0 0,4-17 0,0 6 0,0-19 0,0 8 0,0-18 0,0 17 0,0-7 0,0 10 0,0 0 0,0 10 0,0 2 0,0 16 0,0-5 0,0 10 0,4-9 0,-3 9 0,3-1 0,-4 3 0,0 5 0,3-2 0,-3 4 0,3-1 0,-3 0 0,0 0 0,0 0 0,0-2 0,0 1 0,0-5 0,0 6 0,0 0 0,0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7:01:59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24575,'7'10'0,"-1"0"0,1 4 0,0-1 0,0 6 0,0-4 0,8 20 0,-6-21 0,5 14 0,1-20 0,3 7 0,2-4 0,-4 2 0,-6-7 0,-4 0 0,1 1 0,0 0 0,-1 0 0,4 2 0,-2-4 0,1 1 0,-2-3 0,3-3 0,-3-3 0,11-5 0,-9-3 0,14-20 0,1-11 0,-5 6 0,19-21 0,-28 41 0,18-21 0,-21 28 0,8-9 0,-11 7 0,8-2 0,-10-1 0,4 3 0,-3 2 0,-3 2 0,6 3 0,-5 4 0,2 1 0,-3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7:03:5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24575,'33'0'0,"2"0"0,23-7 0,-7 6 0,7-6 0,-26 7 0,3-3 0,-15 2 0,-3-3 0,-2 4 0,-5 0 0,1-3 0,-1 2 0,3-2 0,-3 3 0,4 0 0,-4 0 0,8-4 0,0 3 0,2-3 0,-4 4 0,-6-3 0,-4 3 0,-2-3 0,-1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7:04:00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24575,'13'-4'0,"1"1"0,4-1 0,13 3 0,-9-2 0,13 3 0,-15-4 0,6 3 0,-1-3 0,1 4 0,0 0 0,0 0 0,-6-3 0,-1 2 0,-6-5 0,1 5 0,-1-2 0,-2 3 0,2 0 0,-6 0 0,3 0 0,-4 0 0,4 0 0,-2 0 0,1 0 0,-2 3 0,0-2 0,-1 2 0,1-3 0,0 0 0,2 3 0,-1-2 0,-1 2 0,-5-3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7:04:0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24575,'3'-7'0,"1"4"0,6-7 0,-3 3 0,11-5 0,0 2 0,-1 2 0,-2 3 0,-8 2 0,-1 3 0,1 0 0,0 3 0,-1-2 0,-2 5 0,2-5 0,-5 5 0,5-3 0,1 7 0,-3-3 0,8 6 0,-10 3 0,7-1 0,-9 4 0,3-6 0,-3 1 0,0 5 0,0-7 0,3 6 0,-2-11 0,5 0 0,-5 2 0,2-2 0,-6 7 0,-1-4 0,-6 0 0,-18 5 0,14-9 0,-22 5 0,19-7 0,0-3 0,1 3 0,10-4 0,-1 0 0,3 3 0,1 1 0,6 2 0,-2 1 0,5 0 0,0 2 0,2-1 0,2 5 0,-4-6 0,1 0 0,0 2 0,-1-5 0,1 6 0,-3-3 0,-1-1 0,0 1 0,-3 3 0,3-3 0,-3 3 0,0-3 0,3 2 0,-2-1 0,2 2 0,-3-4 0,0 1 0,0 0 0,0 2 0,0-4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7:04:02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24575,'0'-4'0,"0"1"0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7:04:41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24575,'0'58'0,"0"-18"0,0 38 0,0-40 0,5 8 0,-3-18 0,8 17 0,-3-7 0,3-5 0,6 11 0,-2-21 0,-2 7 0,-1-11 0,-10-8 0,5-2 0,-6 1 0,3 6 0,3 14 0,-5-7 0,4 21 0,-5-30 0,0 20 0,0-25 0,0 6 0,0-8 0,0-1 0,0 4 0,-3 0 0,-1 4 0,-2-1 0,-1 1 0,0-4 0,3-3 0,1-4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7:04:4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24575,'3'3'0,"6"12"0,-5-9 0,16 13 0,-12-8 0,17 6 0,-5-5 0,6 4 0,-9-7 0,1 2 0,-10-1 0,4-3 0,-4 3 0,5 0 0,3 2 0,-2 2 0,24 14 0,6-5 0,-5 1 0,-4-7 0,-25-14 0,-6-3 0,2-6 0,-3-5 0,5-8 0,-1 4 0,4-29 0,-2 8 0,3-12 0,-6 13 0,1 14 0,-7-3 0,6 9 0,-5-1 0,2-3 0,-3 7 0,3-4 0,-2 4 0,2 4 0,0-8 0,-2 8 0,2-5 0,0 9 0,-3 1 0,3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7:05:0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24575,'0'6'0,"0"19"0,0-5 0,5 26 0,-3-8 0,7 0 0,-8-3 0,2-9 0,0-6 0,-2-1 0,2 0 0,1 2 0,-3 4 0,3 1 0,-4 0 0,0-1 0,0-4 0,0-2 0,0-9 0,0 8 0,0-9 0,-3 9 0,2-13 0,-2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7:05:10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1 215 24575,'0'7'0,"3"2"0,1-1 0,-1 5 0,8 3 0,-3-2 0,7 5 0,4-7 0,-4-2 0,4 0 0,-9-5 0,0 4 0,-6-6 0,5 7 0,-2 0 0,7 1 0,-4-1 0,3-4 0,-6 1 0,3-3 0,0-1 0,25-22 0,-18 8 0,31-25 0,-22 1 0,-3 6 0,1-9 0,-17 18 0,-2 3 0,2-2 0,-6 12 0,5-12 0,-5 8 0,3-24 0,-4 18 0,3-12 0,1 18 0,3-2 0,-4 6 0,3-6 0,-5 5 0,2-1 0,-3 5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5:47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1 598 5960 0 0,'0'0'266'0'0,"0"0"1"0"0,0 0-68 0 0,0 0 343 0 0,0 0 170 0 0,0 0 31 0 0,0 0 4 0 0,0 0-17 0 0,0 0-8 0 0,0-15 3038 0 0,8 4-2477 0 0,3-7 545 0 0,-10 17-1457 0 0,20-9 114 0 0,17-13 513 0 0,-31 18-882 0 0,11-5 392 0 0,-10 7-439 0 0,-1 0 0 0 0,0 0-1 0 0,0-1 1 0 0,-1 0 0 0 0,1 0 0 0 0,-1-1 0 0 0,2-1-69 0 0,0 0 68 0 0,-1 1-1 0 0,1 0 0 0 0,0 0 1 0 0,6-2-68 0 0,63-28 771 0 0,-42 19-693 0 0,0 0 0 0 0,1 3 0 0 0,17-4-78 0 0,10-2-37 0 0,-53 17 100 0 0,3 0-91 0 0,-1-1 0 0 0,1-1-1 0 0,7-3 29 0 0,9-1-68 0 0,-1 0 72 0 0,-23 6-4 0 0,-1 1 0 0 0,0-1 0 0 0,1 1 0 0 0,-1 0 0 0 0,1 0 0 0 0,2 0 0 0 0,21-4 0 0 0,-17 1 0 0 0,0 1 0 0 0,1 0 0 0 0,0 1 0 0 0,0 1 0 0 0,75-17 0 0 0,-61 14 115 0 0,27-7-230 0 0,2 3 115 0 0,0 6 0 0 0,-52 2 0 0 0,0 0 0 0 0,0 0 0 0 0,0 0 0 0 0,0 0 0 0 0,0-1 0 0 0,0 1 0 0 0,0-1 0 0 0,1 0 0 0 0,7-1 0 0 0,5 3-10 0 0,-6-1 52 0 0,1 0 0 0 0,-1-1 0 0 0,0 0 0 0 0,0-1 0 0 0,8-2-42 0 0,4 3-136 0 0,-18 1 129 0 0,0 0 0 0 0,0 0 0 0 0,-1 0 0 0 0,1 0 0 0 0,0-1-1 0 0,-1 0 1 0 0,1 0 0 0 0,0 0 0 0 0,-1 0 0 0 0,1 0 0 0 0,-1-1 0 0 0,1 0 7 0 0,-3 2 53 0 0,-1 0 11 0 0,3-5 23 0 0,9-4-366 0 0,-10 8 276 0 0,0-1 8 0 0,0-8-71 0 0,-3 7 76 0 0,1 1-1 0 0,0-1 1 0 0,-1 1 0 0 0,1-1-1 0 0,-1 1 1 0 0,1 0-1 0 0,-1-1 1 0 0,0 1-1 0 0,0 0 1 0 0,0 0 0 0 0,-1 0-1 0 0,1 0 1 0 0,0 0-1 0 0,-1 0 1 0 0,0-1-10 0 0,-4-4-33 0 0,-1 1-1 0 0,0 0 1 0 0,-4-3 33 0 0,-15-15 191 0 0,20 19-307 0 0,1 0 0 0 0,-1 1 0 0 0,0-1-1 0 0,0 1 1 0 0,0 0 116 0 0,-1 0-83 0 0,1 0 1 0 0,0-1-1 0 0,0 0 0 0 0,0 0 0 0 0,0-1 83 0 0,0 1-66 0 0,-7-9-133 0 0,12 13 104 0 0,1 1 90 0 0,0 0 0 0 0,0 0 0 0 0,-1 0 0 0 0,1-1 0 0 0,0 1-1 0 0,0 0 1 0 0,0 0 0 0 0,0 0 0 0 0,-1-1 0 0 0,1 1 0 0 0,0 0 0 0 0,0 0-1 0 0,0-1 1 0 0,0 1 0 0 0,0 0 0 0 0,0 0 0 0 0,0-1 0 0 0,-1 1 0 0 0,1 0-1 0 0,0 0 1 0 0,0-1 0 0 0,0 1 0 0 0,0 0 0 0 0,0 0 0 0 0,0-1 0 0 0,0 1-1 0 0,1 0 1 0 0,-1 0 0 0 0,0-1 5 0 0,2 0-1 0 0,1 1 1 0 0,0-1-1 0 0,0 1 1 0 0,0 0-1 0 0,0-1 1 0 0,0 1-1 0 0,0 0 0 0 0,0 1 1 0 0,0-1-1 0 0,0 0 1 0 0,-1 1-1 0 0,1 0 0 0 0,0 0 1 0 0,0 0-1 0 0,0 0 1 0 0,-1 0-1 0 0,1 0 1 0 0,-1 1-1 0 0,1-1 0 0 0,0 1 1 0 0,9 6 1 0 0,-1 1 0 0 0,1 0-1 0 0,6 8 0 0 0,-2-2-1 0 0,22 17-128 0 0,-18-17 30 0 0,-1 2 0 0 0,-1 0 0 0 0,8 10 99 0 0,-8-6-68 0 0,-10-13 56 0 0,-1 0-1 0 0,0 1 1 0 0,-1 0-1 0 0,4 7 13 0 0,1 1 0 0 0,-8-13-1 0 0,-1 0-1 0 0,1 0 1 0 0,-1 1-1 0 0,0-1 1 0 0,0 1-1 0 0,0-1 1 0 0,0 2 1 0 0,-1-1-10 0 0,1 0 0 0 0,-1 0 0 0 0,0 1 0 0 0,0-1 1 0 0,-1 0-1 0 0,1 1 0 0 0,-1-1 0 0 0,0 0 0 0 0,-1 1 1 0 0,1-1-1 0 0,-1 1 0 0 0,0-1 0 0 0,-1 0 0 0 0,-1 5 10 0 0,-4 8-18 0 0,-2 0 0 0 0,0-1-1 0 0,0 0 1 0 0,-2-1-1 0 0,0 0 1 0 0,-1 0 0 0 0,0-1-1 0 0,-1-1 1 0 0,-1 0-1 0 0,-12 9 19 0 0,23-20-100 0 0,-31 22-235 0 0,-3 1 335 0 0,22-17-3103 0 0,0 0-1 0 0,-7 2 3104 0 0,0-3-5569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7:00:33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0 315 24575,'7'-6'0,"2"-1"0,-1 0 0,5 0 0,-9 0 0,8-2 0,-7 1 0,9-10 0,-6 9 0,16-20 0,-14 19 0,23-22 0,-23 21 0,10-8 0,-9 3 0,-3 7 0,3-6 0,-1 5 0,-3 3 0,3-3 0,-3 3 0,-1 3 0,4-5 0,-2 2 0,1-4 0,-2 1 0,0 3 0,-1 4 0,-2-3 0,2 5 0,-2-2 0,2 3 0,4 0 0,-2 3 0,4 4 0,-4 3 0,17 23 0,-11-18 0,9 16 0,-13-23 0,-3 2 0,-1-1 0,1-1 0,0 2 0,4 5 0,-2 2 0,7 9 0,-7-6 0,2-1 0,-4-9 0,-4 0 0,3-3 0,-2-1 0,0 1 0,2 3 0,-6 0 0,6 1 0,-5-7 0,2-2 0,-3-5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6:41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12 8288 0 0,'0'0'190'0'0,"0"0"28"0"0,0 0 7 0 0,0 0 43 0 0,0 0 159 0 0,0 0 70 0 0,0 0 14 0 0,0 0 69 0 0,0 0 285 0 0,0 0 126 0 0,0 0 29 0 0,0 0-134 0 0,0 0-516 0 0,0 0-4 0 0,0 0 61 0 0,0 0 11 0 0,-9 0 137 0 0,-5 0-449 0 0,0-2 0 0 0,-8-1-126 0 0,8 1-5 0 0,0 0-1 0 0,-9 0 6 0 0,20 2-18 0 0,-10 0 163 0 0,0 0 1 0 0,0 1 0 0 0,0 0 0 0 0,1 1 0 0 0,-1 0-1 0 0,-6 3-145 0 0,17-5-53 0 0,0 1-1 0 0,0 1 0 0 0,0-1 0 0 0,0 0 0 0 0,0 0 0 0 0,1 1 0 0 0,-1-1 0 0 0,-1 2 54 0 0,-1 1-106 0 0,-1 1 90 0 0,1 0 0 0 0,-1 0 0 0 0,1 0 0 0 0,1 0 0 0 0,-1 0 0 0 0,1 1 0 0 0,-1 0 0 0 0,1 1 16 0 0,0 0 72 0 0,-6 25 633 0 0,-2 6-1339 0 0,5-12 571 0 0,1 3 694 0 0,3-9-643 0 0,1-16-76 0 0,1 0 1 0 0,0 0 0 0 0,0 1 0 0 0,0-1-1 0 0,0 0 1 0 0,1 0 0 0 0,1 4 87 0 0,-1-4 100 0 0,-1 0 0 0 0,1 0 1 0 0,-1 1-1 0 0,0-1 0 0 0,0 0 0 0 0,0 1-100 0 0,0-4-15 0 0,0 1 0 0 0,0-1-1 0 0,0 1 1 0 0,0 0-1 0 0,0-1 1 0 0,1 1 0 0 0,-1 0-1 0 0,0-1 1 0 0,1 1-1 0 0,-1-1 1 0 0,1 1 0 0 0,0 1 15 0 0,3 8-289 0 0,-2-5 273 0 0,-1-1 0 0 0,1 0 1 0 0,0 1-1 0 0,0-1 0 0 0,1 0 0 0 0,0 0 0 0 0,0 0 1 0 0,0-1-1 0 0,0 1 0 0 0,1-1 0 0 0,3 4 16 0 0,0-1 344 0 0,-1 1 0 0 0,-1-1 1 0 0,1 1-1 0 0,-1 1-344 0 0,-3-5 64 0 0,1-1 1 0 0,0 1 0 0 0,0-1-1 0 0,0 1 1 0 0,0-1 0 0 0,2 1-65 0 0,3 4 20 0 0,-6-7-91 0 0,-1 0-4 0 0,1 2 88 0 0,0 1 0 0 0,0-1 0 0 0,1 0 0 0 0,-1 0 0 0 0,1-1 0 0 0,0 1 0 0 0,0-1 0 0 0,0 1 0 0 0,0-1 0 0 0,0 0-1 0 0,0 0 1 0 0,3 1-13 0 0,9 6-153 0 0,-11-7 111 0 0,-1 0 0 0 0,1 0 0 0 0,-1-1 0 0 0,1 1 0 0 0,-1-1 0 0 0,1 0 0 0 0,0-1 0 0 0,0 1 0 0 0,-1 0 0 0 0,2-1 42 0 0,12 1-2781 0 0,-16-1 1323 0 0,-1 0-12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6:41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1 11488 0 0,'0'0'264'0'0,"0"0"34"0"0,0 0 20 0 0,0 0-41 0 0,0 0-93 0 0,-2 0 283 0 0,-26 10 1322 0 0,13-4-1031 0 0,-1 0-1 0 0,0-2 1 0 0,-8 2-758 0 0,-60 9 17 0 0,70-13-92 0 0,6-2-196 0 0,0 1 1 0 0,0 0 0 0 0,1 1-1 0 0,-4 1 271 0 0,0 0-5786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6:42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1 11976 0 0,'0'0'266'0'0,"0"0"44"0"0,0 0 15 0 0,-9 8 86 0 0,3-6-52 0 0,0 1 0 0 0,0 0 0 0 0,0 0 0 0 0,1 1 1 0 0,-5 3-360 0 0,4-2 561 0 0,-1-1 0 0 0,0 1 0 0 0,-6 2-561 0 0,-13 4 304 0 0,0 2 0 0 0,-7 5-304 0 0,20-12 0 0 0,11-5 0 0 0,0 0 0 0 0,0-1 0 0 0,0 1 0 0 0,1 0 0 0 0,-1 0 0 0 0,0 0 0 0 0,0 0 0 0 0,1 0 0 0 0,-1 0 0 0 0,1 1 0 0 0,-1-1 0 0 0,1 0 0 0 0,-1 1 0 0 0,-10 11-106 0 0,11-13-8 0 0,0 1 1 0 0,0-1 0 0 0,0 1-1 0 0,0 0 1 0 0,0-1 0 0 0,0 1-1 0 0,1 0 1 0 0,-1 0 0 0 0,0 0 0 0 0,1-1-1 0 0,-1 1 1 0 0,0 0 0 0 0,1 0-1 0 0,-1 0 1 0 0,1 0 0 0 0,0 0-1 0 0,-1 0 1 0 0,1 0 0 0 0,0 0-1 0 0,-1 1 114 0 0,1 5-5458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6:42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303 273 6936 0 0,'0'0'316'0'0,"0"-12"120"0"0,-4 6-6 0 0,0 0 0 0 0,-1 0 0 0 0,1 0 1 0 0,-1 1-1 0 0,0 0 0 0 0,-1 0 0 0 0,-1-2-430 0 0,1 2 290 0 0,-3-3 247 0 0,0 1-1 0 0,-1 1 1 0 0,-7-5-537 0 0,-22-15 1089 0 0,5-1-231 0 0,5 3-806 0 0,0-1-1 0 0,-6-9-51 0 0,13 12-3533 0 0,-2 3-1239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6:42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 1 2760 0 0,'0'0'125'0'0,"-3"0"-3"0"0,-27 6 2327 0 0,-10 2 5101 0 0,31-5-6786 0 0,1 0 0 0 0,0 0 0 0 0,0 1 0 0 0,-3 1-764 0 0,-17 8 880 0 0,24-10-775 0 0,-1-1 0 0 0,1 1 0 0 0,0 0 0 0 0,0 0 0 0 0,0 0 0 0 0,1 0 0 0 0,-1 1 0 0 0,1-1-1 0 0,0 1 1 0 0,0 0 0 0 0,0 0 0 0 0,0 0 0 0 0,0 1-105 0 0,2-3 54 0 0,1 0 0 0 0,-1 1-1 0 0,0-1 1 0 0,1 0 0 0 0,-1 0-1 0 0,1 1 1 0 0,0-1 0 0 0,0 0 0 0 0,0 0-1 0 0,0 1 1 0 0,0-1 0 0 0,1 0 0 0 0,-1 0-1 0 0,1 1 1 0 0,-1-1 0 0 0,1 0-1 0 0,0 0 1 0 0,0 0 0 0 0,0 0 0 0 0,0 0-1 0 0,0 0 1 0 0,0 0 0 0 0,0 0 0 0 0,1 0-1 0 0,-1 0 1 0 0,1-1 0 0 0,-1 1 0 0 0,1 0-54 0 0,4 3 116 0 0,1 0 0 0 0,-1 0 0 0 0,1 0 0 0 0,0-1 0 0 0,0 0 0 0 0,0 0 0 0 0,4 0-116 0 0,-8-3 0 0 0,0 0 0 0 0,-1 0 0 0 0,1 0 0 0 0,1-1 0 0 0,-1 1 0 0 0,0-1 0 0 0,0 0 0 0 0,0 0 0 0 0,0 0 0 0 0,0 0 0 0 0,0-1 0 0 0,3 0 0 0 0,36-12 0 0 0,-30 8 0 0 0,-9 4 0 0 0,0 0 0 0 0,-1 1 0 0 0,0-1 0 0 0,1 0 0 0 0,-1 0 0 0 0,0-1 0 0 0,0 1 0 0 0,1 0 0 0 0,-1-1 0 0 0,0 1 0 0 0,0-1 0 0 0,0 0 0 0 0,-1 1 0 0 0,1-1 0 0 0,0 0 0 0 0,-1 0 0 0 0,1 0 0 0 0,-1-1 0 0 0,0 1 0 0 0,1-2 0 0 0,4-1 0 0 0,-4 5 3 0 0,0 0-1 0 0,-1 0 0 0 0,1 0 1 0 0,0 1-1 0 0,0-1 0 0 0,0 1 0 0 0,-1-1 1 0 0,1 1-1 0 0,0 0 0 0 0,-1-1 1 0 0,1 1-1 0 0,-1 0 0 0 0,1 0 1 0 0,-1 0-1 0 0,1 1 0 0 0,-1-1 0 0 0,0 0-2 0 0,25 24 123 0 0,-24-23-106 0 0,16 18 113 0 0,-11-11-95 0 0,1 0-1 0 0,0-1 0 0 0,0 0 0 0 0,1-1 1 0 0,0 0-1 0 0,1 0-34 0 0,-8-5-160 0 0,0-1-1 0 0,0 1 1 0 0,1-1 0 0 0,-1 0 0 0 0,0 0-1 0 0,1 0 1 0 0,-1 0 0 0 0,1 0 0 0 0,-1-1-1 0 0,1 1 1 0 0,-1-1 0 0 0,1 1-1 0 0,-1-1 1 0 0,1 0 0 0 0,-1 0 0 0 0,1 0-1 0 0,0 0 1 0 0,-1-1 0 0 0,1 1 160 0 0,10-1-6597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6:45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7080 0 0,'0'0'324'0'0,"0"0"-4"0"0,2 3-208 0 0,0 1 112 0 0,0 0 1 0 0,1 1 0 0 0,-2 0-1 0 0,1 0 1 0 0,0-1 0 0 0,-1 1-1 0 0,0 2-224 0 0,9 23 2477 0 0,-4-13-1583 0 0,-1 0 0 0 0,-1 0 0 0 0,0 1 0 0 0,0 14-894 0 0,0-8 528 0 0,0 0 1 0 0,2 3-529 0 0,2 4 329 0 0,-2 1 1 0 0,0 3-330 0 0,-1-2 166 0 0,8 30-166 0 0,-5-32 117 0 0,1 26-117 0 0,-1-9-1221 0 0,4-1-3857 0 0,-7-28 261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6:45.6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5528 0 0,'0'0'249'0'0,"0"0"-1"0"0,5 8 68 0 0,-3-2 366 0 0,0-1 0 0 0,-1 1 1 0 0,0 0-1 0 0,0 0 0 0 0,-1 0 0 0 0,1 0 0 0 0,-1 0 0 0 0,-1 0 1 0 0,1 0-1 0 0,-1 2-682 0 0,0 13 847 0 0,3 42 1650 0 0,9 44-2497 0 0,-4-46 412 0 0,2 0 94 0 0,2-1-1 0 0,3 1-505 0 0,0-6-2074 0 0,2-1-1 0 0,8 15 2075 0 0,-11-37-1533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6:46.0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326 16 9760 0 0,'0'0'222'0'0,"0"0"30"0"0,-6 3 244 0 0,-3-1-271 0 0,0 0 0 0 0,0-1 0 0 0,-1-1 0 0 0,1 1 0 0 0,0-1 0 0 0,-7-2-225 0 0,-76-4 1657 0 0,72 4-1558 0 0,4 1-85 0 0,0 0 0 0 0,-8-4-14 0 0,-38-2-775 0 0,44 7-3882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6:46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143 9 10680 0 0,'-43'-7'1717'0'0,"40"6"-1540"0"0,0 1 0 0 0,-1 0 0 0 0,1 0 0 0 0,0 0 0 0 0,-1 0 1 0 0,1 0-1 0 0,0 1 0 0 0,-1 0 0 0 0,1 0 0 0 0,0-1 0 0 0,0 2 0 0 0,0-1 0 0 0,0 0 0 0 0,0 1 1 0 0,0-1-1 0 0,0 1 0 0 0,0 0 0 0 0,1 0 0 0 0,-1 0 0 0 0,1 0 0 0 0,-1 1 0 0 0,1-1 0 0 0,0 1 0 0 0,0-1 1 0 0,0 1-1 0 0,0 0 0 0 0,0 0 0 0 0,1 0 0 0 0,-1 0 0 0 0,1 1-177 0 0,-5 14 502 0 0,4-13-415 0 0,0 1 1 0 0,0-1-1 0 0,1 1 1 0 0,-1 0-1 0 0,2 0 1 0 0,-1-1-1 0 0,0 1 1 0 0,1 0-1 0 0,0 0-87 0 0,1 2 42 0 0,0 0-1 0 0,1 0 0 0 0,0 0 0 0 0,0-1 0 0 0,1 1 1 0 0,0 0-1 0 0,0-1 0 0 0,0 0 0 0 0,1 0 1 0 0,1 1-42 0 0,-3-4-21 0 0,1 0 1 0 0,0-1 0 0 0,0 1 0 0 0,0-1-1 0 0,0 0 1 0 0,1 1 0 0 0,-1-1 0 0 0,1-1-1 0 0,0 1 1 0 0,-1-1 0 0 0,1 1 0 0 0,0-1 0 0 0,1 0-1 0 0,-1 0 1 0 0,0-1 0 0 0,1 1 0 0 0,-1-1-1 0 0,3 0 21 0 0,-4-1-28 0 0,-1 0 0 0 0,0 0-1 0 0,0 0 1 0 0,0-1-1 0 0,0 1 1 0 0,0-1 0 0 0,1 1-1 0 0,-1-1 1 0 0,0 0-1 0 0,-1 0 1 0 0,1 0-1 0 0,0 0 1 0 0,0 0 0 0 0,0 0-1 0 0,1-2 29 0 0,0 1-90 0 0,1-1-1 0 0,-1 0 0 0 0,0 0 0 0 0,0 0 1 0 0,0-1-1 0 0,-1 1 0 0 0,3-3 91 0 0,8-10-537 0 0,-11 14 483 0 0,-1 1-1 0 0,0 0 0 0 0,1 0 1 0 0,-1 0-1 0 0,0-1 0 0 0,0 1 0 0 0,0 0 1 0 0,0-1-1 0 0,0 1 0 0 0,-1-1 1 0 0,1 0-1 0 0,0 1 0 0 0,-1-1 1 0 0,1 1-1 0 0,-1-1 0 0 0,1-1 55 0 0,-1 1-68 0 0,1 0-1 0 0,-1 0 0 0 0,1 0 0 0 0,-1 1 1 0 0,1-1-1 0 0,0 0 0 0 0,0 1 1 0 0,0-1-1 0 0,-1 1 0 0 0,2-1 1 0 0,-1 1 68 0 0,20-22-77 0 0,-20 22 119 0 0,0-1 434 0 0,-1 2 31 0 0,2 1-80 0 0,3 2-468 0 0,-1-1 0 0 0,0 1-1 0 0,0 0 1 0 0,0 0 0 0 0,0 1-1 0 0,0-1 1 0 0,-1 1 0 0 0,0-1-1 0 0,1 2 42 0 0,19 18 20 0 0,-14-14-900 0 0,-1-3-162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6:46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 0 11312 0 0,'0'0'256'0'0,"0"0"34"0"0,0 0 21 0 0,0 0-35 0 0,0 0-64 0 0,0 0 399 0 0,0 0 189 0 0,0 0 37 0 0,-8 1 212 0 0,5 0-1034 0 0,1 0-1 0 0,-1 0 0 0 0,1 0 1 0 0,0 0-1 0 0,-1 1 0 0 0,1-1 1 0 0,0 1-1 0 0,0-1 0 0 0,0 1 1 0 0,0 0-1 0 0,0-1 0 0 0,0 1 1 0 0,1 0-1 0 0,-1 1 0 0 0,1-1 1 0 0,-1 0-1 0 0,1 0 0 0 0,-1 1-14 0 0,0 1 6 0 0,0 1-1 0 0,0-1 0 0 0,1 1 0 0 0,-1-1 0 0 0,1 1 0 0 0,0-1 0 0 0,0 1 0 0 0,1 0 0 0 0,-1-1 1 0 0,1 1-6 0 0,1 0-1 0 0,0-1 1 0 0,0 0 0 0 0,0 0-1 0 0,0 0 1 0 0,1 0 0 0 0,0 0 0 0 0,0 1 0 0 0,1 2-9 0 0,5 9-59 0 0,0 0 0 0 0,11 14 68 0 0,5 10 3 0 0,-5-11-8 0 0,-14-23 21 0 0,-1 0-1 0 0,0 1 0 0 0,0-1 0 0 0,0 4-15 0 0,-2-7 41 0 0,-1 0 0 0 0,0 0-1 0 0,-1 0 1 0 0,1 0-1 0 0,0 1 1 0 0,-1-1-1 0 0,0 0 1 0 0,0 0 0 0 0,0 1-1 0 0,0-1 1 0 0,0 0-1 0 0,-1 2-40 0 0,-3 3 0 0 0,2-5 7 0 0,-1-1-1 0 0,0 1 0 0 0,0-1 0 0 0,0 0 1 0 0,0 0-1 0 0,0 0 0 0 0,-1 0 0 0 0,1-1 1 0 0,0 1-1 0 0,-1-1 0 0 0,1 0 0 0 0,-1 0 1 0 0,0 0-1 0 0,1 0 0 0 0,-1-1 0 0 0,-3 1-6 0 0,1-1-165 0 0,-1 1-1 0 0,1-1 1 0 0,0-1-1 0 0,0 1 0 0 0,-1-1 1 0 0,1 0-1 0 0,0-1 0 0 0,0 1 1 0 0,-4-3 165 0 0,-4-3-5481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7:00:36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9 704 24575,'0'-29'0,"-4"6"0,3-22 0,-3 7 0,10-10 0,1 15 0,3-2 0,0 20 0,-5-4 0,-2 0 0,-3 4 0,0-9 0,0 3 0,3 1 0,-2 4 0,5-2 0,-5 6 0,3-13 0,-4 10 0,4-9 0,-3 3 0,3 1 0,-4 1 0,3 5 0,-3 1 0,6-1 0,-5 1 0,2 2 0,-3-2 0,0 5 0,3-1 0,-2-1 0,2 2 0,0-2 0,-3 4 0,3-1 0,-3 0 0,0 3 0,0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6:47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0 14224 0 0,'-2'3'165'0'0,"1"0"0"0"0,0 0 1 0 0,-1 1-1 0 0,1-1 1 0 0,0 0-1 0 0,1 0 1 0 0,-1 1-1 0 0,1-1 0 0 0,-1 0 1 0 0,1 3-166 0 0,0 0 98 0 0,1-1 0 0 0,0 0 0 0 0,1 1 0 0 0,-1-1 0 0 0,1 0 0 0 0,1 4-98 0 0,3 9 731 0 0,-1 1 0 0 0,-1-1 0 0 0,-1 4-731 0 0,5 20 706 0 0,6 39 356 0 0,-3-16-375 0 0,-9-44-526 0 0,0-1 0 0 0,-1 0-1 0 0,-1 0 1 0 0,-1 1 0 0 0,-2 8-161 0 0,4 1-139 0 0,-1-25 107 0 0,1 0 0 0 0,-1 0 0 0 0,0 0 1 0 0,0 0-1 0 0,-1 1 0 0 0,0-1 1 0 0,0 0 31 0 0,-1 4-16 0 0,0-2 15 0 0,0-1 0 0 0,1 1 0 0 0,0 0-1 0 0,0 0 1 0 0,1 1 1 0 0,0-5 1 0 0,0 0-1 0 0,-1 0 1 0 0,1 0-1 0 0,-1-1 1 0 0,0 1-1 0 0,0 0 0 0 0,0 0 1 0 0,0 0-1 0 0,0 0-11 0 0,0 0 0 0 0,0 0 0 0 0,0 0 0 0 0,0 0 0 0 0,0 0 0 0 0,1 0 0 0 0,0 0 0 0 0,0 1 11 0 0,0-4 1 0 0,0 7-534 0 0,3-8-488 0 0,5-5 850 0 0,7-9-387 0 0,-6 9 439 0 0,-6 4 93 0 0,1-1 0 0 0,-1 1 0 0 0,1 0 0 0 0,0 0 0 0 0,0 0 0 0 0,0 0 0 0 0,0 1 0 0 0,0-1-1 0 0,3 0 27 0 0,5 1 0 0 0,-7 0 0 0 0,0 0 0 0 0,0 1 0 0 0,0 0 0 0 0,0 0 0 0 0,0 0 0 0 0,0 0 0 0 0,0 1 0 0 0,3 1 0 0 0,-3-1 35 0 0,1 0-1 0 0,-1 1 0 0 0,1-1 0 0 0,-1 1 0 0 0,0 1 0 0 0,0-1 0 0 0,1 1 0 0 0,-2 0 0 0 0,1 0 0 0 0,0 0 1 0 0,-1 1-1 0 0,1 0 0 0 0,-1 0 0 0 0,0 0 0 0 0,0 0 0 0 0,-1 0 0 0 0,1 1 0 0 0,-1 0 0 0 0,1 1-34 0 0,5 8 79 0 0,-1 1 0 0 0,0-1 0 0 0,-1 1 0 0 0,-1 1 0 0 0,2 5-79 0 0,-6-16 30 0 0,0 2-197 0 0,0 0-1 0 0,0-1 1 0 0,-1 1 0 0 0,0 0 0 0 0,0 0 0 0 0,0 4 167 0 0,-1 8-582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6:49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1 185 11976 0 0,'0'0'266'0'0,"0"0"44"0"0,6-1 415 0 0,-5 0-704 0 0,9-7 151 0 0,-1 1-1 0 0,1 0 1 0 0,1 1-172 0 0,-2 0 587 0 0,0-1-1 0 0,0 0 1 0 0,1-2-587 0 0,19-14 712 0 0,-15 14-451 0 0,-4 2-87 0 0,1 0-1 0 0,-2-1 0 0 0,1 0 0 0 0,4-5-173 0 0,5-3 194 0 0,-16 14-135 0 0,0 0 0 0 0,0 0 0 0 0,0 0-1 0 0,0-1 1 0 0,-1 1 0 0 0,0-1 0 0 0,1 0-1 0 0,-1 0 1 0 0,1-1-59 0 0,-1 1 42 0 0,2-2 80 0 0,-7 6-5 0 0,1 2-92 0 0,-1 0-1 0 0,1 0 0 0 0,-1 1 0 0 0,1-1 1 0 0,0 0-1 0 0,0 1 0 0 0,0 0 0 0 0,0 2-24 0 0,-11 31 130 0 0,5-8-14 0 0,-1 19-116 0 0,-3 6 66 0 0,-4 29-45 0 0,13-62-62 0 0,2 1 0 0 0,0 0 0 0 0,1 0 0 0 0,2 8 41 0 0,0 21-1957 0 0,-2-38-2170 0 0,4 0-1267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6:49.7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77 395 6912 0 0,'5'-1'714'0'0,"1"-2"-328"0"0,-1 1-1 0 0,0-1 1 0 0,0 0-1 0 0,0 0 1 0 0,0 0-1 0 0,0-1 1 0 0,0 0-1 0 0,-1 0 0 0 0,0 0 1 0 0,0-1-1 0 0,3-3-385 0 0,4-8 925 0 0,-1 0-1 0 0,0 0 0 0 0,-1-2-924 0 0,8-12 83 0 0,3-19 104 0 0,-18 44-184 0 0,0-1-1 0 0,0 0 1 0 0,-1 0-1 0 0,1-4-2 0 0,1-6 1 0 0,-2 9 20 0 0,0 0 0 0 0,-1 0 1 0 0,0-1-1 0 0,0 1 1 0 0,0 0-1 0 0,-1 0 1 0 0,0 0-1 0 0,-1 0 1 0 0,0 0-1 0 0,0 0 1 0 0,0 0-1 0 0,-1 0 1 0 0,0 1-1 0 0,0-1 1 0 0,-1 1-1 0 0,1 0 1 0 0,-2 0-1 0 0,1 0 1 0 0,-4-3-22 0 0,6 7 26 0 0,0 0 1 0 0,0 1-1 0 0,0-1 1 0 0,0 1-1 0 0,0 0 1 0 0,-1 0-1 0 0,1 0 1 0 0,-1 0 0 0 0,1 0-1 0 0,0 0 1 0 0,-1 1-1 0 0,0-1 1 0 0,1 1-1 0 0,-1 0 1 0 0,1 0-1 0 0,-1 0 1 0 0,1 0 0 0 0,-1 0-1 0 0,1 0 1 0 0,-1 1-1 0 0,1-1 1 0 0,-1 1-1 0 0,1-1 1 0 0,-1 1 0 0 0,0 1-27 0 0,-4 2 105 0 0,0 0 1 0 0,0 1-1 0 0,1 0 1 0 0,0 0-1 0 0,0 1 1 0 0,0 0-1 0 0,0 0 1 0 0,1 0-1 0 0,0 1 1 0 0,1 0-1 0 0,-1 0 1 0 0,1 0-1 0 0,-2 7-105 0 0,-7 14 459 0 0,-6 25-459 0 0,15-41 82 0 0,1 1 0 0 0,1 0 0 0 0,0-1 1 0 0,0 1-1 0 0,1 10-82 0 0,1-19-137 0 0,0 0 1 0 0,0 0-1 0 0,0 0 1 0 0,1 0-1 0 0,0 0 1 0 0,0 0-1 0 0,0 0 1 0 0,0 0-1 0 0,1 0 1 0 0,-1 0-1 0 0,1-1 1 0 0,0 1-1 0 0,0-1 1 0 0,0 1-1 0 0,1-1 1 0 0,-1 0-1 0 0,1 0 1 0 0,0 0-1 0 0,0 0 1 0 0,0 0-1 0 0,3 1 137 0 0,6 3-958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6:50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 10104 0 0,'4'0'89'0'0,"6"-1"830"0"0,-10 1-916 0 0,1 0-1 0 0,-1 0 1 0 0,0 0 0 0 0,1 0 0 0 0,-1 0 0 0 0,0 0 0 0 0,1 0 0 0 0,-1-1-1 0 0,0 1 1 0 0,1 0 0 0 0,-1 0 0 0 0,0 0 0 0 0,1-1 0 0 0,-1 1 0 0 0,0 0-1 0 0,0 0 1 0 0,1-1 0 0 0,-1 1 0 0 0,0 0 0 0 0,0 0 0 0 0,1-1 0 0 0,-1 1-1 0 0,0 0 1 0 0,0-1 0 0 0,0 1 0 0 0,0 0 0 0 0,0-1 0 0 0,0 1 0 0 0,1 0-1 0 0,-1-1 1 0 0,0 1 0 0 0,0-1 0 0 0,0 1-3 0 0,0-2 71 0 0,4-3 363 0 0,-1 1 0 0 0,2 0 0 0 0,-1 0 1 0 0,0 0-1 0 0,1 0 0 0 0,-1 0 0 0 0,1 1 0 0 0,0 0 0 0 0,4-2-434 0 0,18-12 826 0 0,-8 2-499 0 0,-11 8-241 0 0,0 1 1 0 0,1 0-1 0 0,-1 0 1 0 0,1 1-1 0 0,1 0 0 0 0,-1 0-86 0 0,-8 5 5 0 0,-1-1-1 0 0,0 1 0 0 0,1 0 0 0 0,-1 0 0 0 0,0 0 0 0 0,0-1 0 0 0,1 1 0 0 0,-1 0 0 0 0,0 0 0 0 0,1 0 0 0 0,-1 0 0 0 0,0 0 0 0 0,1 0 0 0 0,-1 0 0 0 0,0 0 0 0 0,1-1 0 0 0,-1 1 0 0 0,0 0 0 0 0,1 0 0 0 0,-1 1 0 0 0,0-1 0 0 0,1 0 0 0 0,-1 0 0 0 0,1 0 0 0 0,-1 0 0 0 0,0 0 1 0 0,1 0-1 0 0,-1 0 0 0 0,0 0 0 0 0,0 1 0 0 0,1-1 0 0 0,-1 0 0 0 0,0 0 0 0 0,1 0 0 0 0,-1 1-4 0 0,-1 4 122 0 0,4 16 321 0 0,-2-17-405 0 0,0 0-1 0 0,0-1 0 0 0,-1 1 0 0 0,0-1 0 0 0,0 1 0 0 0,0 0 0 0 0,0 0 1 0 0,0-1-1 0 0,-1 2-37 0 0,-5 19-168 0 0,-3 8 150 0 0,2 0-1 0 0,1 0 1 0 0,1 1-1 0 0,1 23 19 0 0,2-33-374 0 0,1-20 75 0 0,1 1-1 0 0,-1-1 1 0 0,1 1-1 0 0,0-1 1 0 0,0 1-1 0 0,0-1 1 0 0,1 1-1 0 0,-1 0 1 0 0,1-1-1 0 0,1 3 300 0 0,2 8-1166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6:50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 5 8840 0 0,'-13'-1'960'0'0,"12"1"-871"0"0,-1-1 0 0 0,1 0 1 0 0,-1 1-1 0 0,1-1 1 0 0,-1 1-1 0 0,1 0 0 0 0,-1-1 1 0 0,1 1-1 0 0,-1 0 0 0 0,1 0 1 0 0,-1 0-1 0 0,-1 0-89 0 0,0 0 188 0 0,2 0 512 0 0,-9 1 1756 0 0,9 0-2404 0 0,-2 0 43 0 0,-1 0 1 0 0,0 0 0 0 0,1 1 0 0 0,-1-1-1 0 0,1 1 1 0 0,-1 0 0 0 0,1 0 0 0 0,0 0-1 0 0,0 1 1 0 0,0-1 0 0 0,0 1 0 0 0,0 0-1 0 0,0-1 1 0 0,1 1 0 0 0,-1 0 0 0 0,1 1 0 0 0,0-1-96 0 0,0 2 0 0 0,-1-1 0 0 0,2 1 0 0 0,-1 0 0 0 0,0-1 0 0 0,1 1 0 0 0,0 0 0 0 0,0 0 0 0 0,1 0 0 0 0,-1 0 0 0 0,1 0 0 0 0,0 0 0 0 0,0 4 0 0 0,2 7 0 0 0,1 0 0 0 0,1 0 0 0 0,1 3 0 0 0,-1-3 0 0 0,-1-5 0 0 0,1 0 0 0 0,1 0 0 0 0,0 0 0 0 0,1-1 0 0 0,2 3 0 0 0,-2-3 0 0 0,-1 0 0 0 0,0 0 0 0 0,0 1 0 0 0,-1 0 0 0 0,2 8 0 0 0,-1-4 0 0 0,0 0 0 0 0,0 0 0 0 0,5 6 0 0 0,-2-1 0 0 0,-2-7-4 0 0,-4-10-17 0 0,0 1 1 0 0,0 0 0 0 0,-1 0 0 0 0,0-1-1 0 0,0 1 1 0 0,0 0 0 0 0,0 0-1 0 0,0 0 1 0 0,-1 0 0 0 0,1 2 20 0 0,-2 3-87 0 0,-4-4 10 0 0,-9 0 6 0 0,10-6 8 0 0,1 0 48 0 0,1 0 12 0 0,1 1 0 0 0,-1-1 1 0 0,0 1-1 0 0,0-1 1 0 0,0 0-1 0 0,1 0 1 0 0,-1 0-1 0 0,0 0 1 0 0,1 0-1 0 0,-1 0 0 0 0,1 0 1 0 0,-1 0-1 0 0,1-1 1 0 0,0 1-1 0 0,0 0 1 0 0,-1-1-1 0 0,1 1 1 0 0,0-1-1 0 0,0 0 0 0 0,0 1 1 0 0,0-1-1 0 0,1 0 1 0 0,-1 0 2 0 0,-3-5-20 0 0,3 4 20 0 0,-1 0 0 0 0,1 0 0 0 0,0 0 0 0 0,0 0 0 0 0,0 0 1 0 0,0 0-1 0 0,0 0 0 0 0,1 0 0 0 0,-1-1 0 0 0,1 1 0 0 0,0 0 0 0 0,0 0 0 0 0,0 0 1 0 0,0-1-1 0 0,1 1 0 0 0,-1 0 0 0 0,1 0 0 0 0,1-2 0 0 0,1-7 9 0 0,2 0 1 0 0,0 0-1 0 0,6-11-9 0 0,-8 17 1 0 0,6-10-1 0 0,1 1 0 0 0,0 0 0 0 0,1 1 0 0 0,1 0 0 0 0,9-8 0 0 0,-18 19 0 0 0,26-23 0 0 0,-19 18 0 0 0,-1 0 0 0 0,0 0 0 0 0,0-1 0 0 0,4-7 0 0 0,-12 16 0 0 0,-1-1 0 0 0,1 1 0 0 0,0-1 0 0 0,-1 0 0 0 0,1 1 0 0 0,-1-1 0 0 0,1 0 0 0 0,-1 1 0 0 0,1-1 0 0 0,-1 0 0 0 0,0 0 0 0 0,1 1 0 0 0,-1-1 0 0 0,0 0 0 0 0,0 0 0 0 0,1 0 0 0 0,-1 0 0 0 0,0 1 0 0 0,0-1 0 0 0,0-1 0 0 0,0 0 0 0 0,0-9 0 0 0,-1 8 0 0 0,0 1 0 0 0,0-1 0 0 0,0 1 0 0 0,0 0 0 0 0,-1-1 0 0 0,1 1 0 0 0,-1 0 0 0 0,1 0 0 0 0,-1 0 0 0 0,-2-2 0 0 0,1 3-193 0 0,0-1 0 0 0,1 1 0 0 0,-1-1 0 0 0,-1 1 0 0 0,1 0 0 0 0,0 0 0 0 0,0 0 0 0 0,0 1 0 0 0,-1-1 193 0 0,-14-3-2475 0 0,5 1-2297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6:52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0 128 6448 0 0,'0'0'141'0'0,"0"0"23"0"0,0 0 13 0 0,0 0 55 0 0,0 0 182 0 0,0 0 76 0 0,0 0 20 0 0,0 0 2 0 0,0 0 0 0 0,0 0 0 0 0,0 0 0 0 0,0 0 0 0 0,0 0 0 0 0,0 0 0 0 0,0 0 0 0 0,0 0-70 0 0,3 0-292 0 0,4 0-1 0 0,0 1 0 0 0,1 0 0 0 0,-1 1 0 0 0,0 0 0 0 0,0 0 0 0 0,0 0 1 0 0,4 3-150 0 0,3 1 340 0 0,0 1 0 0 0,-1 1 0 0 0,6 4-340 0 0,-11-7 15 0 0,0-1 1 0 0,0 0 0 0 0,0-1-1 0 0,1 1 1 0 0,1-1-16 0 0,0 0 58 0 0,0 1 0 0 0,-1 0 0 0 0,0 0 0 0 0,3 2-58 0 0,16 12 612 0 0,1-2 0 0 0,30 12-612 0 0,-44-21 26 0 0,-1 0-1 0 0,0 1 0 0 0,3 3-25 0 0,26 14-3 0 0,12-1 3 0 0,0-2 0 0 0,40 9 0 0 0,-63-21 0 0 0,41 9 131 0 0,-19 0 173 0 0,-45-15-292 0 0,-7-4-12 0 0,0 1 0 0 0,0 0 0 0 0,0-1 0 0 0,0 0 0 0 0,0 1 0 0 0,-1-1 0 0 0,1 0 0 0 0,0 0 0 0 0,0 0 0 0 0,0 0 0 0 0,0 0 0 0 0,1-1 0 0 0,18 1 1 0 0,-9 0-1 0 0,-2-2 0 0 0,-10 2 0 0 0,1 0 0 0 0,-1-1 0 0 0,0 1 0 0 0,0 0 0 0 0,0-1 0 0 0,1 1 0 0 0,-1-1 0 0 0,0 1 0 0 0,0 0 0 0 0,0-1 0 0 0,0 1 0 0 0,0-1 0 0 0,0 1 0 0 0,0 0 0 0 0,0-1 0 0 0,0 1 0 0 0,0-1 0 0 0,0 1 0 0 0,0 0 0 0 0,0-1 0 0 0,-2-6-214 0 0,-1 1-1 0 0,1-1 1 0 0,-1 1-1 0 0,-3-6 215 0 0,2 5-215 0 0,-20-30-650 0 0,6 10 852 0 0,10 14 10 0 0,-1 1 0 0 0,-1 0 0 0 0,-6-6 3 0 0,-17-21-246 0 0,14 15-228 0 0,0 2-1 0 0,-1 1 1 0 0,-2 0 0 0 0,0 1 474 0 0,-27-36-304 0 0,43 50 320 0 0,-1 0-192 0 0,0-1 0 0 0,0 0 0 0 0,0 0 0 0 0,1-1 0 0 0,0 0 0 0 0,0 0 0 0 0,1 0 0 0 0,0-1 0 0 0,1 1 0 0 0,-1-3 176 0 0,4 10-246 0 0,1 1-71 0 0,0 0-16 0 0,13 4-207 0 0,-8-2 486 0 0,0-1 0 0 0,0 1 0 0 0,-1 0 0 0 0,1 0 0 0 0,-1 1 0 0 0,1-1 0 0 0,-1 1 0 0 0,0 0 0 0 0,0 0 0 0 0,1 1 54 0 0,33 25 277 0 0,-27-21-83 0 0,-1 0 1 0 0,1 0 0 0 0,0 2-195 0 0,76 84 1115 0 0,-64-66-1220 0 0,-18-22 42 0 0,0 1 1 0 0,1-1-1 0 0,0 0 1 0 0,0 0 62 0 0,19 16 69 0 0,-1 1-1 0 0,-1 1 1 0 0,-1 0 0 0 0,6 11-69 0 0,-12-14-400 0 0,15 14 400 0 0,-17-20-16 0 0,0 0-1 0 0,-1 1 0 0 0,9 16 17 0 0,-10-12 127 0 0,-3-5 188 0 0,0 1 0 0 0,0 0 0 0 0,4 13-315 0 0,-11-24 67 0 0,-1 0 1 0 0,1 0-1 0 0,-1 0 0 0 0,0 0 1 0 0,0-1-1 0 0,-1 1 1 0 0,1 1-1 0 0,-1-1 0 0 0,0 0 1 0 0,-1 0-1 0 0,1 0 0 0 0,-1 0 1 0 0,0-1-1 0 0,0 1 0 0 0,-1 0 1 0 0,1 0-68 0 0,-1 0 43 0 0,0 0 0 0 0,-1 0 1 0 0,1-1-1 0 0,-1 1 1 0 0,0 0-1 0 0,0-1 0 0 0,-1 0 1 0 0,1 0-1 0 0,-1 0 1 0 0,0 0-1 0 0,0-1 0 0 0,0 1 1 0 0,0-1-1 0 0,-1 0 1 0 0,1 0-1 0 0,-1-1 0 0 0,0 1 1 0 0,0-1-1 0 0,0 0 1 0 0,-5 1-44 0 0,-4 2-24 0 0,-1 0 1 0 0,0-2-1 0 0,0 0 1 0 0,-1 0-1 0 0,1-1 1 0 0,0-1-1 0 0,-1-1 1 0 0,-4 0 23 0 0,-8-3-197 0 0,0 0 1 0 0,1-2 0 0 0,-1-1-1 0 0,-1-1 197 0 0,-10-4-3100 0 0,1 3-1050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6:54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564 1 9416 0 0,'0'0'208'0'0,"0"0"33"0"0,0 0 16 0 0,-5 4 13 0 0,-1-2-128 0 0,-1 1 1 0 0,1-1-1 0 0,-1-1 1 0 0,0 1-1 0 0,1-1 0 0 0,-1 0 1 0 0,-1-1-143 0 0,-50 2 1265 0 0,58-2-1262 0 0,-53 3 1029 0 0,29-1-56 0 0,-22-2-976 0 0,-72-1 651 0 0,50 1-725 0 0,-15-4 74 0 0,41-4-2152 0 0,30 5-2626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6:54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9672 0 0,'3'8'874'0'0,"0"0"-765"0"0,-1-1-1 0 0,0 1 1 0 0,-1-1-1 0 0,0 1 0 0 0,0 0-108 0 0,6 32 2017 0 0,-1-14-737 0 0,-1-1 0 0 0,1 26-1280 0 0,-3-19 383 0 0,7 25-383 0 0,-6-34-297 0 0,3 8-517 0 0,-1-10-3191 0 0,2-6-703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6:55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81 5064 0 0,'0'2'124'0'0,"1"2"9"0"0,9 5 138 0 0,-7-8 235 0 0,0 1 0 0 0,0-1 0 0 0,0 0 0 0 0,-1 0 0 0 0,1 0 0 0 0,0 0 0 0 0,1-1 0 0 0,-1 1 0 0 0,0-1 0 0 0,0 0 0 0 0,0 0 0 0 0,0 0 0 0 0,3-1-507 0 0,0 1 877 0 0,3 1 522 0 0,-7-1-1323 0 0,-1 0 1 0 0,0 0-1 0 0,1 0 0 0 0,-1 0 0 0 0,0 0 0 0 0,1 0 0 0 0,-1 0 0 0 0,1-1 1 0 0,-1 1-1 0 0,0 0 0 0 0,0-1 0 0 0,1 0-75 0 0,0 0-4 0 0,0-1 0 0 0,0 1 0 0 0,0-1-1 0 0,0 0 1 0 0,0 0 0 0 0,-1 0 0 0 0,1 0 0 0 0,-1 0 0 0 0,0 0 0 0 0,2-2 4 0 0,-2 2 0 0 0,2-5 0 0 0,-3-13 0 0 0,1 18 0 0 0,-1-2 0 0 0,-5-8 0 0 0,3 9 0 0 0,0 1 0 0 0,0-1 0 0 0,1 1 0 0 0,-1 0 0 0 0,-1 0 0 0 0,1 0 0 0 0,0 0 0 0 0,0 0 0 0 0,-1 0 0 0 0,1 0 0 0 0,-1 1 0 0 0,0-1 0 0 0,1 1 0 0 0,-1 0 0 0 0,-1-1 0 0 0,2 2 0 0 0,0-1 0 0 0,0 1 0 0 0,0-1 0 0 0,0 1 0 0 0,0 0 0 0 0,0 0 0 0 0,0 0 0 0 0,0 0 0 0 0,0 0 0 0 0,0 1 0 0 0,1-1 0 0 0,-1 1 0 0 0,0-1 0 0 0,0 1 0 0 0,0-1 0 0 0,0 1 0 0 0,1 0 0 0 0,-1 0 0 0 0,0 0 0 0 0,1 0 0 0 0,-1 0 0 0 0,1 0 0 0 0,-1 1 0 0 0,0 0 0 0 0,-7 7-46 0 0,5-6 196 0 0,0 0 0 0 0,1 0 1 0 0,0 1-1 0 0,0 0 0 0 0,0-1 0 0 0,0 1 0 0 0,0 0 0 0 0,1 0 0 0 0,0 0 1 0 0,0 1-1 0 0,0-1 0 0 0,0 0 0 0 0,0 3-150 0 0,-1 7 45 0 0,0 2 0 0 0,1-1 0 0 0,1 0 0 0 0,0 4-45 0 0,1-13-1 0 0,0-1 0 0 0,1 1 0 0 0,-1-1 0 0 0,1 1-1 0 0,0-1 1 0 0,1 0 0 0 0,-1 1 0 0 0,1-1 0 0 0,0 0 0 0 0,0 0 0 0 0,1 0 0 0 0,-1 0-1 0 0,4 3 2 0 0,-3-3-280 0 0,2-1 0 0 0,-1 1 0 0 0,0-1 0 0 0,1 0 0 0 0,0 0-1 0 0,0 0 1 0 0,0-1 0 0 0,0 0 0 0 0,0 0 0 0 0,1 0 0 0 0,0-1-1 0 0,-1 1 1 0 0,1-1 0 0 0,0-1 0 0 0,2 1 280 0 0,19 2-1533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6:55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0 260 5984 0 0,'0'0'273'0'0,"1"1"-5"0"0,1 4-1 0 0,-1-4 629 0 0,-1-1 294 0 0,0 0 61 0 0,0 0-122 0 0,0-8-233 0 0,-1-14-649 0 0,1-23 112 0 0,2-7-328 0 0,-3 40-14 0 0,1 0 0 0 0,1 0 0 0 0,0 0 0 0 0,1 0 0 0 0,3-11-17 0 0,-4 19 69 0 0,0 0 1 0 0,0 1 0 0 0,0-1 0 0 0,1 0 0 0 0,0 0 0 0 0,0 1 0 0 0,0-1-1 0 0,0 1 1 0 0,0-1 0 0 0,1 1 0 0 0,-1 0 0 0 0,1 0 0 0 0,2-2-70 0 0,-4 5 0 0 0,-1-1 0 0 0,0 1 0 0 0,1-1 0 0 0,-1 1 0 0 0,1 0 0 0 0,-1-1 0 0 0,1 1 0 0 0,-1 0 0 0 0,1-1 0 0 0,0 1 0 0 0,-1 0 0 0 0,1 0 0 0 0,-1-1 0 0 0,1 1 0 0 0,0 0 0 0 0,-1 0 0 0 0,1 0 0 0 0,-1 0 0 0 0,1 0 0 0 0,0 0 0 0 0,-1 0 0 0 0,1 0 0 0 0,0 0 0 0 0,-1 0 0 0 0,1 0 0 0 0,0 1 0 0 0,1-1 0 0 0,26 2 154 0 0,-4-1-4078 0 0,-22-1-362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7:00:37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1 303 24575,'10'-14'0,"5"-1"0,0 1 0,14-11 0,-3-2 0,13-18 0,-12 17 0,-4-2 0,-13 18 0,-4 4 0,1-2 0,0 6 0,2-5 0,2 2 0,-1-1 0,3-4 0,-6 8 0,3-6 0,-3 3 0,0 3 0,-1-2 0,1 5 0,0-2 0,-1 6 0,6 9 0,-4 6 0,4 2 0,3 14 0,-9-11 0,4 7 0,-10-5 0,0-11 0,0 5 0,0-5 0,3-1 0,-2-2 0,2 2 0,-3 0 0,0 1 0,0-3 0,0-5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6:56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0 5984 0 0,'0'0'273'0'0,"0"0"-5"0"0,-11 1 2439 0 0,8 0-2329 0 0,0 0 1 0 0,0 0-1 0 0,1 0 1 0 0,-1 1-1 0 0,0-1 1 0 0,0 1-1 0 0,1 0 1 0 0,-1 0-1 0 0,1 0 1 0 0,-1 0-1 0 0,1 0 1 0 0,0 1-1 0 0,0-1 1 0 0,0 0-1 0 0,0 1 1 0 0,0 0-1 0 0,0 2-378 0 0,-1-2 113 0 0,1 1-1 0 0,0 0 1 0 0,1-1-1 0 0,-1 1 1 0 0,1 0 0 0 0,-1 0-1 0 0,1 0 1 0 0,0 0-1 0 0,1 0 1 0 0,-1 1-1 0 0,1-1 1 0 0,0 2-113 0 0,-1 11 256 0 0,1-8-132 0 0,0-1 0 0 0,0 1 0 0 0,0 0 0 0 0,1-1 0 0 0,1 1 0 0 0,-1 0 0 0 0,1-1 0 0 0,1 1-124 0 0,7 19 50 0 0,-8-20-46 0 0,1-1 0 0 0,0 0 0 0 0,0 0 0 0 0,0 0 0 0 0,1 0 0 0 0,0 0 0 0 0,1 0-4 0 0,-5-6 0 0 0,1-1 0 0 0,-1 0 0 0 0,0 1 0 0 0,0-1 0 0 0,1 0 0 0 0,-1 1 0 0 0,0-1 0 0 0,1 0 0 0 0,-1 0 0 0 0,0 1 0 0 0,1-1 0 0 0,-1 0 0 0 0,1 0 0 0 0,-1 0 0 0 0,0 1 0 0 0,1-1 0 0 0,-1 0 0 0 0,1 0 0 0 0,-1 0 0 0 0,0 0 0 0 0,1 0 0 0 0,-1 0 0 0 0,1 0 0 0 0,-1 0 0 0 0,1 0 0 0 0,-1 0 0 0 0,0 0 0 0 0,1 0 0 0 0,-1 0 0 0 0,1-1 0 0 0,-1 1 0 0 0,0 0 0 0 0,1 0 0 0 0,-1 0 0 0 0,1-1 0 0 0,-1 1 0 0 0,0 0 0 0 0,1 0 0 0 0,-1-1 0 0 0,0 1 0 0 0,1 0 0 0 0,-1-1 0 0 0,10-6 0 0 0,-6 1-12 0 0,0 0-1 0 0,0 0 0 0 0,-1-1 0 0 0,1 0 0 0 0,-1 0 0 0 0,-1 0 0 0 0,1 0 1 0 0,-1-3 12 0 0,10-24-146 0 0,-7 21 133 0 0,-1 0 0 0 0,0-1 0 0 0,-1 1 0 0 0,0-1-1 0 0,-1-2 14 0 0,7-31 21 0 0,-9 47 23 0 0,0-1 0 0 0,0 1 0 0 0,0 0 0 0 0,0-1-1 0 0,0 1 1 0 0,0 0 0 0 0,0-1 0 0 0,1 1 0 0 0,-1 0 0 0 0,0-1-1 0 0,0 1 1 0 0,0 0 0 0 0,1-1 0 0 0,-1 1 0 0 0,0 0 0 0 0,0-1 0 0 0,1 1-1 0 0,-1 0 1 0 0,0 0 0 0 0,1 0 0 0 0,-1-1 0 0 0,0 1 0 0 0,1 0-1 0 0,-1 0 1 0 0,0 0 0 0 0,1 0 0 0 0,-1-1 0 0 0,0 1 0 0 0,1 0 0 0 0,-1 0-44 0 0,1 0 64 0 0,0 0 0 0 0,0 0 1 0 0,0 1-1 0 0,-1-1 0 0 0,1 0 1 0 0,0 0-1 0 0,0 1 0 0 0,0-1 1 0 0,-1 1-1 0 0,1-1 1 0 0,0 1-1 0 0,0-1 0 0 0,0 1-64 0 0,23 22 855 0 0,-20-17-634 0 0,41 46 727 0 0,-11-11-631 0 0,-21-27-260 0 0,-1 1 0 0 0,0 1 0 0 0,10 17-57 0 0,-19-29 6 0 0,0 1 0 0 0,1-1 0 0 0,-1 0 0 0 0,1 0 0 0 0,0 0 0 0 0,1 0 0 0 0,-1-1 0 0 0,0 1 0 0 0,1-1 0 0 0,0 0 0 0 0,3 1-6 0 0,-5-3-279 0 0,0 1-1 0 0,0-1 1 0 0,1 1 0 0 0,-1-1 0 0 0,0 0-1 0 0,1 0 1 0 0,-1-1 0 0 0,1 1-1 0 0,0-1 1 0 0,-1 0 0 0 0,1 0 0 0 0,-1 0-1 0 0,1 0 1 0 0,0 0 0 0 0,-1-1-1 0 0,1 0 1 0 0,-1 1 0 0 0,2-2 279 0 0,7-5-6593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7:05.8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0 216 10136 0 0,'0'0'230'0'0,"2"-2"30"0"0,2 0-174 0 0,0-1 0 0 0,-1 0-1 0 0,0-1 1 0 0,0 1-1 0 0,0 0 1 0 0,0-1 0 0 0,2-3-86 0 0,-3 2 156 0 0,2 1-1 0 0,-1-1 1 0 0,0 1 0 0 0,1 0 0 0 0,0 1 0 0 0,3-4-156 0 0,63-53 2191 0 0,-31 25-1965 0 0,-11 9-92 0 0,-18 14-68 0 0,-9 10-60 0 0,0 1-1 0 0,-1 0 0 0 0,1 0 1 0 0,0 0-1 0 0,0 0 0 0 0,0 0 1 0 0,0 0-1 0 0,0 0 0 0 0,0 0 1 0 0,0 1-1 0 0,0-1-5 0 0,6-4 111 0 0,-2 2 828 0 0,-4 10-144 0 0,-2 5-966 0 0,-8 147 598 0 0,3-87-419 0 0,4-51-4 0 0,1 0 1 0 0,1 0-1 0 0,1 1 0 0 0,0-1 0 0 0,2 0 0 0 0,3 12-4 0 0,-5-27-52 0 0,1 3-117 0 0,0-1 0 0 0,1 1 0 0 0,0-1 0 0 0,0 1 0 0 0,5 6 169 0 0,14 31-3852 0 0,-20-42 2414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7:06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126 305 7920 0 0,'8'-4'713'0'0,"-1"1"-541"0"0,-1-1 0 0 0,0-1 1 0 0,0 1-1 0 0,0-1 0 0 0,0 0 0 0 0,-1-1 0 0 0,1 1 1 0 0,-2-1-1 0 0,1 0 0 0 0,0 0 0 0 0,-1-1 0 0 0,0 1 0 0 0,-1-1 1 0 0,1 0-173 0 0,11-17 571 0 0,-13 22-520 0 0,0-1 0 0 0,1 0 1 0 0,-1 0-1 0 0,0 0 0 0 0,-1-1 1 0 0,1 1-1 0 0,0 0 0 0 0,-1-1 0 0 0,0 1 1 0 0,0-1-1 0 0,0 1 0 0 0,0-2-51 0 0,0-9 74 0 0,1 6 51 0 0,-1-1 0 0 0,0 0 0 0 0,-1 0-1 0 0,0 1 1 0 0,0-1 0 0 0,-1 0-1 0 0,0 0 1 0 0,0 1 0 0 0,-1-1 0 0 0,-1-2-125 0 0,1 8 66 0 0,0 0 0 0 0,0 1-1 0 0,0-1 1 0 0,0 0 0 0 0,-1 1 0 0 0,1 0 0 0 0,-1-1 0 0 0,1 1 0 0 0,-1 0 0 0 0,0 0 0 0 0,0 1 0 0 0,0-1 0 0 0,0 1 0 0 0,0-1 0 0 0,0 1 0 0 0,0 0 0 0 0,-1 0 0 0 0,1 0 0 0 0,-2 0-66 0 0,0 0 107 0 0,-1 1 0 0 0,0 0 1 0 0,0-1-1 0 0,0 2 0 0 0,0-1 0 0 0,0 1 1 0 0,1 0-1 0 0,-1 0 0 0 0,0 0 0 0 0,0 1 0 0 0,1 0 1 0 0,-1 0-1 0 0,1 0 0 0 0,0 1 0 0 0,-1 0 1 0 0,1 0-1 0 0,-1 1-107 0 0,-2 2 106 0 0,1 0 0 0 0,-1 1 0 0 0,2 0 1 0 0,-1 0-1 0 0,1 0 0 0 0,0 1 0 0 0,0 0 0 0 0,1 0 0 0 0,-5 9-106 0 0,7-9 43 0 0,0 0 0 0 0,0 1-1 0 0,1-1 1 0 0,0 1 0 0 0,0 0-1 0 0,1 0 1 0 0,0-1 0 0 0,1 1-1 0 0,0 2-42 0 0,0-4-53 0 0,0 0-1 0 0,1-1 0 0 0,0 1 1 0 0,0-1-1 0 0,0 1 0 0 0,1-1 1 0 0,1 4 53 0 0,9 11-4887 0 0,-3-7-570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7:06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0 215 9760 0 0,'0'0'446'0'0,"0"0"-10"0"0,2-2-280 0 0,1-1-126 0 0,0 1 15 0 0,-1-1-1 0 0,1 1 1 0 0,-1-1 0 0 0,0 0-1 0 0,1 0 1 0 0,-1 0-1 0 0,0 0 1 0 0,-1 0 0 0 0,1-1-1 0 0,0 0-44 0 0,3-8 567 0 0,0-1 0 0 0,1 1 0 0 0,1 1 0 0 0,2-3-567 0 0,-1 1 309 0 0,0-1 1 0 0,-1 1-1 0 0,1-5-309 0 0,16-38 658 0 0,-23 55-525 0 0,-1 1 23 0 0,0 0 11 0 0,0 0 1 0 0,0 0-6 0 0,0 0-22 0 0,0 0-10 0 0,0 0-2 0 0,-8 139 703 0 0,8-112-865 0 0,-1-10-805 0 0,1 0 1 0 0,1 1-1 0 0,3 16 839 0 0,-3-24-3684 0 0,-1-1-1025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9T19:47:07.4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 1840 0 0,'3'0'133'0'0,"9"0"227"0"0,-9 0 1368 0 0,-3 0 589 0 0,16-4 2873 0 0,-14 3-5083 0 0,0 0 0 0 0,-1 1 1 0 0,1-1-1 0 0,0 1 0 0 0,-1-1 1 0 0,1 1-1 0 0,0 0 0 0 0,0 0 1 0 0,-1 0-1 0 0,1 0 0 0 0,0 0 1 0 0,0 0-1 0 0,0 0 0 0 0,1 1-107 0 0,17 1 808 0 0,-18-2-456 0 0,-2 0-6 0 0,0 0-17 0 0,0 0-62 0 0,2 0 59 0 0,-2 0-308 0 0,1 0 1 0 0,-1 0 0 0 0,0 0-1 0 0,1 0 1 0 0,-1 0-1 0 0,0 0 1 0 0,1 0-1 0 0,-1 0 1 0 0,0 0 0 0 0,1 0-1 0 0,-1 0 1 0 0,0 0-1 0 0,1 0 1 0 0,-1 0-1 0 0,0 0 1 0 0,1 1-1 0 0,-1-1 1 0 0,0 0 0 0 0,0 0-1 0 0,1 0 1 0 0,-1 0-1 0 0,0 1 1 0 0,1-1-19 0 0,0 2-4 0 0,-1 0 1 0 0,1 0-1 0 0,-1 0 1 0 0,1 0-1 0 0,-1 0 1 0 0,0 0-1 0 0,1 0 1 0 0,-1 1 0 0 0,0-1-1 0 0,-1 0 1 0 0,1 0-1 0 0,0 0 1 0 0,0 0-1 0 0,-1 0 1 0 0,0 0-1 0 0,1 0 1 0 0,-1 0-1 0 0,0 1 4 0 0,-4 17-181 0 0,4-13 154 0 0,-2 1 1 0 0,1-1-1 0 0,-1 0 0 0 0,-3 5 27 0 0,-5 16-10 0 0,-17 36 238 0 0,27-61-210 0 0,0 0 1 0 0,0 1-1 0 0,1-1 1 0 0,-1 0-1 0 0,1 1 1 0 0,0 0-19 0 0,-5 21 1 0 0,-11 20-292 0 0,16-44 305 0 0,-1-1 0 0 0,1 1 1 0 0,0 0-1 0 0,0 0 0 0 0,0 0 1 0 0,0-1-1 0 0,0 1 0 0 0,0 0 1 0 0,0 0-1 0 0,0 0 0 0 0,0 0 1 0 0,0 0-1 0 0,0-1 0 0 0,0 1 1 0 0,1 0-1 0 0,-1 0 0 0 0,0 0 1 0 0,1-1-1 0 0,-1 1 0 0 0,0 0 1 0 0,1 0-1 0 0,-1-1 0 0 0,1 1 0 0 0,-1 0 1 0 0,1-1-1 0 0,-1 1 0 0 0,1-1 1 0 0,0 1-1 0 0,-1-1 0 0 0,1 1 1 0 0,0-1-1 0 0,0 1 0 0 0,0-1-14 0 0,4 3 177 0 0,0 0 0 0 0,0 0 0 0 0,1-1 0 0 0,3 2-177 0 0,1 0 216 0 0,10 0 184 0 0,-9-3-186 0 0,-3 0-64 0 0,1-1 0 0 0,-1 0 0 0 0,0 0 0 0 0,1 0-1 0 0,4-2-149 0 0,23-1 397 0 0,81-5 655 0 0,-62 2-2463 0 0,-47 6 600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7:00:39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 24575,'0'5'0,"-6"26"0,-1 7 0,-15 39 0,1-14 0,-2 17 0,5-29 0,11-6 0,3-19 0,4-6 0,0-1 0,0 0 0,0-4 0,0 4 0,0-6 0,0 1 0,3-1 0,-2 6 0,2-4 0,-3 1 0,0-6 0,0-4 0,0 1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7:00:40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1 132 24575,'3'10'0,"1"3"0,2-3 0,1 4 0,3-1 0,0 1 0,4-1 0,-1-2 0,1 1 0,-4-4 0,0 5 0,0-3 0,-3 1 0,6 1 0,-6-1 0,3-1 0,-3 0 0,-4-3 0,3-1 0,-5 1 0,5 0 0,-5-1 0,5 1 0,-6 0 0,6 0 0,-5-1 0,5 1 0,-2-6 0,0-2 0,4-9 0,2-6 0,8-14 0,11-12 0,-6 3 0,17-14 0,-25 32 0,12-16 0,-16 25 0,2-13 0,-6 10 0,-1-1 0,-5 3 0,5 6 0,-5-6 0,5 9 0,-5-9 0,5 6 0,-3-4 0,1 4 0,-1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7:00:59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0 24575,'-4'6'0,"-6"37"0,2 4 0,-4 14 0,5-6 0,-1-27 0,7 8 0,-6-10 0,6-1 0,-3 11 0,4 2 0,0 10 0,0 0 0,-3-15 0,2 11 0,-5-27 0,5 12 0,-6-10 0,6 1 0,-6 6 0,6 10 0,-3-14 0,4 7 0,0-18 0,0-2 0,0-5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7:01:00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24575,'0'13'0,"0"6"0,4 1 0,0 6 0,5 0 0,0-1 0,8 21 0,-7-15 0,11 14 0,-7-19 0,1-6 0,-3-4 0,-2-9 0,-6-1 0,2-6 0,-5 6 0,5-2 0,-3 0 0,4 2 0,0-6 0,-1 6 0,1-5 0,0 5 0,-1-5 0,4 5 0,16 5 0,7 0 0,15 1 0,0-6 0,-16-10 0,-3-2 0,-15 1 0,-4-4 0,0 5 0,-4-3 0,1-2 0,0-2 0,0-8 0,5-1 0,-3-1 0,2 2 0,-4 9 0,4-9 0,-3 7 0,3-7 0,-4 6 0,0-1 0,-1 3 0,4-1 0,-3 4 0,6-2 0,-5 6 0,-2-2 0,0 3 0,-2-1 0,6-2 0,-3 2 0,6 0 0,-6 1 0,6 0 0,-2 2 0,-1-5 0,-3 6 0,-4-3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07:01:58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24575,'0'33'0,"0"12"0,0 26 0,-5-9 0,4 26 0,-5-25 0,6 7 0,-6-2 0,4-28 0,-4 26 0,6-36 0,0 10 0,0-15 0,0-14 0,0 5 0,0-10 0,3 1 0,-2-3 0,2-1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EB128-85A7-A440-AB70-93E89DCA386D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06C96-0209-A048-9D22-071E5D0CEF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3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40001-B871-2805-A458-5D0217BD5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DBEEAD-384D-C11A-4DD6-A40AEAC930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ABFC65-19E0-8AFB-3FBB-981971889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Instead of </a:t>
            </a:r>
            <a:r>
              <a:rPr lang="en-GB" dirty="0" err="1"/>
              <a:t>pubkey</a:t>
            </a:r>
            <a:r>
              <a:rPr lang="en-GB" dirty="0"/>
              <a:t> we use “addresses” (shorter than </a:t>
            </a:r>
            <a:r>
              <a:rPr lang="en-GB" dirty="0" err="1"/>
              <a:t>pubkey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488E3-8BB2-1AD6-FCA6-A551CD599A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6331-A4F3-944E-A878-11496A0BAC8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133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r>
              <a:rPr lang="he-IL" dirty="0"/>
              <a:t>מבנה נתונים יעיל שעזרתו אפשר לוודא את האמינות של </a:t>
            </a:r>
            <a:r>
              <a:rPr lang="he-IL" dirty="0" err="1"/>
              <a:t>טרנזקציה</a:t>
            </a:r>
            <a:r>
              <a:rPr lang="he-IL" dirty="0"/>
              <a:t> כלשהי שבאמת מופיעה בבלוק.</a:t>
            </a:r>
          </a:p>
          <a:p>
            <a:pPr marL="0" algn="r" defTabSz="914400" rtl="1" eaLnBrk="1" latinLnBrk="0" hangingPunct="1"/>
            <a:r>
              <a:rPr lang="he-IL" dirty="0"/>
              <a:t>כל עלה בעץ הוא </a:t>
            </a:r>
            <a:r>
              <a:rPr lang="he-IL" dirty="0" err="1"/>
              <a:t>טרנזקציה</a:t>
            </a:r>
            <a:r>
              <a:rPr lang="he-IL" dirty="0"/>
              <a:t>, וכל צומת בעץ הוא </a:t>
            </a:r>
            <a:r>
              <a:rPr lang="he-IL" dirty="0" err="1"/>
              <a:t>hash</a:t>
            </a:r>
            <a:r>
              <a:rPr lang="he-IL" dirty="0"/>
              <a:t> על הילדים של אותו צומת.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06C96-0209-A048-9D22-071E5D0CEF97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626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06C96-0209-A048-9D22-071E5D0CEF97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263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7C1C6-78A8-02A1-937E-FD387EBBF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C16036-AE71-6AE8-39EE-6A9CCDC2E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9059B-9522-6309-1723-A2EEFE08A2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Instead of </a:t>
            </a:r>
            <a:r>
              <a:rPr lang="en-GB" dirty="0" err="1"/>
              <a:t>pubkey</a:t>
            </a:r>
            <a:r>
              <a:rPr lang="en-GB" dirty="0"/>
              <a:t> we use “addresses” (shorter than </a:t>
            </a:r>
            <a:r>
              <a:rPr lang="en-GB" dirty="0" err="1"/>
              <a:t>pubkey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1E8F1-AA5B-5A19-EDED-ACBCFC2672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6331-A4F3-944E-A878-11496A0BAC8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828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EB37A-BA43-5239-C113-5ACBDE154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247BD3-3385-A09D-334B-0E273820AE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1D4C18-96FF-C5B2-6D84-7BB9FC6F0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Instead of </a:t>
            </a:r>
            <a:r>
              <a:rPr lang="en-GB" dirty="0" err="1"/>
              <a:t>pubkey</a:t>
            </a:r>
            <a:r>
              <a:rPr lang="en-GB" dirty="0"/>
              <a:t> we use “addresses” (shorter than </a:t>
            </a:r>
            <a:r>
              <a:rPr lang="en-GB" dirty="0" err="1"/>
              <a:t>pubkey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E6928-E49E-FCB8-AB56-048A58283A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6331-A4F3-944E-A878-11496A0BAC8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162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E8552-58E0-0BEB-3E75-225FAF9BD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0F818E-708F-1A2D-5C30-E68AE165C6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3E5A5-30AF-68E6-B2AD-A6B7A8D8D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Instead of </a:t>
            </a:r>
            <a:r>
              <a:rPr lang="en-GB" dirty="0" err="1"/>
              <a:t>pubkey</a:t>
            </a:r>
            <a:r>
              <a:rPr lang="en-GB" dirty="0"/>
              <a:t> we use “addresses” (shorter than </a:t>
            </a:r>
            <a:r>
              <a:rPr lang="en-GB" dirty="0" err="1"/>
              <a:t>pubkey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00E77-02BA-EB9B-7585-AFA2D16E9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6331-A4F3-944E-A878-11496A0BAC8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513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97744-E4B7-BD73-9B5C-529AEF203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4BDDDC-6C53-9159-70BF-C7C388196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2C3CE2-462A-B513-0A84-E7DA3B7DA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Instead of </a:t>
            </a:r>
            <a:r>
              <a:rPr lang="en-GB" dirty="0" err="1"/>
              <a:t>pubkey</a:t>
            </a:r>
            <a:r>
              <a:rPr lang="en-GB" dirty="0"/>
              <a:t> we use “addresses” (shorter than </a:t>
            </a:r>
            <a:r>
              <a:rPr lang="en-GB" dirty="0" err="1"/>
              <a:t>pubkey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4C7B7-75DC-DAC6-183D-CEE047ECC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6331-A4F3-944E-A878-11496A0BAC8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77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D6212-8663-3CBD-84A9-AC536175D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7240EE-57FC-79E6-17A0-C8BF8D502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A055DA-8F8B-AE56-9A4E-F056B8614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Instead of </a:t>
            </a:r>
            <a:r>
              <a:rPr lang="en-GB" dirty="0" err="1"/>
              <a:t>pubkey</a:t>
            </a:r>
            <a:r>
              <a:rPr lang="en-GB" dirty="0"/>
              <a:t> we use “addresses” (shorter than </a:t>
            </a:r>
            <a:r>
              <a:rPr lang="en-GB" dirty="0" err="1"/>
              <a:t>pubkey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FD43C-04AE-787A-3C55-797A94D26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6331-A4F3-944E-A878-11496A0BAC8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115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AF0B2-D192-212F-BD91-494AE45BB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E0146F-247E-DB0E-3408-867567E34C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39B733-1CB9-E405-A269-BEBDD4617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Instead of </a:t>
            </a:r>
            <a:r>
              <a:rPr lang="en-GB" dirty="0" err="1"/>
              <a:t>pubkey</a:t>
            </a:r>
            <a:r>
              <a:rPr lang="en-GB" dirty="0"/>
              <a:t> we use “addresses” (shorter than </a:t>
            </a:r>
            <a:r>
              <a:rPr lang="en-GB" dirty="0" err="1"/>
              <a:t>pubkey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19FD7-17BB-2547-7A69-124789860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6331-A4F3-944E-A878-11496A0BAC8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9470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07E7E-C8DA-990D-C6A7-A9147FDE8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026116-AAB1-439A-DD3F-1EC10C7CD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BC55AB-94F4-8E2C-DB65-EDD886B85F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Instead of </a:t>
            </a:r>
            <a:r>
              <a:rPr lang="en-GB" dirty="0" err="1"/>
              <a:t>pubkey</a:t>
            </a:r>
            <a:r>
              <a:rPr lang="en-GB" dirty="0"/>
              <a:t> we use “addresses” (shorter than </a:t>
            </a:r>
            <a:r>
              <a:rPr lang="en-GB" dirty="0" err="1"/>
              <a:t>pubkey</a:t>
            </a:r>
            <a:r>
              <a:rPr lang="en-GB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27924-F1E6-C676-99F5-0F0C0BADC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86331-A4F3-944E-A878-11496A0BAC8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962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Hiding meaning is that it is hard to know the message</a:t>
            </a:r>
          </a:p>
          <a:p>
            <a:r>
              <a:rPr lang="en-GB" dirty="0"/>
              <a:t>Biding meaning is that it is computationally hard to find a collision with another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C06C96-0209-A048-9D22-071E5D0CEF9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2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9CD8-5171-62FB-0C1A-E7F6E1EAE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7C577-0094-CB45-44CC-5679D8AE3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F376-E2D5-0838-23BD-DD17D165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2D10-BFB2-C34C-BC1E-24DBF86A63C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E4B2E-15E4-5F4D-EC20-0465FD84E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4C298-1E48-CA62-50E1-600BEEF9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2450-88A1-7946-9C3B-9D51D61AA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71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FD51-1721-E6B0-7B6E-3EFDC02E7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156CD-5D14-C375-9AE6-79B768574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A056E-A943-8995-AFB8-720EB320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2D10-BFB2-C34C-BC1E-24DBF86A63C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19C38-EEBF-D6BC-FCD4-22C1C420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DE3CD-ACE6-42B2-B74C-0316DDE2C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2450-88A1-7946-9C3B-9D51D61AA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69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A78EC9-B19B-96CF-E293-084FAA4BE6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27EFA-D031-22C4-FC7C-90FB30D89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FD4EC-E077-687D-1A68-8CEF46D0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2D10-BFB2-C34C-BC1E-24DBF86A63C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0B662-88A0-DD26-3466-01C79D25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E989E-B889-F705-33CD-8132E1724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2450-88A1-7946-9C3B-9D51D61AA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407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D236-610C-D380-E51C-229B3DFC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E1747-A08C-FDDE-C8B6-0AB3990FF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DD1E-735E-8DF7-7405-7037EC5F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2D10-BFB2-C34C-BC1E-24DBF86A63C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5D871-9E6A-1548-8B08-ACDA7C05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F080E-D27F-EDC6-2AFD-768F8463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2450-88A1-7946-9C3B-9D51D61AA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38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0BB7-B106-7B88-36D2-CF6F6134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79108-5E62-4477-0B7E-417939034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8E487-8E97-60D3-CF23-AA4583E6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2D10-BFB2-C34C-BC1E-24DBF86A63C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AD87E-DCBA-8A34-37DE-9846170B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795DA-8FA3-E327-D9F1-9288FC00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2450-88A1-7946-9C3B-9D51D61AA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051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A6FE-E06D-76E1-3ECC-B5A11923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4ED5-08A6-7A2A-F60E-82E3A60B0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7F877-900E-F0E8-B1EA-863279D2A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1ECAE-DCB5-3FE3-FF56-AD389026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2D10-BFB2-C34C-BC1E-24DBF86A63C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80860-6305-8C8F-FBF1-03D81283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019EE-1997-E267-8A7A-31691D6A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2450-88A1-7946-9C3B-9D51D61AA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F3623-7001-7EAD-0D08-14764DF32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92ACF-38D1-70B8-8884-1DA0A9FCC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39A9D-87A9-A22F-4138-06DD11409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D480E-9801-718F-AC77-ECF636FD0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27BF1-0DE6-002A-8710-7BFD1843A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2126C6-712F-8667-F824-5B69E0A50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2D10-BFB2-C34C-BC1E-24DBF86A63C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52963-075A-E70B-D873-C49245B3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AD0B0-62DD-0D00-4C3A-25339445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2450-88A1-7946-9C3B-9D51D61AA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8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73033-E17B-5D57-AE1B-145C1DD8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ECEBF-1E5A-3059-FA44-EEB4ED83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2D10-BFB2-C34C-BC1E-24DBF86A63C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77098-CE80-0C28-A231-F1CEF4BBF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84FD7-FF14-6816-81C5-CB922D5FD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2450-88A1-7946-9C3B-9D51D61AA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200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7E2F2-ED55-924E-1B43-E509CD00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2D10-BFB2-C34C-BC1E-24DBF86A63C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D348F-DA6A-781B-9914-35EBBB60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F46C8-1960-DD6D-0C30-AAD1D068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2450-88A1-7946-9C3B-9D51D61AA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0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C3E2-3A50-6655-F374-9B80A708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E9CBD-1D08-5603-2002-24E2693B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FB352-0195-98BF-1A70-312B86839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657B9-8FE5-25EB-BCA2-9EFB5C20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2D10-BFB2-C34C-BC1E-24DBF86A63C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DEFBD-8879-3011-5C6A-23B733AA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D5915-BE1B-DC55-72C0-DF60FA4A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2450-88A1-7946-9C3B-9D51D61AA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50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4123E-01A3-988F-EE63-3609F8D3C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6E1ADB-1F52-A21D-6D08-4CACADDBC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B9885-CD4E-3824-28AD-9995C60E4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20FCD-7B81-F59A-5CBA-F2B852BE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E2D10-BFB2-C34C-BC1E-24DBF86A63C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9219A-F75C-447B-F3A8-B636EC87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842E-846B-128B-A2C4-DE7D0D49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12450-88A1-7946-9C3B-9D51D61AA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5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84636-732B-E004-7006-1F829FF3D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9C05B-6BDF-0370-84AF-6AD82C779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8A23E-7163-5FCC-E6F4-ACD691F97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AE2D10-BFB2-C34C-BC1E-24DBF86A63C9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8D53F-3914-3E1F-27DD-8A0C4FC33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3D8C5-61B0-0054-6F3E-10B826E54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812450-88A1-7946-9C3B-9D51D61AA2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24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.xml"/><Relationship Id="rId18" Type="http://schemas.openxmlformats.org/officeDocument/2006/relationships/image" Target="../media/image120.png"/><Relationship Id="rId26" Type="http://schemas.openxmlformats.org/officeDocument/2006/relationships/image" Target="../media/image16.png"/><Relationship Id="rId39" Type="http://schemas.openxmlformats.org/officeDocument/2006/relationships/customXml" Target="../ink/ink37.xml"/><Relationship Id="rId21" Type="http://schemas.openxmlformats.org/officeDocument/2006/relationships/customXml" Target="../ink/ink28.xml"/><Relationship Id="rId34" Type="http://schemas.openxmlformats.org/officeDocument/2006/relationships/image" Target="../media/image20.png"/><Relationship Id="rId42" Type="http://schemas.openxmlformats.org/officeDocument/2006/relationships/image" Target="../media/image24.png"/><Relationship Id="rId47" Type="http://schemas.openxmlformats.org/officeDocument/2006/relationships/customXml" Target="../ink/ink41.xml"/><Relationship Id="rId50" Type="http://schemas.openxmlformats.org/officeDocument/2006/relationships/image" Target="../media/image28.png"/><Relationship Id="rId55" Type="http://schemas.openxmlformats.org/officeDocument/2006/relationships/image" Target="../media/image12.png"/><Relationship Id="rId7" Type="http://schemas.openxmlformats.org/officeDocument/2006/relationships/customXml" Target="../ink/ink21.xml"/><Relationship Id="rId2" Type="http://schemas.openxmlformats.org/officeDocument/2006/relationships/image" Target="../media/image6.png"/><Relationship Id="rId16" Type="http://schemas.openxmlformats.org/officeDocument/2006/relationships/image" Target="../media/image111.png"/><Relationship Id="rId29" Type="http://schemas.openxmlformats.org/officeDocument/2006/relationships/customXml" Target="../ink/ink32.xml"/><Relationship Id="rId11" Type="http://schemas.openxmlformats.org/officeDocument/2006/relationships/customXml" Target="../ink/ink23.xml"/><Relationship Id="rId24" Type="http://schemas.openxmlformats.org/officeDocument/2006/relationships/image" Target="../media/image15.png"/><Relationship Id="rId32" Type="http://schemas.openxmlformats.org/officeDocument/2006/relationships/image" Target="../media/image19.png"/><Relationship Id="rId37" Type="http://schemas.openxmlformats.org/officeDocument/2006/relationships/customXml" Target="../ink/ink36.xml"/><Relationship Id="rId40" Type="http://schemas.openxmlformats.org/officeDocument/2006/relationships/image" Target="../media/image23.png"/><Relationship Id="rId45" Type="http://schemas.openxmlformats.org/officeDocument/2006/relationships/customXml" Target="../ink/ink40.xml"/><Relationship Id="rId53" Type="http://schemas.openxmlformats.org/officeDocument/2006/relationships/customXml" Target="../ink/ink44.xml"/><Relationship Id="rId5" Type="http://schemas.openxmlformats.org/officeDocument/2006/relationships/customXml" Target="../ink/ink20.xml"/><Relationship Id="rId10" Type="http://schemas.openxmlformats.org/officeDocument/2006/relationships/image" Target="../media/image80.png"/><Relationship Id="rId19" Type="http://schemas.openxmlformats.org/officeDocument/2006/relationships/customXml" Target="../ink/ink27.xml"/><Relationship Id="rId31" Type="http://schemas.openxmlformats.org/officeDocument/2006/relationships/customXml" Target="../ink/ink33.xml"/><Relationship Id="rId44" Type="http://schemas.openxmlformats.org/officeDocument/2006/relationships/image" Target="../media/image25.png"/><Relationship Id="rId52" Type="http://schemas.openxmlformats.org/officeDocument/2006/relationships/image" Target="../media/image29.png"/><Relationship Id="rId4" Type="http://schemas.openxmlformats.org/officeDocument/2006/relationships/image" Target="../media/image50.png"/><Relationship Id="rId9" Type="http://schemas.openxmlformats.org/officeDocument/2006/relationships/customXml" Target="../ink/ink22.xml"/><Relationship Id="rId14" Type="http://schemas.openxmlformats.org/officeDocument/2006/relationships/image" Target="../media/image100.png"/><Relationship Id="rId22" Type="http://schemas.openxmlformats.org/officeDocument/2006/relationships/image" Target="../media/image14.png"/><Relationship Id="rId27" Type="http://schemas.openxmlformats.org/officeDocument/2006/relationships/customXml" Target="../ink/ink31.xml"/><Relationship Id="rId30" Type="http://schemas.openxmlformats.org/officeDocument/2006/relationships/image" Target="../media/image18.png"/><Relationship Id="rId35" Type="http://schemas.openxmlformats.org/officeDocument/2006/relationships/customXml" Target="../ink/ink35.xml"/><Relationship Id="rId43" Type="http://schemas.openxmlformats.org/officeDocument/2006/relationships/customXml" Target="../ink/ink39.xml"/><Relationship Id="rId48" Type="http://schemas.openxmlformats.org/officeDocument/2006/relationships/image" Target="../media/image27.png"/><Relationship Id="rId8" Type="http://schemas.openxmlformats.org/officeDocument/2006/relationships/image" Target="../media/image70.png"/><Relationship Id="rId51" Type="http://schemas.openxmlformats.org/officeDocument/2006/relationships/customXml" Target="../ink/ink43.xml"/><Relationship Id="rId3" Type="http://schemas.openxmlformats.org/officeDocument/2006/relationships/customXml" Target="../ink/ink19.xml"/><Relationship Id="rId12" Type="http://schemas.openxmlformats.org/officeDocument/2006/relationships/image" Target="../media/image90.png"/><Relationship Id="rId17" Type="http://schemas.openxmlformats.org/officeDocument/2006/relationships/customXml" Target="../ink/ink26.xml"/><Relationship Id="rId25" Type="http://schemas.openxmlformats.org/officeDocument/2006/relationships/customXml" Target="../ink/ink30.xml"/><Relationship Id="rId33" Type="http://schemas.openxmlformats.org/officeDocument/2006/relationships/customXml" Target="../ink/ink34.xml"/><Relationship Id="rId38" Type="http://schemas.openxmlformats.org/officeDocument/2006/relationships/image" Target="../media/image22.png"/><Relationship Id="rId46" Type="http://schemas.openxmlformats.org/officeDocument/2006/relationships/image" Target="../media/image26.png"/><Relationship Id="rId20" Type="http://schemas.openxmlformats.org/officeDocument/2006/relationships/image" Target="../media/image13.png"/><Relationship Id="rId41" Type="http://schemas.openxmlformats.org/officeDocument/2006/relationships/customXml" Target="../ink/ink38.xml"/><Relationship Id="rId5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5" Type="http://schemas.openxmlformats.org/officeDocument/2006/relationships/customXml" Target="../ink/ink25.xml"/><Relationship Id="rId23" Type="http://schemas.openxmlformats.org/officeDocument/2006/relationships/customXml" Target="../ink/ink29.xml"/><Relationship Id="rId28" Type="http://schemas.openxmlformats.org/officeDocument/2006/relationships/image" Target="../media/image17.png"/><Relationship Id="rId36" Type="http://schemas.openxmlformats.org/officeDocument/2006/relationships/image" Target="../media/image21.png"/><Relationship Id="rId49" Type="http://schemas.openxmlformats.org/officeDocument/2006/relationships/customXml" Target="../ink/ink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2.xml"/><Relationship Id="rId4" Type="http://schemas.openxmlformats.org/officeDocument/2006/relationships/image" Target="../media/image3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customXml" Target="../ink/ink4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6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8.xml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customXml" Target="../ink/ink10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16.xml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0" Type="http://schemas.openxmlformats.org/officeDocument/2006/relationships/image" Target="../media/image45.png"/><Relationship Id="rId4" Type="http://schemas.openxmlformats.org/officeDocument/2006/relationships/image" Target="../media/image42.png"/><Relationship Id="rId9" Type="http://schemas.openxmlformats.org/officeDocument/2006/relationships/customXml" Target="../ink/ink14.xml"/><Relationship Id="rId1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18.xml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A56D-8079-8695-E4EB-6301135C5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</a:t>
            </a:r>
            <a:br>
              <a:rPr lang="en-GB" dirty="0"/>
            </a:br>
            <a:r>
              <a:rPr lang="en-GB" dirty="0"/>
              <a:t>Cryptocurrencies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B0FD9-BA96-A1B1-F65E-CB8923908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2</a:t>
            </a:r>
          </a:p>
          <a:p>
            <a:endParaRPr lang="en-GB" dirty="0"/>
          </a:p>
          <a:p>
            <a:r>
              <a:rPr lang="en-GB" dirty="0"/>
              <a:t>Ofir Cohen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592779-AD9B-4EBA-5DF3-7B80CDEBDDBD}"/>
              </a:ext>
            </a:extLst>
          </p:cNvPr>
          <p:cNvSpPr txBox="1"/>
          <p:nvPr/>
        </p:nvSpPr>
        <p:spPr>
          <a:xfrm>
            <a:off x="4497036" y="6305909"/>
            <a:ext cx="31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Based on Aviv Zohar’s lectures</a:t>
            </a:r>
          </a:p>
        </p:txBody>
      </p:sp>
    </p:spTree>
    <p:extLst>
      <p:ext uri="{BB962C8B-B14F-4D97-AF65-F5344CB8AC3E}">
        <p14:creationId xmlns:p14="http://schemas.microsoft.com/office/powerpoint/2010/main" val="872776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D186-009C-C375-749E-2AFF63A6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1C405-A0CB-0714-0A3B-4AB4A9D44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Hash Functions</a:t>
            </a:r>
          </a:p>
          <a:p>
            <a:endParaRPr lang="en-GB" dirty="0"/>
          </a:p>
          <a:p>
            <a:r>
              <a:rPr lang="en-GB" dirty="0"/>
              <a:t>Usage of hash functions</a:t>
            </a:r>
          </a:p>
          <a:p>
            <a:endParaRPr lang="en-GB" dirty="0"/>
          </a:p>
          <a:p>
            <a:r>
              <a:rPr lang="en-GB" dirty="0"/>
              <a:t>What is Bitcoin’s cryptographic riddle?</a:t>
            </a:r>
          </a:p>
        </p:txBody>
      </p:sp>
    </p:spTree>
    <p:extLst>
      <p:ext uri="{BB962C8B-B14F-4D97-AF65-F5344CB8AC3E}">
        <p14:creationId xmlns:p14="http://schemas.microsoft.com/office/powerpoint/2010/main" val="358538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ABD9-C909-3E14-0F5C-998668FFD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Cryptographic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447DA-8332-6FD9-BB1A-0A609F47A2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Bitcoin uses a hash function called</a:t>
                </a:r>
                <a:r>
                  <a:rPr lang="en-GB" b="1" dirty="0"/>
                  <a:t> SHA256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SHA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256: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Examples:</a:t>
                </a:r>
              </a:p>
              <a:p>
                <a:pPr lvl="1"/>
                <a:r>
                  <a:rPr lang="en-GB" sz="1700" dirty="0"/>
                  <a:t>SHA256(“bitcoin”) = 6b88c087247aa2f07ee1c5956b8e1a9f4c7f892a70e324f1bb3d161e05ca107b</a:t>
                </a:r>
              </a:p>
              <a:p>
                <a:pPr lvl="1"/>
                <a:r>
                  <a:rPr lang="en-GB" sz="1700" dirty="0"/>
                  <a:t>SHA256(“bitcoin</a:t>
                </a:r>
                <a:r>
                  <a:rPr lang="en-GB" sz="1700" b="1" dirty="0"/>
                  <a:t>1</a:t>
                </a:r>
                <a:r>
                  <a:rPr lang="en-GB" sz="1700" dirty="0"/>
                  <a:t>”) = dbdbac0b3072d7677fc94eebaf8eba9e81e5c3b7de6899dae12c98d6799b065a</a:t>
                </a:r>
              </a:p>
              <a:p>
                <a:endParaRPr lang="en-GB" dirty="0"/>
              </a:p>
              <a:p>
                <a:r>
                  <a:rPr lang="en-GB" dirty="0"/>
                  <a:t>SHA256 is a heuristic hash function (there’s no proof it’s secure)</a:t>
                </a:r>
              </a:p>
              <a:p>
                <a:r>
                  <a:rPr lang="en-GB" dirty="0"/>
                  <a:t>SHA2 family was designed by the NSA, standardize by NIST.</a:t>
                </a:r>
              </a:p>
              <a:p>
                <a:r>
                  <a:rPr lang="en-GB" dirty="0"/>
                  <a:t>There’s already next gen: SHA3</a:t>
                </a:r>
              </a:p>
              <a:p>
                <a:endParaRPr lang="en-GB" dirty="0"/>
              </a:p>
              <a:p>
                <a:r>
                  <a:rPr lang="en-GB" dirty="0"/>
                  <a:t>For each block, it compresses 256bits (of previous block) + 512 bits to 256 bits.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447DA-8332-6FD9-BB1A-0A609F47A2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 b="-2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81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3A33-0594-0A21-360B-A17CBB00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E4704-4F41-3C7D-F299-0DC60E381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word is 32bits</a:t>
            </a:r>
          </a:p>
          <a:p>
            <a:r>
              <a:rPr lang="en-GB" dirty="0"/>
              <a:t>The original 512bit block yields 16 words,</a:t>
            </a:r>
          </a:p>
          <a:p>
            <a:pPr marL="0" indent="0">
              <a:buNone/>
            </a:pPr>
            <a:r>
              <a:rPr lang="en-GB" dirty="0"/>
              <a:t>   but is extended to 64 words.</a:t>
            </a:r>
          </a:p>
        </p:txBody>
      </p:sp>
      <p:pic>
        <p:nvPicPr>
          <p:cNvPr id="4" name="Picture 2" descr="SHA-256 algorithm example">
            <a:extLst>
              <a:ext uri="{FF2B5EF4-FFF2-40B4-BE49-F238E27FC236}">
                <a16:creationId xmlns:a16="http://schemas.microsoft.com/office/drawing/2014/main" id="{A114B7D2-3AF0-737F-5066-EE5499454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2091884"/>
            <a:ext cx="3867150" cy="266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BE7DE7-88E4-F5FC-FCFF-C0085E5ECC9D}"/>
              </a:ext>
            </a:extLst>
          </p:cNvPr>
          <p:cNvSpPr txBox="1"/>
          <p:nvPr/>
        </p:nvSpPr>
        <p:spPr>
          <a:xfrm>
            <a:off x="7896544" y="4387260"/>
            <a:ext cx="2298490" cy="369332"/>
          </a:xfrm>
          <a:prstGeom prst="rect">
            <a:avLst/>
          </a:prstGeom>
          <a:solidFill>
            <a:srgbClr val="FFFFFF">
              <a:alpha val="47843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From the Bitcoin wiki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48963C-4DD6-A2EC-ECFD-EE16AC20A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358" y="4982229"/>
            <a:ext cx="8177284" cy="119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5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ttps://upload.wikimedia.org/wikipedia/commons/thumb/7/7d/SHA-2.svg/1024px-SHA-2.svg.png">
            <a:extLst>
              <a:ext uri="{FF2B5EF4-FFF2-40B4-BE49-F238E27FC236}">
                <a16:creationId xmlns:a16="http://schemas.microsoft.com/office/drawing/2014/main" id="{9562CB4B-EC2A-861D-71C0-AD738BD4A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367" y="2771475"/>
            <a:ext cx="3362325" cy="23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961379-DD91-12F2-4CC9-170943D9D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275" y="3429000"/>
            <a:ext cx="4581525" cy="1891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5FDCCB-3CF0-B535-F479-3667B7052995}"/>
              </a:ext>
            </a:extLst>
          </p:cNvPr>
          <p:cNvSpPr txBox="1"/>
          <p:nvPr/>
        </p:nvSpPr>
        <p:spPr>
          <a:xfrm>
            <a:off x="2417887" y="5136008"/>
            <a:ext cx="364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Illustration: From </a:t>
            </a:r>
            <a:r>
              <a:rPr lang="en-US" dirty="0" err="1"/>
              <a:t>wikipedia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226078-7F00-02AF-B65B-322FE2BBD91D}"/>
              </a:ext>
            </a:extLst>
          </p:cNvPr>
          <p:cNvSpPr txBox="1"/>
          <p:nvPr/>
        </p:nvSpPr>
        <p:spPr>
          <a:xfrm>
            <a:off x="2219985" y="3139208"/>
            <a:ext cx="1217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single round (SHA256 uses 64 iterations)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08AD5C-8B51-1743-631D-CD75138662DD}"/>
              </a:ext>
            </a:extLst>
          </p:cNvPr>
          <p:cNvCxnSpPr>
            <a:cxnSpLocks/>
          </p:cNvCxnSpPr>
          <p:nvPr/>
        </p:nvCxnSpPr>
        <p:spPr>
          <a:xfrm>
            <a:off x="2952752" y="2615862"/>
            <a:ext cx="304799" cy="14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9C924A-49F8-392F-67F2-914EFC7390E6}"/>
              </a:ext>
            </a:extLst>
          </p:cNvPr>
          <p:cNvSpPr txBox="1"/>
          <p:nvPr/>
        </p:nvSpPr>
        <p:spPr>
          <a:xfrm>
            <a:off x="2417886" y="1983818"/>
            <a:ext cx="283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hash value </a:t>
            </a:r>
            <a:br>
              <a:rPr lang="en-US" dirty="0"/>
            </a:br>
            <a:r>
              <a:rPr lang="en-US" dirty="0"/>
              <a:t>(from </a:t>
            </a:r>
            <a:r>
              <a:rPr lang="en-US" dirty="0" err="1"/>
              <a:t>prev</a:t>
            </a:r>
            <a:r>
              <a:rPr lang="en-US" dirty="0"/>
              <a:t> round / block)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E5855F4-BB4C-6AD0-CFEB-DC4CF6C3DDB9}"/>
              </a:ext>
            </a:extLst>
          </p:cNvPr>
          <p:cNvCxnSpPr>
            <a:cxnSpLocks/>
          </p:cNvCxnSpPr>
          <p:nvPr/>
        </p:nvCxnSpPr>
        <p:spPr>
          <a:xfrm flipH="1">
            <a:off x="6200776" y="2761951"/>
            <a:ext cx="144195" cy="31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2F89B1C-CDCD-661B-AB29-8A5AEEEDE684}"/>
              </a:ext>
            </a:extLst>
          </p:cNvPr>
          <p:cNvSpPr txBox="1"/>
          <p:nvPr/>
        </p:nvSpPr>
        <p:spPr>
          <a:xfrm>
            <a:off x="5893335" y="2431195"/>
            <a:ext cx="475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64 Words enter here, one at a time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0D71D0-396C-08FD-3DEA-6A3C43470809}"/>
              </a:ext>
            </a:extLst>
          </p:cNvPr>
          <p:cNvCxnSpPr>
            <a:cxnSpLocks/>
          </p:cNvCxnSpPr>
          <p:nvPr/>
        </p:nvCxnSpPr>
        <p:spPr>
          <a:xfrm>
            <a:off x="3498316" y="2610211"/>
            <a:ext cx="1530885" cy="161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B46E2A-D0D1-31B8-BD81-F59FEB8D87D5}"/>
              </a:ext>
            </a:extLst>
          </p:cNvPr>
          <p:cNvCxnSpPr>
            <a:cxnSpLocks/>
          </p:cNvCxnSpPr>
          <p:nvPr/>
        </p:nvCxnSpPr>
        <p:spPr>
          <a:xfrm>
            <a:off x="3257551" y="2610211"/>
            <a:ext cx="534865" cy="18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65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DDBD-5D64-981C-59B7-DC6CBEB6B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3536B-BB5A-7A24-3F07-56180D7DB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7956F-8B04-0D32-1B77-00986466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22" y="569286"/>
            <a:ext cx="11537156" cy="571942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27313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39FF-8A2E-4FCF-BF8F-D0443547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064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cryptographic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30509-216C-4A82-A887-CBD1CC8469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3471" y="1091131"/>
                <a:ext cx="10800967" cy="564030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Preimage resistance </a:t>
                </a:r>
                <a:r>
                  <a:rPr lang="en-US" dirty="0"/>
                  <a:t>(One way functions)</a:t>
                </a:r>
                <a:br>
                  <a:rPr lang="en-US" dirty="0"/>
                </a:br>
                <a:r>
                  <a:rPr lang="en-US" dirty="0"/>
                  <a:t>given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it is difficult to find a message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 such that 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Implies that commitments are hiding</a:t>
                </a:r>
              </a:p>
              <a:p>
                <a:pPr lvl="1"/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Passwords stored as hashes*</a:t>
                </a:r>
              </a:p>
              <a:p>
                <a:endParaRPr lang="en-US" dirty="0"/>
              </a:p>
              <a:p>
                <a:r>
                  <a:rPr lang="en-US" b="1" dirty="0"/>
                  <a:t>Second Preimage resistance</a:t>
                </a:r>
                <a:br>
                  <a:rPr lang="en-US" dirty="0"/>
                </a:br>
                <a:r>
                  <a:rPr lang="en-US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it is hard to find another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Implies that hash based commitment schemes are binding*.</a:t>
                </a:r>
              </a:p>
              <a:p>
                <a:endParaRPr lang="en-US" dirty="0"/>
              </a:p>
              <a:p>
                <a:r>
                  <a:rPr lang="en-US" b="1" dirty="0"/>
                  <a:t>Collision resistance</a:t>
                </a:r>
                <a:br>
                  <a:rPr lang="en-US" b="1" dirty="0"/>
                </a:br>
                <a:r>
                  <a:rPr lang="en-US" dirty="0"/>
                  <a:t>It’s hard to find </a:t>
                </a:r>
                <a:r>
                  <a:rPr lang="en-US" u="sng" dirty="0"/>
                  <a:t>any two messages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</a:rPr>
                  <a:t>Important for digital signatures. We usually sign hash(message).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Comments:</a:t>
                </a:r>
              </a:p>
              <a:p>
                <a:r>
                  <a:rPr lang="en-US" dirty="0"/>
                  <a:t>“Hard” is not well defined here (take a course in cryptography!)</a:t>
                </a:r>
              </a:p>
              <a:p>
                <a:pPr lvl="1"/>
                <a:r>
                  <a:rPr lang="en-US" dirty="0"/>
                  <a:t>Polynomial opponent succeeds in attack only with small probability </a:t>
                </a:r>
              </a:p>
              <a:p>
                <a:pPr lvl="1"/>
                <a:r>
                  <a:rPr lang="en-US" dirty="0"/>
                  <a:t>There are other subtleties to </a:t>
                </a:r>
                <a:r>
                  <a:rPr lang="en-US" dirty="0" err="1"/>
                  <a:t>defs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SHA256 is a heuristic hash function. We can’t prove any of these properties.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30509-216C-4A82-A887-CBD1CC846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3471" y="1091131"/>
                <a:ext cx="10800967" cy="5640309"/>
              </a:xfrm>
              <a:blipFill>
                <a:blip r:embed="rId3"/>
                <a:stretch>
                  <a:fillRect l="-734" t="-2270" b="-32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65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EC1F-E564-CA01-4778-BE4841C01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Random Oracle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5A290-419B-8E53-FDE3-58E510F1F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 can think of our hash function as an oracle that answers queries.</a:t>
            </a:r>
          </a:p>
          <a:p>
            <a:pPr marL="0" indent="0">
              <a:buNone/>
            </a:pPr>
            <a:r>
              <a:rPr lang="en-GB" dirty="0"/>
              <a:t>The oracle has immense powers.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It maps input to a uniformly random output.</a:t>
            </a:r>
          </a:p>
          <a:p>
            <a:r>
              <a:rPr lang="en-GB" dirty="0"/>
              <a:t>If the function is ever called again, it’ll yield the exact same output.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Can be thought as a huge table, filled randomly and then used for the outputs:</a:t>
            </a:r>
          </a:p>
        </p:txBody>
      </p:sp>
    </p:spTree>
    <p:extLst>
      <p:ext uri="{BB962C8B-B14F-4D97-AF65-F5344CB8AC3E}">
        <p14:creationId xmlns:p14="http://schemas.microsoft.com/office/powerpoint/2010/main" val="240674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3533-5DFC-8AD3-3D83-8DA7FE6B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Random Oracle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04E4-8FD8-8AF4-A4FE-E9B17A392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883654-B5D0-E2EE-ED23-C5C6C1BE6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902234"/>
              </p:ext>
            </p:extLst>
          </p:nvPr>
        </p:nvGraphicFramePr>
        <p:xfrm>
          <a:off x="2685556" y="2712520"/>
          <a:ext cx="6820888" cy="2577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655">
                  <a:extLst>
                    <a:ext uri="{9D8B030D-6E8A-4147-A177-3AD203B41FA5}">
                      <a16:colId xmlns:a16="http://schemas.microsoft.com/office/drawing/2014/main" val="3755890427"/>
                    </a:ext>
                  </a:extLst>
                </a:gridCol>
                <a:gridCol w="6025233">
                  <a:extLst>
                    <a:ext uri="{9D8B030D-6E8A-4147-A177-3AD203B41FA5}">
                      <a16:colId xmlns:a16="http://schemas.microsoft.com/office/drawing/2014/main" val="1387409065"/>
                    </a:ext>
                  </a:extLst>
                </a:gridCol>
              </a:tblGrid>
              <a:tr h="368221">
                <a:tc>
                  <a:txBody>
                    <a:bodyPr/>
                    <a:lstStyle/>
                    <a:p>
                      <a:r>
                        <a:rPr lang="en-US" sz="1200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592923"/>
                  </a:ext>
                </a:extLst>
              </a:tr>
              <a:tr h="368221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5FECEB66FFC86F38D952786C6D696C79C2DBC239DD4E91B46729D73A27FB57E9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70240"/>
                  </a:ext>
                </a:extLst>
              </a:tr>
              <a:tr h="368221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6B86B273FF34FCE19D6B804EFF5A3F5747ADA4EAA22F1D49C01E52DDB7875B4B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917476"/>
                  </a:ext>
                </a:extLst>
              </a:tr>
              <a:tr h="368221">
                <a:tc>
                  <a:txBody>
                    <a:bodyPr/>
                    <a:lstStyle/>
                    <a:p>
                      <a:r>
                        <a:rPr lang="en-US" sz="12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D4735E3A265E16EEE03F59718B9B5D03019C07D8B6C51F90DA3A666EEC13AB35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035593"/>
                  </a:ext>
                </a:extLst>
              </a:tr>
              <a:tr h="368221">
                <a:tc>
                  <a:txBody>
                    <a:bodyPr/>
                    <a:lstStyle/>
                    <a:p>
                      <a:r>
                        <a:rPr lang="en-US" sz="12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4E07408562BEDB8B60CE05C1DECFE3AD16B72230967DE01F640B7E4729B49FCE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698518"/>
                  </a:ext>
                </a:extLst>
              </a:tr>
              <a:tr h="368221">
                <a:tc>
                  <a:txBody>
                    <a:bodyPr/>
                    <a:lstStyle/>
                    <a:p>
                      <a:r>
                        <a:rPr lang="en-US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4B227777D4DD1FC61C6F884F48641D02B4D121D3FD328CB08B5531FCACDABF8A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061261"/>
                  </a:ext>
                </a:extLst>
              </a:tr>
              <a:tr h="368221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92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563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0240-79FB-E4A7-934D-8BC397A8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Matching Pennies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77468-2E29-4D65-3948-88DA74A78F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Suppose we want to play “matching pennies” (</a:t>
                </a:r>
                <a:r>
                  <a:rPr lang="he-IL" dirty="0"/>
                  <a:t>זוג או פרד</a:t>
                </a:r>
                <a:r>
                  <a:rPr lang="en-US" dirty="0"/>
                  <a:t>).</a:t>
                </a:r>
              </a:p>
              <a:p>
                <a:endParaRPr lang="en-US" dirty="0"/>
              </a:p>
              <a:p>
                <a:r>
                  <a:rPr lang="en-US" dirty="0"/>
                  <a:t>Rules:</a:t>
                </a:r>
              </a:p>
              <a:p>
                <a:pPr lvl="1"/>
                <a:r>
                  <a:rPr lang="en-US" dirty="0"/>
                  <a:t>There are two players – Player 0 and Player 1.</a:t>
                </a:r>
              </a:p>
              <a:p>
                <a:pPr lvl="1"/>
                <a:r>
                  <a:rPr lang="en-US" dirty="0"/>
                  <a:t>Each player chooses a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lvl="1"/>
                <a:r>
                  <a:rPr lang="en-GB" dirty="0"/>
                  <a:t>The winning player is player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Only allowed communication between the parties.</a:t>
                </a:r>
              </a:p>
              <a:p>
                <a:pPr marL="0" indent="0">
                  <a:buNone/>
                </a:pPr>
                <a:r>
                  <a:rPr lang="en-GB" dirty="0"/>
                  <a:t>How would we do it?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477468-2E29-4D65-3948-88DA74A78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16" b="-8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230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809D-DF95-BBEF-0DA7-B5CCB9301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Commitment schemes from 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31B8D9-0401-03FD-B740-25F2BA1F9F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GB" dirty="0"/>
                  <a:t>One of the many uses of hash functions.</a:t>
                </a:r>
              </a:p>
              <a:p>
                <a:pPr marL="0" indent="0">
                  <a:buNone/>
                </a:pPr>
                <a:r>
                  <a:rPr lang="en-GB" dirty="0"/>
                  <a:t>Analogy: envelope taped to the ceiling.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u="sng" dirty="0"/>
                  <a:t>Protocol:</a:t>
                </a:r>
                <a:endParaRPr lang="en-GB" dirty="0"/>
              </a:p>
              <a:p>
                <a:r>
                  <a:rPr lang="en-GB" dirty="0"/>
                  <a:t>Player 0 chooses a random string </a:t>
                </a:r>
                <a:r>
                  <a:rPr lang="en-GB" i="1" dirty="0"/>
                  <a:t>‘r’</a:t>
                </a:r>
                <a:r>
                  <a:rPr lang="en-GB" dirty="0"/>
                  <a:t>, computes			</a:t>
                </a:r>
                <a:r>
                  <a:rPr lang="en-GB" dirty="0">
                    <a:solidFill>
                      <a:schemeClr val="accent5"/>
                    </a:solidFill>
                  </a:rPr>
                  <a:t>(Commitment phase)</a:t>
                </a:r>
              </a:p>
              <a:p>
                <a:pPr marL="0" indent="0">
                  <a:buNone/>
                </a:pPr>
                <a:r>
                  <a:rPr lang="en-GB" dirty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sends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 to Player 1.</a:t>
                </a:r>
              </a:p>
              <a:p>
                <a:r>
                  <a:rPr lang="en-GB" dirty="0"/>
                  <a:t>Player 1 reveals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Player 0 revels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dirty="0"/>
                  <a:t>. Player 1 check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 is indeed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	</a:t>
                </a:r>
                <a:r>
                  <a:rPr lang="en-GB" dirty="0">
                    <a:solidFill>
                      <a:schemeClr val="accent5"/>
                    </a:solidFill>
                  </a:rPr>
                  <a:t>(Reveal phase)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b="1" u="sng" dirty="0"/>
                  <a:t>Commitment schemes are:</a:t>
                </a:r>
              </a:p>
              <a:p>
                <a:r>
                  <a:rPr lang="en-GB" dirty="0"/>
                  <a:t>Hiding (given the commitment, we don’t know the message).</a:t>
                </a:r>
              </a:p>
              <a:p>
                <a:r>
                  <a:rPr lang="en-GB" dirty="0"/>
                  <a:t>Binding (it’s computationally hard to open the commitment to another value).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31B8D9-0401-03FD-B740-25F2BA1F9F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2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27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3BF72-714B-F975-DA4C-94E58CEA1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D064-BF92-6EFD-9DE0-09DDB02AF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P2PKH (Pay-to-Pub-Key-Hash)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E496-6426-908A-1CB9-AD1DD4D24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err="1"/>
              <a:t>ScriptPubKey</a:t>
            </a:r>
            <a:r>
              <a:rPr lang="en-GB" sz="1800" dirty="0"/>
              <a:t> = OP_DUP OP_HASH160 &lt;Public </a:t>
            </a:r>
            <a:r>
              <a:rPr lang="en-GB" sz="1800" dirty="0" err="1"/>
              <a:t>KeyHash</a:t>
            </a:r>
            <a:r>
              <a:rPr lang="en-GB" sz="1800" dirty="0"/>
              <a:t>&gt; OP_EQUAL OP_VERIFY OP_CHECKSIG</a:t>
            </a:r>
          </a:p>
          <a:p>
            <a:pPr marL="0" indent="0">
              <a:buNone/>
            </a:pPr>
            <a:r>
              <a:rPr lang="en-GB" sz="1800" dirty="0" err="1"/>
              <a:t>ScriptSig</a:t>
            </a:r>
            <a:r>
              <a:rPr lang="en-GB" sz="1800" dirty="0"/>
              <a:t> = &lt;Signature&gt; &lt;Public Key&gt;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sz="1800" dirty="0"/>
              <a:t>First, we insert the </a:t>
            </a:r>
            <a:r>
              <a:rPr lang="en-GB" sz="1800" dirty="0" err="1"/>
              <a:t>ScriptSig</a:t>
            </a:r>
            <a:endParaRPr lang="en-GB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2413A5-FD4A-F712-E18C-FE2FD6C2F169}"/>
              </a:ext>
            </a:extLst>
          </p:cNvPr>
          <p:cNvCxnSpPr>
            <a:cxnSpLocks/>
          </p:cNvCxnSpPr>
          <p:nvPr/>
        </p:nvCxnSpPr>
        <p:spPr>
          <a:xfrm>
            <a:off x="5532482" y="3940840"/>
            <a:ext cx="0" cy="16612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71B6A9-0643-4C37-346B-C831F950F504}"/>
              </a:ext>
            </a:extLst>
          </p:cNvPr>
          <p:cNvCxnSpPr>
            <a:cxnSpLocks/>
          </p:cNvCxnSpPr>
          <p:nvPr/>
        </p:nvCxnSpPr>
        <p:spPr>
          <a:xfrm>
            <a:off x="5532482" y="5570319"/>
            <a:ext cx="11186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423536-727F-2A3C-2A75-63E9B2D65ACF}"/>
              </a:ext>
            </a:extLst>
          </p:cNvPr>
          <p:cNvCxnSpPr>
            <a:cxnSpLocks/>
          </p:cNvCxnSpPr>
          <p:nvPr/>
        </p:nvCxnSpPr>
        <p:spPr>
          <a:xfrm>
            <a:off x="6651108" y="3940840"/>
            <a:ext cx="0" cy="16612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737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CB63-AC69-46C0-A291-841D3933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Merkle trees</a:t>
            </a:r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72A3B986-9756-4E76-9956-9D1802ECE95F}"/>
              </a:ext>
            </a:extLst>
          </p:cNvPr>
          <p:cNvSpPr/>
          <p:nvPr/>
        </p:nvSpPr>
        <p:spPr>
          <a:xfrm>
            <a:off x="2683712" y="4462947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  <a:alpha val="5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91591757-F004-49D4-815D-24A2CBA45709}"/>
              </a:ext>
            </a:extLst>
          </p:cNvPr>
          <p:cNvSpPr/>
          <p:nvPr/>
        </p:nvSpPr>
        <p:spPr>
          <a:xfrm>
            <a:off x="3089906" y="4466916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  <a:alpha val="5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12914ACD-B7D6-4F4E-BBF6-A1965469BC01}"/>
              </a:ext>
            </a:extLst>
          </p:cNvPr>
          <p:cNvSpPr/>
          <p:nvPr/>
        </p:nvSpPr>
        <p:spPr>
          <a:xfrm>
            <a:off x="3494815" y="4462947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  <a:alpha val="5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150BD02B-A75E-4905-A2C6-B9375332D6FF}"/>
              </a:ext>
            </a:extLst>
          </p:cNvPr>
          <p:cNvSpPr/>
          <p:nvPr/>
        </p:nvSpPr>
        <p:spPr>
          <a:xfrm>
            <a:off x="3901009" y="4466916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  <a:alpha val="5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8314E6DB-C3E7-4839-852D-70D63EF7740A}"/>
              </a:ext>
            </a:extLst>
          </p:cNvPr>
          <p:cNvSpPr/>
          <p:nvPr/>
        </p:nvSpPr>
        <p:spPr>
          <a:xfrm>
            <a:off x="4303660" y="4462947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  <a:alpha val="5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" name="Cube 86">
            <a:extLst>
              <a:ext uri="{FF2B5EF4-FFF2-40B4-BE49-F238E27FC236}">
                <a16:creationId xmlns:a16="http://schemas.microsoft.com/office/drawing/2014/main" id="{60338CA9-33D1-41A4-A3F0-3F6300DCC21B}"/>
              </a:ext>
            </a:extLst>
          </p:cNvPr>
          <p:cNvSpPr/>
          <p:nvPr/>
        </p:nvSpPr>
        <p:spPr>
          <a:xfrm>
            <a:off x="4709854" y="4466916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  <a:alpha val="5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Cube 87">
            <a:extLst>
              <a:ext uri="{FF2B5EF4-FFF2-40B4-BE49-F238E27FC236}">
                <a16:creationId xmlns:a16="http://schemas.microsoft.com/office/drawing/2014/main" id="{A3DE7D02-679E-47D7-B569-29B102A43306}"/>
              </a:ext>
            </a:extLst>
          </p:cNvPr>
          <p:cNvSpPr/>
          <p:nvPr/>
        </p:nvSpPr>
        <p:spPr>
          <a:xfrm>
            <a:off x="5114763" y="4462947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  <a:alpha val="5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7C1F39E2-CDF3-4898-A10B-0892930B0EB9}"/>
              </a:ext>
            </a:extLst>
          </p:cNvPr>
          <p:cNvSpPr/>
          <p:nvPr/>
        </p:nvSpPr>
        <p:spPr>
          <a:xfrm>
            <a:off x="5520957" y="4466916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  <a:alpha val="5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4B3B09E8-5E34-414B-B8B0-295FE7CFCAAC}"/>
              </a:ext>
            </a:extLst>
          </p:cNvPr>
          <p:cNvSpPr/>
          <p:nvPr/>
        </p:nvSpPr>
        <p:spPr>
          <a:xfrm>
            <a:off x="5925866" y="4466916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  <a:alpha val="5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6EE2D1A0-CEFF-4581-A59C-8EBA01955250}"/>
              </a:ext>
            </a:extLst>
          </p:cNvPr>
          <p:cNvSpPr/>
          <p:nvPr/>
        </p:nvSpPr>
        <p:spPr>
          <a:xfrm>
            <a:off x="6332060" y="4470885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  <a:alpha val="5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D197B20C-6A42-44F4-890A-7B3B19DF62F9}"/>
              </a:ext>
            </a:extLst>
          </p:cNvPr>
          <p:cNvSpPr/>
          <p:nvPr/>
        </p:nvSpPr>
        <p:spPr>
          <a:xfrm>
            <a:off x="6736969" y="4466916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  <a:alpha val="5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4F38981A-3424-4DC6-AC88-AA5207F99875}"/>
              </a:ext>
            </a:extLst>
          </p:cNvPr>
          <p:cNvSpPr/>
          <p:nvPr/>
        </p:nvSpPr>
        <p:spPr>
          <a:xfrm>
            <a:off x="7143163" y="4470885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  <a:alpha val="5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2FDE5E82-9735-490C-89A9-DFBF85A4E5F5}"/>
              </a:ext>
            </a:extLst>
          </p:cNvPr>
          <p:cNvSpPr/>
          <p:nvPr/>
        </p:nvSpPr>
        <p:spPr>
          <a:xfrm>
            <a:off x="7545814" y="4466916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  <a:alpha val="5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450DC4CD-4095-46F7-9764-9A9FFF0B2946}"/>
              </a:ext>
            </a:extLst>
          </p:cNvPr>
          <p:cNvSpPr/>
          <p:nvPr/>
        </p:nvSpPr>
        <p:spPr>
          <a:xfrm>
            <a:off x="7952008" y="4470885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  <a:alpha val="5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Cube 95">
            <a:extLst>
              <a:ext uri="{FF2B5EF4-FFF2-40B4-BE49-F238E27FC236}">
                <a16:creationId xmlns:a16="http://schemas.microsoft.com/office/drawing/2014/main" id="{EC48E9C1-25D4-4990-B4B0-2E8C0E833D82}"/>
              </a:ext>
            </a:extLst>
          </p:cNvPr>
          <p:cNvSpPr/>
          <p:nvPr/>
        </p:nvSpPr>
        <p:spPr>
          <a:xfrm>
            <a:off x="8356917" y="4466916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  <a:alpha val="5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C996FF1C-9B78-423D-8439-0C22176AEAE2}"/>
              </a:ext>
            </a:extLst>
          </p:cNvPr>
          <p:cNvSpPr/>
          <p:nvPr/>
        </p:nvSpPr>
        <p:spPr>
          <a:xfrm>
            <a:off x="8763111" y="4470885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  <a:alpha val="54902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E5428F7-9C73-41AC-99C6-2A5EF236BE81}"/>
              </a:ext>
            </a:extLst>
          </p:cNvPr>
          <p:cNvSpPr/>
          <p:nvPr/>
        </p:nvSpPr>
        <p:spPr>
          <a:xfrm>
            <a:off x="2819860" y="3848314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4B30DA1-A3FE-4216-90A2-D0E80E91A4B6}"/>
              </a:ext>
            </a:extLst>
          </p:cNvPr>
          <p:cNvSpPr/>
          <p:nvPr/>
        </p:nvSpPr>
        <p:spPr>
          <a:xfrm>
            <a:off x="3615935" y="3848314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44D7DF2-4775-4E60-B4BE-C313954DEEDF}"/>
              </a:ext>
            </a:extLst>
          </p:cNvPr>
          <p:cNvSpPr/>
          <p:nvPr/>
        </p:nvSpPr>
        <p:spPr>
          <a:xfrm>
            <a:off x="4436312" y="3851995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BB212992-A545-417F-BD43-2D0BBBC9ACB2}"/>
              </a:ext>
            </a:extLst>
          </p:cNvPr>
          <p:cNvSpPr/>
          <p:nvPr/>
        </p:nvSpPr>
        <p:spPr>
          <a:xfrm>
            <a:off x="5223854" y="3851995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573ACA6D-75D6-4F79-B68A-8F800D90B4DE}"/>
              </a:ext>
            </a:extLst>
          </p:cNvPr>
          <p:cNvSpPr/>
          <p:nvPr/>
        </p:nvSpPr>
        <p:spPr>
          <a:xfrm>
            <a:off x="6052764" y="3848314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062312F-8075-45A4-BCD6-2F6C46321965}"/>
              </a:ext>
            </a:extLst>
          </p:cNvPr>
          <p:cNvSpPr/>
          <p:nvPr/>
        </p:nvSpPr>
        <p:spPr>
          <a:xfrm>
            <a:off x="6840306" y="3848314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2BF34B-DD88-48B5-8B32-BCF2622FB345}"/>
              </a:ext>
            </a:extLst>
          </p:cNvPr>
          <p:cNvSpPr/>
          <p:nvPr/>
        </p:nvSpPr>
        <p:spPr>
          <a:xfrm>
            <a:off x="7669216" y="3851995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A60B57C-7BB2-457F-AF17-4EAEF12CE60F}"/>
              </a:ext>
            </a:extLst>
          </p:cNvPr>
          <p:cNvSpPr/>
          <p:nvPr/>
        </p:nvSpPr>
        <p:spPr>
          <a:xfrm>
            <a:off x="8456758" y="3851995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5D9E659C-DDD2-4A62-9C7C-373C60486C53}"/>
              </a:ext>
            </a:extLst>
          </p:cNvPr>
          <p:cNvSpPr/>
          <p:nvPr/>
        </p:nvSpPr>
        <p:spPr>
          <a:xfrm>
            <a:off x="3242711" y="3218673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A8E503-E045-4D8F-B3E1-25B3DEEB6EC7}"/>
              </a:ext>
            </a:extLst>
          </p:cNvPr>
          <p:cNvSpPr/>
          <p:nvPr/>
        </p:nvSpPr>
        <p:spPr>
          <a:xfrm>
            <a:off x="4807553" y="3209828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78AEA63-80A0-4DFE-8E89-25C13CB0E794}"/>
              </a:ext>
            </a:extLst>
          </p:cNvPr>
          <p:cNvSpPr/>
          <p:nvPr/>
        </p:nvSpPr>
        <p:spPr>
          <a:xfrm>
            <a:off x="6462461" y="3209828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13758A9-4F69-4563-A7CE-6215D50B1865}"/>
              </a:ext>
            </a:extLst>
          </p:cNvPr>
          <p:cNvSpPr/>
          <p:nvPr/>
        </p:nvSpPr>
        <p:spPr>
          <a:xfrm>
            <a:off x="8086611" y="3218673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16BA1FF-B2B2-4D8F-A14E-AC758AC65B6E}"/>
              </a:ext>
            </a:extLst>
          </p:cNvPr>
          <p:cNvSpPr/>
          <p:nvPr/>
        </p:nvSpPr>
        <p:spPr>
          <a:xfrm>
            <a:off x="4052044" y="2617190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00626C2-5D6E-4744-BEFF-2D099838ECDE}"/>
              </a:ext>
            </a:extLst>
          </p:cNvPr>
          <p:cNvSpPr/>
          <p:nvPr/>
        </p:nvSpPr>
        <p:spPr>
          <a:xfrm>
            <a:off x="7268734" y="2617190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8BA6AC5-5900-4AF0-B205-98B46B83AE21}"/>
              </a:ext>
            </a:extLst>
          </p:cNvPr>
          <p:cNvSpPr/>
          <p:nvPr/>
        </p:nvSpPr>
        <p:spPr>
          <a:xfrm>
            <a:off x="5700920" y="2052264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EA9DAA28-43A8-4F53-BB80-1B97D543E6A4}"/>
              </a:ext>
            </a:extLst>
          </p:cNvPr>
          <p:cNvCxnSpPr>
            <a:cxnSpLocks/>
            <a:stCxn id="82" idx="0"/>
            <a:endCxn id="98" idx="4"/>
          </p:cNvCxnSpPr>
          <p:nvPr/>
        </p:nvCxnSpPr>
        <p:spPr>
          <a:xfrm flipV="1">
            <a:off x="2842979" y="4087297"/>
            <a:ext cx="201826" cy="3756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7572F4C-FF5C-44BD-9D44-5FEC024C665C}"/>
              </a:ext>
            </a:extLst>
          </p:cNvPr>
          <p:cNvCxnSpPr>
            <a:cxnSpLocks/>
            <a:stCxn id="83" idx="0"/>
            <a:endCxn id="98" idx="4"/>
          </p:cNvCxnSpPr>
          <p:nvPr/>
        </p:nvCxnSpPr>
        <p:spPr>
          <a:xfrm flipH="1" flipV="1">
            <a:off x="3044805" y="4087296"/>
            <a:ext cx="204368" cy="3796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82D42D6-3A55-4FBA-9F4E-F33DA2BABAB9}"/>
              </a:ext>
            </a:extLst>
          </p:cNvPr>
          <p:cNvCxnSpPr>
            <a:cxnSpLocks/>
            <a:stCxn id="84" idx="0"/>
            <a:endCxn id="99" idx="4"/>
          </p:cNvCxnSpPr>
          <p:nvPr/>
        </p:nvCxnSpPr>
        <p:spPr>
          <a:xfrm flipV="1">
            <a:off x="3654082" y="4087297"/>
            <a:ext cx="186798" cy="3756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7F41685-7A86-483A-A4AA-709AA4F9FECF}"/>
              </a:ext>
            </a:extLst>
          </p:cNvPr>
          <p:cNvCxnSpPr>
            <a:cxnSpLocks/>
            <a:stCxn id="85" idx="0"/>
            <a:endCxn id="99" idx="4"/>
          </p:cNvCxnSpPr>
          <p:nvPr/>
        </p:nvCxnSpPr>
        <p:spPr>
          <a:xfrm flipH="1" flipV="1">
            <a:off x="3840880" y="4087296"/>
            <a:ext cx="219396" cy="3796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8D79314-E9CB-4EF9-9946-3EE0A3E5F4D0}"/>
              </a:ext>
            </a:extLst>
          </p:cNvPr>
          <p:cNvCxnSpPr>
            <a:cxnSpLocks/>
            <a:stCxn id="86" idx="0"/>
            <a:endCxn id="100" idx="4"/>
          </p:cNvCxnSpPr>
          <p:nvPr/>
        </p:nvCxnSpPr>
        <p:spPr>
          <a:xfrm flipV="1">
            <a:off x="4462927" y="4090977"/>
            <a:ext cx="198330" cy="37197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9F0D84A-2D48-4DC0-85AB-8AFFCF7ACC50}"/>
              </a:ext>
            </a:extLst>
          </p:cNvPr>
          <p:cNvCxnSpPr>
            <a:cxnSpLocks/>
            <a:stCxn id="87" idx="0"/>
            <a:endCxn id="100" idx="4"/>
          </p:cNvCxnSpPr>
          <p:nvPr/>
        </p:nvCxnSpPr>
        <p:spPr>
          <a:xfrm flipH="1" flipV="1">
            <a:off x="4661257" y="4090978"/>
            <a:ext cx="207864" cy="3759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9C79BCD-8ED8-4821-99DA-C4C93A06AA8F}"/>
              </a:ext>
            </a:extLst>
          </p:cNvPr>
          <p:cNvCxnSpPr>
            <a:cxnSpLocks/>
            <a:stCxn id="88" idx="0"/>
            <a:endCxn id="101" idx="4"/>
          </p:cNvCxnSpPr>
          <p:nvPr/>
        </p:nvCxnSpPr>
        <p:spPr>
          <a:xfrm flipV="1">
            <a:off x="5274031" y="4090977"/>
            <a:ext cx="174769" cy="37197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2511274-3CE5-47A4-B61B-A1B42D629C68}"/>
              </a:ext>
            </a:extLst>
          </p:cNvPr>
          <p:cNvCxnSpPr>
            <a:cxnSpLocks/>
            <a:stCxn id="89" idx="0"/>
            <a:endCxn id="101" idx="4"/>
          </p:cNvCxnSpPr>
          <p:nvPr/>
        </p:nvCxnSpPr>
        <p:spPr>
          <a:xfrm flipH="1" flipV="1">
            <a:off x="5448800" y="4090978"/>
            <a:ext cx="231425" cy="3759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E246C62-8C3F-430B-B4DC-60FF27D0AD7A}"/>
              </a:ext>
            </a:extLst>
          </p:cNvPr>
          <p:cNvCxnSpPr>
            <a:cxnSpLocks/>
            <a:stCxn id="90" idx="0"/>
            <a:endCxn id="102" idx="4"/>
          </p:cNvCxnSpPr>
          <p:nvPr/>
        </p:nvCxnSpPr>
        <p:spPr>
          <a:xfrm flipV="1">
            <a:off x="6085133" y="4087296"/>
            <a:ext cx="192576" cy="3796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4C0C113-3DBB-401C-B9B3-6D3315D39986}"/>
              </a:ext>
            </a:extLst>
          </p:cNvPr>
          <p:cNvCxnSpPr>
            <a:cxnSpLocks/>
            <a:stCxn id="91" idx="0"/>
            <a:endCxn id="102" idx="4"/>
          </p:cNvCxnSpPr>
          <p:nvPr/>
        </p:nvCxnSpPr>
        <p:spPr>
          <a:xfrm flipH="1" flipV="1">
            <a:off x="6277709" y="4087297"/>
            <a:ext cx="213618" cy="38358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FF0349A-E09A-4E2A-AC63-006F6DE34FEE}"/>
              </a:ext>
            </a:extLst>
          </p:cNvPr>
          <p:cNvCxnSpPr>
            <a:cxnSpLocks/>
            <a:stCxn id="92" idx="0"/>
            <a:endCxn id="103" idx="4"/>
          </p:cNvCxnSpPr>
          <p:nvPr/>
        </p:nvCxnSpPr>
        <p:spPr>
          <a:xfrm flipV="1">
            <a:off x="6896237" y="4087296"/>
            <a:ext cx="169015" cy="3796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8277CEF-CC62-48F9-A3D4-7EB9872E892A}"/>
              </a:ext>
            </a:extLst>
          </p:cNvPr>
          <p:cNvCxnSpPr>
            <a:cxnSpLocks/>
            <a:stCxn id="93" idx="0"/>
            <a:endCxn id="103" idx="4"/>
          </p:cNvCxnSpPr>
          <p:nvPr/>
        </p:nvCxnSpPr>
        <p:spPr>
          <a:xfrm flipH="1" flipV="1">
            <a:off x="7065252" y="4087297"/>
            <a:ext cx="237179" cy="38358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A0DEF0B-6237-4B2D-9333-A6CDB38EF87C}"/>
              </a:ext>
            </a:extLst>
          </p:cNvPr>
          <p:cNvCxnSpPr>
            <a:cxnSpLocks/>
            <a:stCxn id="94" idx="0"/>
            <a:endCxn id="104" idx="4"/>
          </p:cNvCxnSpPr>
          <p:nvPr/>
        </p:nvCxnSpPr>
        <p:spPr>
          <a:xfrm flipV="1">
            <a:off x="7705081" y="4090978"/>
            <a:ext cx="189080" cy="3759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C46F803-25D2-45D5-8CAB-5BAE3B0073E1}"/>
              </a:ext>
            </a:extLst>
          </p:cNvPr>
          <p:cNvCxnSpPr>
            <a:cxnSpLocks/>
            <a:stCxn id="95" idx="0"/>
            <a:endCxn id="104" idx="4"/>
          </p:cNvCxnSpPr>
          <p:nvPr/>
        </p:nvCxnSpPr>
        <p:spPr>
          <a:xfrm flipH="1" flipV="1">
            <a:off x="7894161" y="4090977"/>
            <a:ext cx="217114" cy="3799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EFD66E3-172B-4795-985D-78FEA8B6AAF6}"/>
              </a:ext>
            </a:extLst>
          </p:cNvPr>
          <p:cNvCxnSpPr>
            <a:cxnSpLocks/>
            <a:stCxn id="96" idx="0"/>
            <a:endCxn id="105" idx="4"/>
          </p:cNvCxnSpPr>
          <p:nvPr/>
        </p:nvCxnSpPr>
        <p:spPr>
          <a:xfrm flipV="1">
            <a:off x="8516185" y="4090978"/>
            <a:ext cx="165519" cy="3759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BE5E118-F6E3-4EE8-8E67-57700CDA7EB8}"/>
              </a:ext>
            </a:extLst>
          </p:cNvPr>
          <p:cNvCxnSpPr>
            <a:cxnSpLocks/>
            <a:stCxn id="97" idx="0"/>
            <a:endCxn id="105" idx="4"/>
          </p:cNvCxnSpPr>
          <p:nvPr/>
        </p:nvCxnSpPr>
        <p:spPr>
          <a:xfrm flipH="1" flipV="1">
            <a:off x="8681704" y="4090977"/>
            <a:ext cx="240675" cy="3799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D873932-B00C-4162-8ACA-9EBA0A2D6167}"/>
              </a:ext>
            </a:extLst>
          </p:cNvPr>
          <p:cNvCxnSpPr>
            <a:cxnSpLocks/>
            <a:stCxn id="105" idx="0"/>
            <a:endCxn id="109" idx="5"/>
          </p:cNvCxnSpPr>
          <p:nvPr/>
        </p:nvCxnSpPr>
        <p:spPr>
          <a:xfrm flipH="1" flipV="1">
            <a:off x="8470617" y="3422657"/>
            <a:ext cx="211087" cy="42933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EE7E02A-C1D3-47AE-BCC4-F48EFA9EB4AF}"/>
              </a:ext>
            </a:extLst>
          </p:cNvPr>
          <p:cNvCxnSpPr>
            <a:cxnSpLocks/>
            <a:stCxn id="104" idx="0"/>
            <a:endCxn id="109" idx="3"/>
          </p:cNvCxnSpPr>
          <p:nvPr/>
        </p:nvCxnSpPr>
        <p:spPr>
          <a:xfrm flipV="1">
            <a:off x="7894161" y="3422657"/>
            <a:ext cx="258334" cy="42933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E13FEEF-0990-43C2-BD6D-B60DEB5C0DCE}"/>
              </a:ext>
            </a:extLst>
          </p:cNvPr>
          <p:cNvCxnSpPr>
            <a:cxnSpLocks/>
            <a:stCxn id="103" idx="0"/>
            <a:endCxn id="108" idx="5"/>
          </p:cNvCxnSpPr>
          <p:nvPr/>
        </p:nvCxnSpPr>
        <p:spPr>
          <a:xfrm flipH="1" flipV="1">
            <a:off x="6846467" y="3413812"/>
            <a:ext cx="218785" cy="43450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BB6AF9B-10D4-403D-8CA1-EEB778F19B78}"/>
              </a:ext>
            </a:extLst>
          </p:cNvPr>
          <p:cNvCxnSpPr>
            <a:cxnSpLocks/>
            <a:stCxn id="102" idx="0"/>
            <a:endCxn id="108" idx="3"/>
          </p:cNvCxnSpPr>
          <p:nvPr/>
        </p:nvCxnSpPr>
        <p:spPr>
          <a:xfrm flipV="1">
            <a:off x="6277709" y="3413812"/>
            <a:ext cx="250636" cy="43450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ECEF396-7D7B-440F-BDFA-C4B5798D62D5}"/>
              </a:ext>
            </a:extLst>
          </p:cNvPr>
          <p:cNvCxnSpPr>
            <a:cxnSpLocks/>
            <a:stCxn id="101" idx="0"/>
            <a:endCxn id="107" idx="5"/>
          </p:cNvCxnSpPr>
          <p:nvPr/>
        </p:nvCxnSpPr>
        <p:spPr>
          <a:xfrm flipH="1" flipV="1">
            <a:off x="5191559" y="3413813"/>
            <a:ext cx="257241" cy="4381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1F50F48-AA68-4687-A422-67A9C6618016}"/>
              </a:ext>
            </a:extLst>
          </p:cNvPr>
          <p:cNvCxnSpPr>
            <a:cxnSpLocks/>
            <a:stCxn id="100" idx="0"/>
            <a:endCxn id="107" idx="3"/>
          </p:cNvCxnSpPr>
          <p:nvPr/>
        </p:nvCxnSpPr>
        <p:spPr>
          <a:xfrm flipV="1">
            <a:off x="4661257" y="3413813"/>
            <a:ext cx="212180" cy="4381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67479D7-D0BB-4D32-B923-6E16208D5571}"/>
              </a:ext>
            </a:extLst>
          </p:cNvPr>
          <p:cNvCxnSpPr>
            <a:cxnSpLocks/>
            <a:stCxn id="99" idx="0"/>
            <a:endCxn id="106" idx="5"/>
          </p:cNvCxnSpPr>
          <p:nvPr/>
        </p:nvCxnSpPr>
        <p:spPr>
          <a:xfrm flipH="1" flipV="1">
            <a:off x="3626716" y="3422658"/>
            <a:ext cx="214164" cy="42565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598054B-E6E9-49A1-A0EF-C155C3CCE2F4}"/>
              </a:ext>
            </a:extLst>
          </p:cNvPr>
          <p:cNvCxnSpPr>
            <a:cxnSpLocks/>
            <a:stCxn id="98" idx="0"/>
            <a:endCxn id="106" idx="3"/>
          </p:cNvCxnSpPr>
          <p:nvPr/>
        </p:nvCxnSpPr>
        <p:spPr>
          <a:xfrm flipV="1">
            <a:off x="3044805" y="3422658"/>
            <a:ext cx="263790" cy="42565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D36623E-162B-4724-9737-0CC848449F96}"/>
              </a:ext>
            </a:extLst>
          </p:cNvPr>
          <p:cNvCxnSpPr>
            <a:cxnSpLocks/>
            <a:stCxn id="106" idx="0"/>
            <a:endCxn id="110" idx="3"/>
          </p:cNvCxnSpPr>
          <p:nvPr/>
        </p:nvCxnSpPr>
        <p:spPr>
          <a:xfrm flipV="1">
            <a:off x="3467656" y="2821175"/>
            <a:ext cx="650272" cy="39749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430C547-E084-4507-9E64-3A3615252D04}"/>
              </a:ext>
            </a:extLst>
          </p:cNvPr>
          <p:cNvCxnSpPr>
            <a:cxnSpLocks/>
            <a:stCxn id="107" idx="0"/>
            <a:endCxn id="110" idx="5"/>
          </p:cNvCxnSpPr>
          <p:nvPr/>
        </p:nvCxnSpPr>
        <p:spPr>
          <a:xfrm flipH="1" flipV="1">
            <a:off x="4436050" y="2821174"/>
            <a:ext cx="596449" cy="38865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56BF16C-FB26-4E34-B943-AD64EBC18060}"/>
              </a:ext>
            </a:extLst>
          </p:cNvPr>
          <p:cNvCxnSpPr>
            <a:cxnSpLocks/>
            <a:stCxn id="108" idx="0"/>
            <a:endCxn id="111" idx="3"/>
          </p:cNvCxnSpPr>
          <p:nvPr/>
        </p:nvCxnSpPr>
        <p:spPr>
          <a:xfrm flipV="1">
            <a:off x="6687406" y="2821174"/>
            <a:ext cx="647212" cy="38865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31BD4CA-72BC-467A-9EF2-F313683D7CE6}"/>
              </a:ext>
            </a:extLst>
          </p:cNvPr>
          <p:cNvCxnSpPr>
            <a:cxnSpLocks/>
            <a:stCxn id="109" idx="0"/>
            <a:endCxn id="111" idx="5"/>
          </p:cNvCxnSpPr>
          <p:nvPr/>
        </p:nvCxnSpPr>
        <p:spPr>
          <a:xfrm flipH="1" flipV="1">
            <a:off x="7652740" y="2821175"/>
            <a:ext cx="658817" cy="39749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77820E2-069F-4EAD-9389-BD2614220CD4}"/>
              </a:ext>
            </a:extLst>
          </p:cNvPr>
          <p:cNvCxnSpPr>
            <a:cxnSpLocks/>
            <a:stCxn id="111" idx="1"/>
            <a:endCxn id="112" idx="5"/>
          </p:cNvCxnSpPr>
          <p:nvPr/>
        </p:nvCxnSpPr>
        <p:spPr>
          <a:xfrm flipH="1" flipV="1">
            <a:off x="6084926" y="2256248"/>
            <a:ext cx="1249693" cy="3959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5EF2DE3-02EA-4711-ABBB-240AA4C0EF86}"/>
              </a:ext>
            </a:extLst>
          </p:cNvPr>
          <p:cNvCxnSpPr>
            <a:cxnSpLocks/>
            <a:stCxn id="110" idx="7"/>
            <a:endCxn id="112" idx="3"/>
          </p:cNvCxnSpPr>
          <p:nvPr/>
        </p:nvCxnSpPr>
        <p:spPr>
          <a:xfrm flipV="1">
            <a:off x="4436050" y="2256248"/>
            <a:ext cx="1330755" cy="3959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500"/>
                            </p:stCondLst>
                            <p:childTnLst>
                              <p:par>
                                <p:cTn id="2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22AB-A286-43F5-A216-ED9EC366C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304801"/>
            <a:ext cx="7848600" cy="5821363"/>
          </a:xfrm>
        </p:spPr>
        <p:txBody>
          <a:bodyPr/>
          <a:lstStyle/>
          <a:p>
            <a:r>
              <a:rPr lang="en-US" dirty="0"/>
              <a:t>The root acts as a representative of the set of records (an Accumulator)</a:t>
            </a:r>
          </a:p>
          <a:p>
            <a:r>
              <a:rPr lang="en-US" dirty="0"/>
              <a:t>We can quickly prove X is in the set by showing a path to x. </a:t>
            </a:r>
          </a:p>
          <a:p>
            <a:r>
              <a:rPr lang="en-US" dirty="0"/>
              <a:t>Cheating requires finding a hash collision</a:t>
            </a:r>
          </a:p>
        </p:txBody>
      </p:sp>
      <p:sp>
        <p:nvSpPr>
          <p:cNvPr id="58" name="Cube 57">
            <a:extLst>
              <a:ext uri="{FF2B5EF4-FFF2-40B4-BE49-F238E27FC236}">
                <a16:creationId xmlns:a16="http://schemas.microsoft.com/office/drawing/2014/main" id="{AF11D99E-5373-4BA0-9AC5-EA388C4F1C98}"/>
              </a:ext>
            </a:extLst>
          </p:cNvPr>
          <p:cNvSpPr/>
          <p:nvPr/>
        </p:nvSpPr>
        <p:spPr>
          <a:xfrm>
            <a:off x="2597651" y="6044321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A331EABB-B784-4076-9848-6417BF7B9B0B}"/>
              </a:ext>
            </a:extLst>
          </p:cNvPr>
          <p:cNvSpPr/>
          <p:nvPr/>
        </p:nvSpPr>
        <p:spPr>
          <a:xfrm>
            <a:off x="3003845" y="6048290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9E59D384-74D5-4E12-8D1F-9AC9D57D3C03}"/>
              </a:ext>
            </a:extLst>
          </p:cNvPr>
          <p:cNvSpPr/>
          <p:nvPr/>
        </p:nvSpPr>
        <p:spPr>
          <a:xfrm>
            <a:off x="3408754" y="6044321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465DDBB7-173F-4754-8242-287DA970C910}"/>
              </a:ext>
            </a:extLst>
          </p:cNvPr>
          <p:cNvSpPr/>
          <p:nvPr/>
        </p:nvSpPr>
        <p:spPr>
          <a:xfrm>
            <a:off x="3814948" y="6048290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ED0F3941-E1AD-48F3-83D0-3A59DA9367E3}"/>
              </a:ext>
            </a:extLst>
          </p:cNvPr>
          <p:cNvSpPr/>
          <p:nvPr/>
        </p:nvSpPr>
        <p:spPr>
          <a:xfrm>
            <a:off x="4217599" y="6044321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7332C91F-B63D-499F-93BE-1975B76F07BC}"/>
              </a:ext>
            </a:extLst>
          </p:cNvPr>
          <p:cNvSpPr/>
          <p:nvPr/>
        </p:nvSpPr>
        <p:spPr>
          <a:xfrm>
            <a:off x="4623793" y="6048290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12B511F0-91E8-4221-B1E5-8613144794D3}"/>
              </a:ext>
            </a:extLst>
          </p:cNvPr>
          <p:cNvSpPr/>
          <p:nvPr/>
        </p:nvSpPr>
        <p:spPr>
          <a:xfrm>
            <a:off x="5028702" y="6044321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A4DB183B-4ABD-4D89-99AC-3C089D13DCB3}"/>
              </a:ext>
            </a:extLst>
          </p:cNvPr>
          <p:cNvSpPr/>
          <p:nvPr/>
        </p:nvSpPr>
        <p:spPr>
          <a:xfrm>
            <a:off x="5434896" y="6048290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D6C6A935-DF8A-435B-8AF8-5D7B71DF61CA}"/>
              </a:ext>
            </a:extLst>
          </p:cNvPr>
          <p:cNvSpPr/>
          <p:nvPr/>
        </p:nvSpPr>
        <p:spPr>
          <a:xfrm>
            <a:off x="5839805" y="6048290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612F908F-217D-41BD-83E0-628060AAC37D}"/>
              </a:ext>
            </a:extLst>
          </p:cNvPr>
          <p:cNvSpPr/>
          <p:nvPr/>
        </p:nvSpPr>
        <p:spPr>
          <a:xfrm>
            <a:off x="6245999" y="6052259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7F2DE352-E05A-4543-B49E-94A31E237766}"/>
              </a:ext>
            </a:extLst>
          </p:cNvPr>
          <p:cNvSpPr/>
          <p:nvPr/>
        </p:nvSpPr>
        <p:spPr>
          <a:xfrm>
            <a:off x="6650908" y="6048290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C8436C58-D8D5-4606-A21A-D82059011BC3}"/>
              </a:ext>
            </a:extLst>
          </p:cNvPr>
          <p:cNvSpPr/>
          <p:nvPr/>
        </p:nvSpPr>
        <p:spPr>
          <a:xfrm>
            <a:off x="7057102" y="6052259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DC1890A3-CA21-4FA7-AC88-6B4B19FECCB1}"/>
              </a:ext>
            </a:extLst>
          </p:cNvPr>
          <p:cNvSpPr/>
          <p:nvPr/>
        </p:nvSpPr>
        <p:spPr>
          <a:xfrm>
            <a:off x="7459753" y="6048290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85A4F475-3008-43E0-9516-D3E9D38E2FAF}"/>
              </a:ext>
            </a:extLst>
          </p:cNvPr>
          <p:cNvSpPr/>
          <p:nvPr/>
        </p:nvSpPr>
        <p:spPr>
          <a:xfrm>
            <a:off x="7865947" y="6052259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FEBDD0C4-5746-45B3-BEE3-4B1587E0C3E5}"/>
              </a:ext>
            </a:extLst>
          </p:cNvPr>
          <p:cNvSpPr/>
          <p:nvPr/>
        </p:nvSpPr>
        <p:spPr>
          <a:xfrm>
            <a:off x="8270856" y="6048290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B6D35870-76CA-4F45-8E55-0ADC147FEA76}"/>
              </a:ext>
            </a:extLst>
          </p:cNvPr>
          <p:cNvSpPr/>
          <p:nvPr/>
        </p:nvSpPr>
        <p:spPr>
          <a:xfrm>
            <a:off x="8677050" y="6052259"/>
            <a:ext cx="272297" cy="238982"/>
          </a:xfrm>
          <a:prstGeom prst="cube">
            <a:avLst>
              <a:gd name="adj" fmla="val 1934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A9BCEE5-B3C0-4A45-91F5-10A314741F82}"/>
              </a:ext>
            </a:extLst>
          </p:cNvPr>
          <p:cNvSpPr/>
          <p:nvPr/>
        </p:nvSpPr>
        <p:spPr>
          <a:xfrm>
            <a:off x="2733799" y="5429688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8DDDC0-CD7E-40B0-A5D7-C556640BA5C2}"/>
              </a:ext>
            </a:extLst>
          </p:cNvPr>
          <p:cNvSpPr/>
          <p:nvPr/>
        </p:nvSpPr>
        <p:spPr>
          <a:xfrm>
            <a:off x="3529874" y="5429688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2459CA9-B16A-4729-9527-2B691AFC5A21}"/>
              </a:ext>
            </a:extLst>
          </p:cNvPr>
          <p:cNvSpPr/>
          <p:nvPr/>
        </p:nvSpPr>
        <p:spPr>
          <a:xfrm>
            <a:off x="4350251" y="5433369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B5DA78A-FB2B-4D94-BCD6-F3F475719121}"/>
              </a:ext>
            </a:extLst>
          </p:cNvPr>
          <p:cNvSpPr/>
          <p:nvPr/>
        </p:nvSpPr>
        <p:spPr>
          <a:xfrm>
            <a:off x="5137793" y="5433369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18D14A3-CD7C-42AC-AF64-9C8E7C5464DA}"/>
              </a:ext>
            </a:extLst>
          </p:cNvPr>
          <p:cNvSpPr/>
          <p:nvPr/>
        </p:nvSpPr>
        <p:spPr>
          <a:xfrm>
            <a:off x="5966703" y="5429688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297BD815-2D2D-4B67-9C61-055FE15349BF}"/>
              </a:ext>
            </a:extLst>
          </p:cNvPr>
          <p:cNvSpPr/>
          <p:nvPr/>
        </p:nvSpPr>
        <p:spPr>
          <a:xfrm>
            <a:off x="6754245" y="5429688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64DD4CD-F99F-48AF-AB81-D2DF86A2BA86}"/>
              </a:ext>
            </a:extLst>
          </p:cNvPr>
          <p:cNvSpPr/>
          <p:nvPr/>
        </p:nvSpPr>
        <p:spPr>
          <a:xfrm>
            <a:off x="7583155" y="5433369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ECF00B3-47DF-4B5E-B03D-8CCCDD440932}"/>
              </a:ext>
            </a:extLst>
          </p:cNvPr>
          <p:cNvSpPr/>
          <p:nvPr/>
        </p:nvSpPr>
        <p:spPr>
          <a:xfrm>
            <a:off x="8370697" y="5433369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A5CA6349-F03A-481E-8F64-E6C23375EF46}"/>
              </a:ext>
            </a:extLst>
          </p:cNvPr>
          <p:cNvSpPr/>
          <p:nvPr/>
        </p:nvSpPr>
        <p:spPr>
          <a:xfrm>
            <a:off x="3156650" y="4800047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86023D0-9B6B-4A64-A69A-44F9A7454EA7}"/>
              </a:ext>
            </a:extLst>
          </p:cNvPr>
          <p:cNvSpPr/>
          <p:nvPr/>
        </p:nvSpPr>
        <p:spPr>
          <a:xfrm>
            <a:off x="4721492" y="4791202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298C33C9-CBD7-4291-A367-59EA50B86035}"/>
              </a:ext>
            </a:extLst>
          </p:cNvPr>
          <p:cNvSpPr/>
          <p:nvPr/>
        </p:nvSpPr>
        <p:spPr>
          <a:xfrm>
            <a:off x="6376400" y="4791202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6FBCB0B6-0AD0-499C-AA86-D3DB51F3BED4}"/>
              </a:ext>
            </a:extLst>
          </p:cNvPr>
          <p:cNvSpPr/>
          <p:nvPr/>
        </p:nvSpPr>
        <p:spPr>
          <a:xfrm>
            <a:off x="8000550" y="4800047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D88448E9-66D6-44E5-A2E8-76DC649ED9B1}"/>
              </a:ext>
            </a:extLst>
          </p:cNvPr>
          <p:cNvSpPr/>
          <p:nvPr/>
        </p:nvSpPr>
        <p:spPr>
          <a:xfrm>
            <a:off x="3965983" y="4198564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AB18EA2-ED83-43BE-AEE2-E024F82FF62A}"/>
              </a:ext>
            </a:extLst>
          </p:cNvPr>
          <p:cNvSpPr/>
          <p:nvPr/>
        </p:nvSpPr>
        <p:spPr>
          <a:xfrm>
            <a:off x="7182673" y="4198564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F66BD0B-E5D7-4AF4-9103-665747B9B6E2}"/>
              </a:ext>
            </a:extLst>
          </p:cNvPr>
          <p:cNvSpPr/>
          <p:nvPr/>
        </p:nvSpPr>
        <p:spPr>
          <a:xfrm>
            <a:off x="5614859" y="3633638"/>
            <a:ext cx="449891" cy="238982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CRH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BBF672E-DA87-4856-BF32-E43D3DC1A7A4}"/>
              </a:ext>
            </a:extLst>
          </p:cNvPr>
          <p:cNvCxnSpPr>
            <a:cxnSpLocks/>
            <a:stCxn id="58" idx="0"/>
            <a:endCxn id="74" idx="4"/>
          </p:cNvCxnSpPr>
          <p:nvPr/>
        </p:nvCxnSpPr>
        <p:spPr>
          <a:xfrm flipV="1">
            <a:off x="2756918" y="5668671"/>
            <a:ext cx="201826" cy="3756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480DC1A-CA4B-4121-8157-6013D930C6B2}"/>
              </a:ext>
            </a:extLst>
          </p:cNvPr>
          <p:cNvCxnSpPr>
            <a:cxnSpLocks/>
            <a:stCxn id="59" idx="0"/>
            <a:endCxn id="74" idx="4"/>
          </p:cNvCxnSpPr>
          <p:nvPr/>
        </p:nvCxnSpPr>
        <p:spPr>
          <a:xfrm flipH="1" flipV="1">
            <a:off x="2958744" y="5668670"/>
            <a:ext cx="204368" cy="3796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ACA61A3-58A9-4FD8-962B-B6D7092AA459}"/>
              </a:ext>
            </a:extLst>
          </p:cNvPr>
          <p:cNvCxnSpPr>
            <a:cxnSpLocks/>
            <a:stCxn id="60" idx="0"/>
            <a:endCxn id="88" idx="4"/>
          </p:cNvCxnSpPr>
          <p:nvPr/>
        </p:nvCxnSpPr>
        <p:spPr>
          <a:xfrm flipV="1">
            <a:off x="3568021" y="5668671"/>
            <a:ext cx="186798" cy="3756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40DDF29-F020-4C34-AFFD-F2C050A950C3}"/>
              </a:ext>
            </a:extLst>
          </p:cNvPr>
          <p:cNvCxnSpPr>
            <a:cxnSpLocks/>
            <a:stCxn id="61" idx="0"/>
            <a:endCxn id="88" idx="4"/>
          </p:cNvCxnSpPr>
          <p:nvPr/>
        </p:nvCxnSpPr>
        <p:spPr>
          <a:xfrm flipH="1" flipV="1">
            <a:off x="3754819" y="5668670"/>
            <a:ext cx="219396" cy="3796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50CADF3-740D-44AB-A9A3-C32F6F079522}"/>
              </a:ext>
            </a:extLst>
          </p:cNvPr>
          <p:cNvCxnSpPr>
            <a:cxnSpLocks/>
            <a:stCxn id="62" idx="0"/>
            <a:endCxn id="89" idx="4"/>
          </p:cNvCxnSpPr>
          <p:nvPr/>
        </p:nvCxnSpPr>
        <p:spPr>
          <a:xfrm flipV="1">
            <a:off x="4376866" y="5672351"/>
            <a:ext cx="198330" cy="37197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93087600-465A-4C9A-AECE-208BFBB0A1AE}"/>
              </a:ext>
            </a:extLst>
          </p:cNvPr>
          <p:cNvCxnSpPr>
            <a:cxnSpLocks/>
            <a:stCxn id="63" idx="0"/>
            <a:endCxn id="89" idx="4"/>
          </p:cNvCxnSpPr>
          <p:nvPr/>
        </p:nvCxnSpPr>
        <p:spPr>
          <a:xfrm flipH="1" flipV="1">
            <a:off x="4575196" y="5672352"/>
            <a:ext cx="207864" cy="3759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68A992C-BD7B-4B68-9278-0943FB03FA81}"/>
              </a:ext>
            </a:extLst>
          </p:cNvPr>
          <p:cNvCxnSpPr>
            <a:cxnSpLocks/>
            <a:stCxn id="64" idx="0"/>
            <a:endCxn id="90" idx="4"/>
          </p:cNvCxnSpPr>
          <p:nvPr/>
        </p:nvCxnSpPr>
        <p:spPr>
          <a:xfrm flipV="1">
            <a:off x="5187970" y="5672351"/>
            <a:ext cx="174769" cy="37197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F78C8F9-CF38-453D-A95D-BF1B226C62B4}"/>
              </a:ext>
            </a:extLst>
          </p:cNvPr>
          <p:cNvCxnSpPr>
            <a:cxnSpLocks/>
            <a:stCxn id="65" idx="0"/>
            <a:endCxn id="90" idx="4"/>
          </p:cNvCxnSpPr>
          <p:nvPr/>
        </p:nvCxnSpPr>
        <p:spPr>
          <a:xfrm flipH="1" flipV="1">
            <a:off x="5362739" y="5672352"/>
            <a:ext cx="231425" cy="3759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9B6C15E-A8C2-4CF6-98CF-FCA1597BF061}"/>
              </a:ext>
            </a:extLst>
          </p:cNvPr>
          <p:cNvCxnSpPr>
            <a:cxnSpLocks/>
            <a:stCxn id="66" idx="0"/>
            <a:endCxn id="91" idx="4"/>
          </p:cNvCxnSpPr>
          <p:nvPr/>
        </p:nvCxnSpPr>
        <p:spPr>
          <a:xfrm flipV="1">
            <a:off x="5999072" y="5668670"/>
            <a:ext cx="192576" cy="3796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D3AE5A7-0052-4BAB-8CC2-20E63FD7D7A9}"/>
              </a:ext>
            </a:extLst>
          </p:cNvPr>
          <p:cNvCxnSpPr>
            <a:cxnSpLocks/>
            <a:stCxn id="67" idx="0"/>
            <a:endCxn id="91" idx="4"/>
          </p:cNvCxnSpPr>
          <p:nvPr/>
        </p:nvCxnSpPr>
        <p:spPr>
          <a:xfrm flipH="1" flipV="1">
            <a:off x="6191648" y="5668671"/>
            <a:ext cx="213618" cy="38358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40C7A50-E886-4C09-86FD-CEED55C2E36C}"/>
              </a:ext>
            </a:extLst>
          </p:cNvPr>
          <p:cNvCxnSpPr>
            <a:cxnSpLocks/>
            <a:stCxn id="68" idx="0"/>
            <a:endCxn id="92" idx="4"/>
          </p:cNvCxnSpPr>
          <p:nvPr/>
        </p:nvCxnSpPr>
        <p:spPr>
          <a:xfrm flipV="1">
            <a:off x="6810176" y="5668670"/>
            <a:ext cx="169015" cy="37962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04B4BEB-EBAF-4BF7-B6AE-29035C23B6F5}"/>
              </a:ext>
            </a:extLst>
          </p:cNvPr>
          <p:cNvCxnSpPr>
            <a:cxnSpLocks/>
            <a:stCxn id="69" idx="0"/>
            <a:endCxn id="92" idx="4"/>
          </p:cNvCxnSpPr>
          <p:nvPr/>
        </p:nvCxnSpPr>
        <p:spPr>
          <a:xfrm flipH="1" flipV="1">
            <a:off x="6979191" y="5668671"/>
            <a:ext cx="237179" cy="38358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A80A06B-BEAA-4132-88FB-DCB4355A39A1}"/>
              </a:ext>
            </a:extLst>
          </p:cNvPr>
          <p:cNvCxnSpPr>
            <a:cxnSpLocks/>
            <a:stCxn id="70" idx="0"/>
            <a:endCxn id="93" idx="4"/>
          </p:cNvCxnSpPr>
          <p:nvPr/>
        </p:nvCxnSpPr>
        <p:spPr>
          <a:xfrm flipV="1">
            <a:off x="7619020" y="5672352"/>
            <a:ext cx="189080" cy="3759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FD9312C-B393-425A-9A1B-30E39D561D03}"/>
              </a:ext>
            </a:extLst>
          </p:cNvPr>
          <p:cNvCxnSpPr>
            <a:cxnSpLocks/>
            <a:stCxn id="71" idx="0"/>
            <a:endCxn id="93" idx="4"/>
          </p:cNvCxnSpPr>
          <p:nvPr/>
        </p:nvCxnSpPr>
        <p:spPr>
          <a:xfrm flipH="1" flipV="1">
            <a:off x="7808100" y="5672351"/>
            <a:ext cx="217114" cy="3799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8384A3B-E305-4191-A014-8166980950C5}"/>
              </a:ext>
            </a:extLst>
          </p:cNvPr>
          <p:cNvCxnSpPr>
            <a:cxnSpLocks/>
            <a:stCxn id="72" idx="0"/>
            <a:endCxn id="94" idx="4"/>
          </p:cNvCxnSpPr>
          <p:nvPr/>
        </p:nvCxnSpPr>
        <p:spPr>
          <a:xfrm flipV="1">
            <a:off x="8430124" y="5672352"/>
            <a:ext cx="165519" cy="3759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12420C7-05B8-42CC-AC7E-CB678945DC6D}"/>
              </a:ext>
            </a:extLst>
          </p:cNvPr>
          <p:cNvCxnSpPr>
            <a:cxnSpLocks/>
            <a:stCxn id="73" idx="0"/>
            <a:endCxn id="94" idx="4"/>
          </p:cNvCxnSpPr>
          <p:nvPr/>
        </p:nvCxnSpPr>
        <p:spPr>
          <a:xfrm flipH="1" flipV="1">
            <a:off x="8595643" y="5672351"/>
            <a:ext cx="240675" cy="37990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651EC034-9976-4EE5-B43E-5BCF89A03984}"/>
              </a:ext>
            </a:extLst>
          </p:cNvPr>
          <p:cNvCxnSpPr>
            <a:cxnSpLocks/>
            <a:stCxn id="94" idx="0"/>
            <a:endCxn id="98" idx="5"/>
          </p:cNvCxnSpPr>
          <p:nvPr/>
        </p:nvCxnSpPr>
        <p:spPr>
          <a:xfrm flipH="1" flipV="1">
            <a:off x="8384556" y="5004031"/>
            <a:ext cx="211087" cy="42933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9D591708-91E8-458F-8E67-7F3CB40870EF}"/>
              </a:ext>
            </a:extLst>
          </p:cNvPr>
          <p:cNvCxnSpPr>
            <a:cxnSpLocks/>
            <a:stCxn id="93" idx="0"/>
            <a:endCxn id="98" idx="3"/>
          </p:cNvCxnSpPr>
          <p:nvPr/>
        </p:nvCxnSpPr>
        <p:spPr>
          <a:xfrm flipV="1">
            <a:off x="7808100" y="5004031"/>
            <a:ext cx="258334" cy="42933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7E81B02-CF66-4804-BFF3-18542B296C39}"/>
              </a:ext>
            </a:extLst>
          </p:cNvPr>
          <p:cNvCxnSpPr>
            <a:cxnSpLocks/>
            <a:stCxn id="92" idx="0"/>
            <a:endCxn id="97" idx="5"/>
          </p:cNvCxnSpPr>
          <p:nvPr/>
        </p:nvCxnSpPr>
        <p:spPr>
          <a:xfrm flipH="1" flipV="1">
            <a:off x="6760406" y="4995186"/>
            <a:ext cx="218785" cy="43450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C8AE5F27-ED7B-4220-9928-D1347D4673B1}"/>
              </a:ext>
            </a:extLst>
          </p:cNvPr>
          <p:cNvCxnSpPr>
            <a:cxnSpLocks/>
            <a:stCxn id="91" idx="0"/>
            <a:endCxn id="97" idx="3"/>
          </p:cNvCxnSpPr>
          <p:nvPr/>
        </p:nvCxnSpPr>
        <p:spPr>
          <a:xfrm flipV="1">
            <a:off x="6191648" y="4995186"/>
            <a:ext cx="250636" cy="43450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F2508C8-ECD9-4195-BE80-A4A7DEF8C5BE}"/>
              </a:ext>
            </a:extLst>
          </p:cNvPr>
          <p:cNvCxnSpPr>
            <a:cxnSpLocks/>
            <a:stCxn id="90" idx="0"/>
            <a:endCxn id="96" idx="5"/>
          </p:cNvCxnSpPr>
          <p:nvPr/>
        </p:nvCxnSpPr>
        <p:spPr>
          <a:xfrm flipH="1" flipV="1">
            <a:off x="5105498" y="4995187"/>
            <a:ext cx="257241" cy="4381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ED2A352-EEED-4DBB-B687-C371A812436F}"/>
              </a:ext>
            </a:extLst>
          </p:cNvPr>
          <p:cNvCxnSpPr>
            <a:cxnSpLocks/>
            <a:stCxn id="89" idx="0"/>
            <a:endCxn id="96" idx="3"/>
          </p:cNvCxnSpPr>
          <p:nvPr/>
        </p:nvCxnSpPr>
        <p:spPr>
          <a:xfrm flipV="1">
            <a:off x="4575196" y="4995187"/>
            <a:ext cx="212180" cy="43818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1F77CAD-5525-40FF-8975-4C60A7CA23FC}"/>
              </a:ext>
            </a:extLst>
          </p:cNvPr>
          <p:cNvCxnSpPr>
            <a:cxnSpLocks/>
            <a:stCxn id="88" idx="0"/>
            <a:endCxn id="95" idx="5"/>
          </p:cNvCxnSpPr>
          <p:nvPr/>
        </p:nvCxnSpPr>
        <p:spPr>
          <a:xfrm flipH="1" flipV="1">
            <a:off x="3540655" y="5004032"/>
            <a:ext cx="214164" cy="42565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ABC5D65-5DB3-48B0-8737-1287BCD57DA7}"/>
              </a:ext>
            </a:extLst>
          </p:cNvPr>
          <p:cNvCxnSpPr>
            <a:cxnSpLocks/>
            <a:stCxn id="74" idx="0"/>
            <a:endCxn id="95" idx="3"/>
          </p:cNvCxnSpPr>
          <p:nvPr/>
        </p:nvCxnSpPr>
        <p:spPr>
          <a:xfrm flipV="1">
            <a:off x="2958744" y="5004032"/>
            <a:ext cx="263790" cy="42565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B137326-39AC-4326-AD95-CD6399B4064B}"/>
              </a:ext>
            </a:extLst>
          </p:cNvPr>
          <p:cNvCxnSpPr>
            <a:cxnSpLocks/>
            <a:stCxn id="95" idx="0"/>
            <a:endCxn id="99" idx="3"/>
          </p:cNvCxnSpPr>
          <p:nvPr/>
        </p:nvCxnSpPr>
        <p:spPr>
          <a:xfrm flipV="1">
            <a:off x="3381595" y="4402549"/>
            <a:ext cx="650272" cy="39749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BDB47EBB-26CC-44EA-8877-49A4D73B5898}"/>
              </a:ext>
            </a:extLst>
          </p:cNvPr>
          <p:cNvCxnSpPr>
            <a:cxnSpLocks/>
            <a:stCxn id="96" idx="0"/>
            <a:endCxn id="99" idx="5"/>
          </p:cNvCxnSpPr>
          <p:nvPr/>
        </p:nvCxnSpPr>
        <p:spPr>
          <a:xfrm flipH="1" flipV="1">
            <a:off x="4349989" y="4402548"/>
            <a:ext cx="596449" cy="38865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DA2D92B-833D-4FC0-BC6A-9CB2536E947E}"/>
              </a:ext>
            </a:extLst>
          </p:cNvPr>
          <p:cNvCxnSpPr>
            <a:cxnSpLocks/>
            <a:stCxn id="97" idx="0"/>
            <a:endCxn id="100" idx="3"/>
          </p:cNvCxnSpPr>
          <p:nvPr/>
        </p:nvCxnSpPr>
        <p:spPr>
          <a:xfrm flipV="1">
            <a:off x="6601345" y="4402548"/>
            <a:ext cx="647212" cy="38865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0535856-E5B9-4744-BD78-A6AE777325EC}"/>
              </a:ext>
            </a:extLst>
          </p:cNvPr>
          <p:cNvCxnSpPr>
            <a:cxnSpLocks/>
            <a:stCxn id="98" idx="0"/>
            <a:endCxn id="100" idx="5"/>
          </p:cNvCxnSpPr>
          <p:nvPr/>
        </p:nvCxnSpPr>
        <p:spPr>
          <a:xfrm flipH="1" flipV="1">
            <a:off x="7566679" y="4402549"/>
            <a:ext cx="658817" cy="39749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60CC038E-4BB4-474C-B408-D385AAFDC0F2}"/>
              </a:ext>
            </a:extLst>
          </p:cNvPr>
          <p:cNvCxnSpPr>
            <a:cxnSpLocks/>
            <a:stCxn id="100" idx="1"/>
            <a:endCxn id="101" idx="5"/>
          </p:cNvCxnSpPr>
          <p:nvPr/>
        </p:nvCxnSpPr>
        <p:spPr>
          <a:xfrm flipH="1" flipV="1">
            <a:off x="5998865" y="3837622"/>
            <a:ext cx="1249693" cy="3959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073D6A43-0F3A-427F-8914-26C13F7A975C}"/>
              </a:ext>
            </a:extLst>
          </p:cNvPr>
          <p:cNvCxnSpPr>
            <a:cxnSpLocks/>
            <a:stCxn id="99" idx="7"/>
            <a:endCxn id="101" idx="3"/>
          </p:cNvCxnSpPr>
          <p:nvPr/>
        </p:nvCxnSpPr>
        <p:spPr>
          <a:xfrm flipV="1">
            <a:off x="4349989" y="3837622"/>
            <a:ext cx="1330755" cy="3959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01B39E08-C92A-4829-9C72-1EECD91A96D8}"/>
              </a:ext>
            </a:extLst>
          </p:cNvPr>
          <p:cNvSpPr txBox="1"/>
          <p:nvPr/>
        </p:nvSpPr>
        <p:spPr>
          <a:xfrm>
            <a:off x="4193504" y="5979146"/>
            <a:ext cx="33574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9832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" dur="10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1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01AC-F95D-543F-61DB-E65FBB73B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Bitcoins </a:t>
            </a:r>
            <a:r>
              <a:rPr lang="en-GB" dirty="0" err="1"/>
              <a:t>PoW</a:t>
            </a:r>
            <a:r>
              <a:rPr lang="en-GB" dirty="0"/>
              <a:t> (Proof of Work)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F84C1-45D1-5B08-99D9-86744907FB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374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43DD-45B0-9121-187B-96EA21BE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we need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81858-B0CD-A10D-4A53-9147351D4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PoW</a:t>
            </a:r>
            <a:r>
              <a:rPr lang="en-GB" dirty="0"/>
              <a:t> - why is it hard to create blocks?</a:t>
            </a:r>
          </a:p>
          <a:p>
            <a:endParaRPr lang="en-GB" b="1" dirty="0"/>
          </a:p>
          <a:p>
            <a:r>
              <a:rPr lang="en-GB" b="1" dirty="0"/>
              <a:t>Blockchain</a:t>
            </a:r>
            <a:endParaRPr lang="en-GB" dirty="0"/>
          </a:p>
          <a:p>
            <a:pPr lvl="1"/>
            <a:r>
              <a:rPr lang="en-GB" dirty="0"/>
              <a:t>Is the chain “well formed”? Do all blocks have different hashes?</a:t>
            </a:r>
          </a:p>
          <a:p>
            <a:pPr lvl="1"/>
            <a:r>
              <a:rPr lang="en-GB" dirty="0"/>
              <a:t>Why can’t we start working early on a problem and save solutions for later?</a:t>
            </a:r>
          </a:p>
          <a:p>
            <a:pPr lvl="1"/>
            <a:r>
              <a:rPr lang="en-GB" dirty="0"/>
              <a:t>Can someone swap a block in the blockchain and fool a newcomer?</a:t>
            </a:r>
          </a:p>
        </p:txBody>
      </p:sp>
    </p:spTree>
    <p:extLst>
      <p:ext uri="{BB962C8B-B14F-4D97-AF65-F5344CB8AC3E}">
        <p14:creationId xmlns:p14="http://schemas.microsoft.com/office/powerpoint/2010/main" val="2195586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3D27-CF3D-4FEF-B785-FD1DB6E9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Bitcoin’s proof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16E44-D367-422C-AE00-9F4C86F9F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942" y="1767901"/>
            <a:ext cx="8292973" cy="4868289"/>
          </a:xfrm>
        </p:spPr>
        <p:txBody>
          <a:bodyPr/>
          <a:lstStyle/>
          <a:p>
            <a:r>
              <a:rPr lang="en-US" dirty="0"/>
              <a:t>The requirement: hash(block)&lt;Target</a:t>
            </a:r>
          </a:p>
          <a:p>
            <a:pPr lvl="1"/>
            <a:r>
              <a:rPr lang="en-US" sz="1400" dirty="0"/>
              <a:t>Really only an 80 Byte header is hashed. We’ll get to that.</a:t>
            </a:r>
          </a:p>
          <a:p>
            <a:r>
              <a:rPr lang="en-US" dirty="0"/>
              <a:t>If hash doesn’t match, </a:t>
            </a:r>
            <a:br>
              <a:rPr lang="en-US" dirty="0"/>
            </a:br>
            <a:r>
              <a:rPr lang="en-US" dirty="0"/>
              <a:t>change the Nonce and try again.</a:t>
            </a:r>
          </a:p>
          <a:p>
            <a:r>
              <a:rPr lang="en-US" dirty="0"/>
              <a:t>Also possible to change something else </a:t>
            </a:r>
            <a:br>
              <a:rPr lang="en-US" dirty="0"/>
            </a:br>
            <a:r>
              <a:rPr lang="en-US" dirty="0"/>
              <a:t>(new </a:t>
            </a:r>
            <a:r>
              <a:rPr lang="en-US" dirty="0" err="1"/>
              <a:t>txs</a:t>
            </a:r>
            <a:r>
              <a:rPr lang="en-US" dirty="0"/>
              <a:t>, timestamp,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3" name="מלבן מעוגל 130">
            <a:extLst>
              <a:ext uri="{FF2B5EF4-FFF2-40B4-BE49-F238E27FC236}">
                <a16:creationId xmlns:a16="http://schemas.microsoft.com/office/drawing/2014/main" id="{8281A196-95E8-48C4-AC19-4A576B99FC6E}"/>
              </a:ext>
            </a:extLst>
          </p:cNvPr>
          <p:cNvSpPr/>
          <p:nvPr/>
        </p:nvSpPr>
        <p:spPr>
          <a:xfrm>
            <a:off x="8265059" y="1067804"/>
            <a:ext cx="1905000" cy="1981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4" name="Rectangle 132">
            <a:extLst>
              <a:ext uri="{FF2B5EF4-FFF2-40B4-BE49-F238E27FC236}">
                <a16:creationId xmlns:a16="http://schemas.microsoft.com/office/drawing/2014/main" id="{291C6744-58FC-4882-AF04-A17EB9CFBDBA}"/>
              </a:ext>
            </a:extLst>
          </p:cNvPr>
          <p:cNvSpPr/>
          <p:nvPr/>
        </p:nvSpPr>
        <p:spPr>
          <a:xfrm>
            <a:off x="9249950" y="1197168"/>
            <a:ext cx="685800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Nonce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0D86CB7-09D2-46E8-97F7-6D307B077DF7}"/>
              </a:ext>
            </a:extLst>
          </p:cNvPr>
          <p:cNvSpPr/>
          <p:nvPr/>
        </p:nvSpPr>
        <p:spPr>
          <a:xfrm>
            <a:off x="8488260" y="1197904"/>
            <a:ext cx="68580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Hash</a:t>
            </a:r>
          </a:p>
        </p:txBody>
      </p:sp>
      <p:cxnSp>
        <p:nvCxnSpPr>
          <p:cNvPr id="56" name="מחבר חץ ישר 162">
            <a:extLst>
              <a:ext uri="{FF2B5EF4-FFF2-40B4-BE49-F238E27FC236}">
                <a16:creationId xmlns:a16="http://schemas.microsoft.com/office/drawing/2014/main" id="{C7B0F369-88DD-418B-9CAA-BA24E2621C8F}"/>
              </a:ext>
            </a:extLst>
          </p:cNvPr>
          <p:cNvCxnSpPr/>
          <p:nvPr/>
        </p:nvCxnSpPr>
        <p:spPr>
          <a:xfrm flipH="1">
            <a:off x="8036460" y="1358428"/>
            <a:ext cx="454501" cy="0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131">
            <a:extLst>
              <a:ext uri="{FF2B5EF4-FFF2-40B4-BE49-F238E27FC236}">
                <a16:creationId xmlns:a16="http://schemas.microsoft.com/office/drawing/2014/main" id="{156FD0D6-6D7D-4111-9868-CA31445B656C}"/>
              </a:ext>
            </a:extLst>
          </p:cNvPr>
          <p:cNvGrpSpPr/>
          <p:nvPr/>
        </p:nvGrpSpPr>
        <p:grpSpPr>
          <a:xfrm>
            <a:off x="8576985" y="2456303"/>
            <a:ext cx="521983" cy="280109"/>
            <a:chOff x="4698226" y="2358885"/>
            <a:chExt cx="805227" cy="372699"/>
          </a:xfrm>
        </p:grpSpPr>
        <p:sp>
          <p:nvSpPr>
            <p:cNvPr id="58" name="Rectangle 132">
              <a:extLst>
                <a:ext uri="{FF2B5EF4-FFF2-40B4-BE49-F238E27FC236}">
                  <a16:creationId xmlns:a16="http://schemas.microsoft.com/office/drawing/2014/main" id="{E8BCA0E4-08A4-4438-9756-EE36CB30E374}"/>
                </a:ext>
              </a:extLst>
            </p:cNvPr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133">
              <a:extLst>
                <a:ext uri="{FF2B5EF4-FFF2-40B4-BE49-F238E27FC236}">
                  <a16:creationId xmlns:a16="http://schemas.microsoft.com/office/drawing/2014/main" id="{CBAC2C21-5BB6-4658-8B32-5785960706D1}"/>
                </a:ext>
              </a:extLst>
            </p:cNvPr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134">
              <a:extLst>
                <a:ext uri="{FF2B5EF4-FFF2-40B4-BE49-F238E27FC236}">
                  <a16:creationId xmlns:a16="http://schemas.microsoft.com/office/drawing/2014/main" id="{7A061126-9E58-4F2C-A90B-0124EE110098}"/>
                </a:ext>
              </a:extLst>
            </p:cNvPr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135">
              <a:extLst>
                <a:ext uri="{FF2B5EF4-FFF2-40B4-BE49-F238E27FC236}">
                  <a16:creationId xmlns:a16="http://schemas.microsoft.com/office/drawing/2014/main" id="{33864D66-42EA-40E0-9D44-526137580444}"/>
                </a:ext>
              </a:extLst>
            </p:cNvPr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131">
            <a:extLst>
              <a:ext uri="{FF2B5EF4-FFF2-40B4-BE49-F238E27FC236}">
                <a16:creationId xmlns:a16="http://schemas.microsoft.com/office/drawing/2014/main" id="{2CB9324C-A42B-4AD4-AC22-5124290850F8}"/>
              </a:ext>
            </a:extLst>
          </p:cNvPr>
          <p:cNvGrpSpPr/>
          <p:nvPr/>
        </p:nvGrpSpPr>
        <p:grpSpPr>
          <a:xfrm>
            <a:off x="8588402" y="1999103"/>
            <a:ext cx="521983" cy="280109"/>
            <a:chOff x="4698226" y="2358885"/>
            <a:chExt cx="805227" cy="372699"/>
          </a:xfrm>
        </p:grpSpPr>
        <p:sp>
          <p:nvSpPr>
            <p:cNvPr id="65" name="Rectangle 132">
              <a:extLst>
                <a:ext uri="{FF2B5EF4-FFF2-40B4-BE49-F238E27FC236}">
                  <a16:creationId xmlns:a16="http://schemas.microsoft.com/office/drawing/2014/main" id="{AA6902BA-377B-4C7D-90B2-7438522AA898}"/>
                </a:ext>
              </a:extLst>
            </p:cNvPr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133">
              <a:extLst>
                <a:ext uri="{FF2B5EF4-FFF2-40B4-BE49-F238E27FC236}">
                  <a16:creationId xmlns:a16="http://schemas.microsoft.com/office/drawing/2014/main" id="{D7650C51-F09A-43B4-B4D6-3B22C1073111}"/>
                </a:ext>
              </a:extLst>
            </p:cNvPr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Arrow Connector 134">
              <a:extLst>
                <a:ext uri="{FF2B5EF4-FFF2-40B4-BE49-F238E27FC236}">
                  <a16:creationId xmlns:a16="http://schemas.microsoft.com/office/drawing/2014/main" id="{D7EF7672-F866-4DD9-96C3-B62C9FE69155}"/>
                </a:ext>
              </a:extLst>
            </p:cNvPr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135">
              <a:extLst>
                <a:ext uri="{FF2B5EF4-FFF2-40B4-BE49-F238E27FC236}">
                  <a16:creationId xmlns:a16="http://schemas.microsoft.com/office/drawing/2014/main" id="{5D5D97B1-AC39-4CAA-9DFA-883C05F49603}"/>
                </a:ext>
              </a:extLst>
            </p:cNvPr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131">
            <a:extLst>
              <a:ext uri="{FF2B5EF4-FFF2-40B4-BE49-F238E27FC236}">
                <a16:creationId xmlns:a16="http://schemas.microsoft.com/office/drawing/2014/main" id="{71B41189-C719-4FA9-8D7C-726BB0148E2D}"/>
              </a:ext>
            </a:extLst>
          </p:cNvPr>
          <p:cNvGrpSpPr/>
          <p:nvPr/>
        </p:nvGrpSpPr>
        <p:grpSpPr>
          <a:xfrm>
            <a:off x="8588402" y="1570803"/>
            <a:ext cx="521983" cy="280109"/>
            <a:chOff x="4698226" y="2358885"/>
            <a:chExt cx="805227" cy="372699"/>
          </a:xfrm>
        </p:grpSpPr>
        <p:sp>
          <p:nvSpPr>
            <p:cNvPr id="70" name="Rectangle 132">
              <a:extLst>
                <a:ext uri="{FF2B5EF4-FFF2-40B4-BE49-F238E27FC236}">
                  <a16:creationId xmlns:a16="http://schemas.microsoft.com/office/drawing/2014/main" id="{B6093809-F02E-4BD2-BDDD-847F4604DFC0}"/>
                </a:ext>
              </a:extLst>
            </p:cNvPr>
            <p:cNvSpPr/>
            <p:nvPr/>
          </p:nvSpPr>
          <p:spPr>
            <a:xfrm>
              <a:off x="4698226" y="2358885"/>
              <a:ext cx="805227" cy="3726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133">
              <a:extLst>
                <a:ext uri="{FF2B5EF4-FFF2-40B4-BE49-F238E27FC236}">
                  <a16:creationId xmlns:a16="http://schemas.microsoft.com/office/drawing/2014/main" id="{5CCE6BCF-949B-4521-9D00-69A0392F6D30}"/>
                </a:ext>
              </a:extLst>
            </p:cNvPr>
            <p:cNvSpPr/>
            <p:nvPr/>
          </p:nvSpPr>
          <p:spPr>
            <a:xfrm>
              <a:off x="4807527" y="2445449"/>
              <a:ext cx="173943" cy="187517"/>
            </a:xfrm>
            <a:prstGeom prst="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Arrow Connector 134">
              <a:extLst>
                <a:ext uri="{FF2B5EF4-FFF2-40B4-BE49-F238E27FC236}">
                  <a16:creationId xmlns:a16="http://schemas.microsoft.com/office/drawing/2014/main" id="{5B9CFFE3-24BA-4797-9277-8CA8E6292D0B}"/>
                </a:ext>
              </a:extLst>
            </p:cNvPr>
            <p:cNvCxnSpPr/>
            <p:nvPr/>
          </p:nvCxnSpPr>
          <p:spPr>
            <a:xfrm>
              <a:off x="5015543" y="2539207"/>
              <a:ext cx="171548" cy="60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135">
              <a:extLst>
                <a:ext uri="{FF2B5EF4-FFF2-40B4-BE49-F238E27FC236}">
                  <a16:creationId xmlns:a16="http://schemas.microsoft.com/office/drawing/2014/main" id="{A8D6469B-42F3-4E72-B689-F68C9ACDEED2}"/>
                </a:ext>
              </a:extLst>
            </p:cNvPr>
            <p:cNvSpPr/>
            <p:nvPr/>
          </p:nvSpPr>
          <p:spPr>
            <a:xfrm>
              <a:off x="5249155" y="2451475"/>
              <a:ext cx="173943" cy="18751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4833FBF1-E5C4-4563-A6F1-15FA1416A43A}"/>
              </a:ext>
            </a:extLst>
          </p:cNvPr>
          <p:cNvSpPr txBox="1"/>
          <p:nvPr/>
        </p:nvSpPr>
        <p:spPr>
          <a:xfrm>
            <a:off x="8490961" y="4217795"/>
            <a:ext cx="2057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small number</a:t>
            </a:r>
          </a:p>
        </p:txBody>
      </p:sp>
      <p:sp>
        <p:nvSpPr>
          <p:cNvPr id="75" name="הסבר חץ למטה 142">
            <a:extLst>
              <a:ext uri="{FF2B5EF4-FFF2-40B4-BE49-F238E27FC236}">
                <a16:creationId xmlns:a16="http://schemas.microsoft.com/office/drawing/2014/main" id="{ECFF1B5F-AAF1-4A02-B358-B53F22B3A8EE}"/>
              </a:ext>
            </a:extLst>
          </p:cNvPr>
          <p:cNvSpPr/>
          <p:nvPr/>
        </p:nvSpPr>
        <p:spPr>
          <a:xfrm>
            <a:off x="8265059" y="3157479"/>
            <a:ext cx="1905000" cy="514000"/>
          </a:xfrm>
          <a:prstGeom prst="downArrowCallout">
            <a:avLst>
              <a:gd name="adj1" fmla="val 16030"/>
              <a:gd name="adj2" fmla="val 19020"/>
              <a:gd name="adj3" fmla="val 25000"/>
              <a:gd name="adj4" fmla="val 42553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Hash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6" name="Rectangle 132">
            <a:extLst>
              <a:ext uri="{FF2B5EF4-FFF2-40B4-BE49-F238E27FC236}">
                <a16:creationId xmlns:a16="http://schemas.microsoft.com/office/drawing/2014/main" id="{2B3D668A-A0C1-4A19-A97C-7908C658F8CC}"/>
              </a:ext>
            </a:extLst>
          </p:cNvPr>
          <p:cNvSpPr/>
          <p:nvPr/>
        </p:nvSpPr>
        <p:spPr>
          <a:xfrm>
            <a:off x="8417460" y="3678983"/>
            <a:ext cx="1600791" cy="2801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</a:rPr>
              <a:t>00001001011011001</a:t>
            </a:r>
          </a:p>
        </p:txBody>
      </p:sp>
      <p:sp>
        <p:nvSpPr>
          <p:cNvPr id="77" name="סוגר מסולסל ימני 144">
            <a:extLst>
              <a:ext uri="{FF2B5EF4-FFF2-40B4-BE49-F238E27FC236}">
                <a16:creationId xmlns:a16="http://schemas.microsoft.com/office/drawing/2014/main" id="{0A98FB2A-897C-49A4-9D2D-DC60FE217110}"/>
              </a:ext>
            </a:extLst>
          </p:cNvPr>
          <p:cNvSpPr/>
          <p:nvPr/>
        </p:nvSpPr>
        <p:spPr>
          <a:xfrm rot="5400000">
            <a:off x="9300627" y="3500173"/>
            <a:ext cx="211096" cy="1224151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E7F5151-C000-45D1-BE5A-55647E57F049}"/>
              </a:ext>
            </a:extLst>
          </p:cNvPr>
          <p:cNvSpPr/>
          <p:nvPr/>
        </p:nvSpPr>
        <p:spPr>
          <a:xfrm>
            <a:off x="1423764" y="4886661"/>
            <a:ext cx="912459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Target = </a:t>
            </a:r>
            <a:r>
              <a:rPr lang="en-IL" altLang="en-IL" dirty="0">
                <a:latin typeface="Arial Unicode MS"/>
              </a:rPr>
              <a:t>0000000000000000000a37730000000000000000000000000000000000000000</a:t>
            </a:r>
            <a:r>
              <a:rPr lang="en-IL" altLang="en-IL" sz="800" dirty="0"/>
              <a:t> </a:t>
            </a:r>
            <a:endParaRPr lang="en-IL" altLang="en-IL" sz="4000" dirty="0">
              <a:latin typeface="Arial" panose="020B0604020202020204" pitchFamily="34" charset="0"/>
            </a:endParaRPr>
          </a:p>
          <a:p>
            <a:r>
              <a:rPr lang="LID4096" altLang="LID4096" sz="1700" dirty="0"/>
              <a:t> </a:t>
            </a:r>
            <a:endParaRPr lang="LID4096" altLang="LID4096" sz="1700" dirty="0">
              <a:latin typeface="Arial" panose="020B0604020202020204" pitchFamily="34" charset="0"/>
            </a:endParaRPr>
          </a:p>
        </p:txBody>
      </p:sp>
      <p:sp>
        <p:nvSpPr>
          <p:cNvPr id="80" name="סוגר מסולסל ימני 144">
            <a:extLst>
              <a:ext uri="{FF2B5EF4-FFF2-40B4-BE49-F238E27FC236}">
                <a16:creationId xmlns:a16="http://schemas.microsoft.com/office/drawing/2014/main" id="{F4E0C106-F9B5-4CEA-8370-16DA7F1FEA0E}"/>
              </a:ext>
            </a:extLst>
          </p:cNvPr>
          <p:cNvSpPr/>
          <p:nvPr/>
        </p:nvSpPr>
        <p:spPr>
          <a:xfrm rot="5400000">
            <a:off x="3377595" y="4149318"/>
            <a:ext cx="173386" cy="2374985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083D5F7-6973-424E-8763-EAF6E4D03331}"/>
                  </a:ext>
                </a:extLst>
              </p:cNvPr>
              <p:cNvSpPr/>
              <p:nvPr/>
            </p:nvSpPr>
            <p:spPr>
              <a:xfrm>
                <a:off x="2501705" y="5429681"/>
                <a:ext cx="804665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~76 bits of zeros (out of 256 bits)</a:t>
                </a:r>
              </a:p>
              <a:p>
                <a:endParaRPr lang="en-US" dirty="0"/>
              </a:p>
              <a:p>
                <a:r>
                  <a:rPr lang="en-US" dirty="0"/>
                  <a:t>Meaning ~1 out of 7.5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p>
                    </m:sSup>
                  </m:oMath>
                </a14:m>
                <a:r>
                  <a:rPr lang="en-US" dirty="0"/>
                  <a:t> attempts succeeds</a:t>
                </a:r>
              </a:p>
              <a:p>
                <a:r>
                  <a:rPr lang="en-US" dirty="0"/>
                  <a:t>A machine doing 200 TH/s needs a 377 Million seconds to succeed (or ~12 years).</a:t>
                </a:r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083D5F7-6973-424E-8763-EAF6E4D033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705" y="5429681"/>
                <a:ext cx="8046656" cy="1200329"/>
              </a:xfrm>
              <a:prstGeom prst="rect">
                <a:avLst/>
              </a:prstGeom>
              <a:blipFill>
                <a:blip r:embed="rId2"/>
                <a:stretch>
                  <a:fillRect l="-606" t="-3046" b="-710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69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74" grpId="0"/>
      <p:bldP spid="75" grpId="0" animBg="1"/>
      <p:bldP spid="76" grpId="0" animBg="1"/>
      <p:bldP spid="77" grpId="0" animBg="1"/>
      <p:bldP spid="79" grpId="0"/>
      <p:bldP spid="80" grpId="0" animBg="1"/>
      <p:bldP spid="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9F2D-E9CF-9020-A788-3D1F4D4A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Bitcoin’s block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E5AC3-AE22-54AF-A794-20936BA3F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Really only the header is hashed.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7F9C4A-6CD0-3B0C-F6F0-17B9FF503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801920"/>
              </p:ext>
            </p:extLst>
          </p:nvPr>
        </p:nvGraphicFramePr>
        <p:xfrm>
          <a:off x="1654873" y="2434114"/>
          <a:ext cx="8882254" cy="422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455">
                  <a:extLst>
                    <a:ext uri="{9D8B030D-6E8A-4147-A177-3AD203B41FA5}">
                      <a16:colId xmlns:a16="http://schemas.microsoft.com/office/drawing/2014/main" val="3188490319"/>
                    </a:ext>
                  </a:extLst>
                </a:gridCol>
                <a:gridCol w="6642799">
                  <a:extLst>
                    <a:ext uri="{9D8B030D-6E8A-4147-A177-3AD203B41FA5}">
                      <a16:colId xmlns:a16="http://schemas.microsoft.com/office/drawing/2014/main" val="4159318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96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version of the block.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520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Previous Block 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Block Hash of the block that this block is being built on top of.</a:t>
                      </a:r>
                    </a:p>
                    <a:p>
                      <a:r>
                        <a:rPr lang="en-GB" dirty="0"/>
                        <a:t>This is what “chains” the blocks together.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5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Merkle 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 the transactions in this block, hashed together.</a:t>
                      </a:r>
                    </a:p>
                    <a:p>
                      <a:r>
                        <a:rPr lang="en-GB" dirty="0"/>
                        <a:t>Basically, provides a single-line summary of all transactions in this block.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54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When a miner is trying to mine this block, the </a:t>
                      </a:r>
                      <a:r>
                        <a:rPr lang="en-GB" i="1" dirty="0"/>
                        <a:t>Unix</a:t>
                      </a:r>
                      <a:r>
                        <a:rPr lang="en-GB" i="0" dirty="0"/>
                        <a:t> time at which this block header is being hashed is noted within the block header itself.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4535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shortened version of the Target.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07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field that miners change in order to try and get a hash of the block header (a Block Hash) that is below the Target.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412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2625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217B-6E6A-7CF2-9097-AF4242D6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Implication to the structure of the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7BEEF-40B1-1450-D755-164F85123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Can we have a cycle in the blockchain?</a:t>
            </a:r>
          </a:p>
          <a:p>
            <a:r>
              <a:rPr lang="en-GB" dirty="0"/>
              <a:t>Can there be two blocks with the same hash?</a:t>
            </a:r>
          </a:p>
          <a:p>
            <a:r>
              <a:rPr lang="en-GB" dirty="0"/>
              <a:t>Can I build the block at height </a:t>
            </a:r>
            <a:r>
              <a:rPr lang="en-GB" i="1" dirty="0"/>
              <a:t>h</a:t>
            </a:r>
            <a:r>
              <a:rPr lang="en-GB" dirty="0"/>
              <a:t> before I know the block a height </a:t>
            </a:r>
            <a:r>
              <a:rPr lang="en-GB" i="1" dirty="0"/>
              <a:t>h-1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72539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7890-F639-1722-AD61-460E8C4E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Bitcoin’s difficulty and difficulty adjustments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D9144-5C4D-7998-F0B0-2408D9401A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Bitcoin’s target is the threshold under which the hash must be.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𝑡𝑎𝑟𝑔𝑒𝑡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𝑡𝑎𝑟𝑔𝑒𝑡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𝑑𝑖𝑓𝑓𝑖𝑐𝑢𝑙𝑡𝑦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LID4096" sz="1800" dirty="0">
                  <a:latin typeface="Arial Unicode MS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LID4096" sz="1800" dirty="0">
                    <a:latin typeface="Arial Unicode MS"/>
                  </a:rPr>
                  <a:t>Base Target = </a:t>
                </a:r>
                <a:r>
                  <a:rPr lang="LID4096" altLang="LID4096" sz="1800">
                    <a:latin typeface="Arial Unicode MS"/>
                  </a:rPr>
                  <a:t>0x00000000FFFF0000000000000000000000000000000000000000000000000000</a:t>
                </a:r>
                <a:endParaRPr lang="en-US" altLang="LID4096" sz="1800" dirty="0">
                  <a:latin typeface="Arial Unicode MS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LID4096" sz="1800" dirty="0">
                  <a:latin typeface="Arial Unicode MS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LID4096" b="0" i="1" dirty="0"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LID4096" b="0" i="1" smtClean="0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n-US" altLang="LID4096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LID4096" b="0" i="1" smtClean="0">
                          <a:latin typeface="Cambria Math" panose="02040503050406030204" pitchFamily="18" charset="0"/>
                        </a:rPr>
                        <m:t>𝑏𝑙𝑜𝑐𝑘</m:t>
                      </m:r>
                      <m:r>
                        <a:rPr lang="en-US" altLang="LID4096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LID4096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altLang="LID4096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LID4096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LID4096" b="0" i="1" smtClean="0">
                              <a:latin typeface="Cambria Math" panose="02040503050406030204" pitchFamily="18" charset="0"/>
                            </a:rPr>
                            <m:t>𝑑𝑖𝑓𝑓𝑖𝑐𝑢𝑙𝑡𝑦</m:t>
                          </m:r>
                          <m:r>
                            <a:rPr lang="en-US" altLang="LID4096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altLang="LID4096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LID4096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LID4096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p>
                          </m:sSup>
                        </m:num>
                        <m:den>
                          <m:r>
                            <a:rPr lang="en-US" altLang="LID4096" b="0" i="1" smtClean="0">
                              <a:latin typeface="Cambria Math" panose="02040503050406030204" pitchFamily="18" charset="0"/>
                            </a:rPr>
                            <m:t>h𝑎𝑠h𝑟𝑎𝑡𝑒</m:t>
                          </m:r>
                        </m:den>
                      </m:f>
                    </m:oMath>
                  </m:oMathPara>
                </a14:m>
                <a:endParaRPr lang="en-US" altLang="LID4096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6D9144-5C4D-7998-F0B0-2408D9401A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154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3A21-D97B-B085-994B-D7074559F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Difficulty Adjustments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047ECF-8028-BA13-51D2-C780B8701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Every 2016 blocks, we look at timestamps to see how long it took to mine the block.</a:t>
                </a:r>
              </a:p>
              <a:p>
                <a:endParaRPr lang="en-GB" dirty="0"/>
              </a:p>
              <a:p>
                <a:r>
                  <a:rPr lang="en-GB" dirty="0"/>
                  <a:t>Let </a:t>
                </a:r>
                <a:r>
                  <a:rPr lang="en-GB" i="1" dirty="0"/>
                  <a:t>t</a:t>
                </a:r>
                <a:r>
                  <a:rPr lang="en-GB" dirty="0"/>
                  <a:t> be the number of seconds it took to mine the last 2016 blocks. Then: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𝑑𝑖𝑓𝑓𝑖𝑐𝑢𝑙𝑡𝑦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𝑜𝑙𝑑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𝑑𝑖𝑓𝑓𝑖𝑐𝑢𝑙𝑡𝑦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2016⋅600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047ECF-8028-BA13-51D2-C780B8701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125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A781CD-C6F9-4B66-A97E-6212212D5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74" y="1463649"/>
            <a:ext cx="6226667" cy="45076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FD3C76-1568-472B-846E-ACE043F14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288"/>
            <a:ext cx="10515600" cy="646244"/>
          </a:xfrm>
        </p:spPr>
        <p:txBody>
          <a:bodyPr>
            <a:normAutofit fontScale="90000"/>
          </a:bodyPr>
          <a:lstStyle/>
          <a:p>
            <a:r>
              <a:rPr lang="en-US" dirty="0"/>
              <a:t>Bitcoin’s difficulty and difficulty adjustments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A18C-6CFA-4676-9EF3-B21015C0F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942" y="6129671"/>
            <a:ext cx="8292973" cy="5065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btc.com</a:t>
            </a:r>
            <a:endParaRPr lang="LID4096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E2045A-A33A-47EB-9AB7-441AAF6D5C8B}"/>
                  </a:ext>
                </a:extLst>
              </p14:cNvPr>
              <p14:cNvContentPartPr/>
              <p14:nvPr/>
            </p14:nvContentPartPr>
            <p14:xfrm>
              <a:off x="7553988" y="1598513"/>
              <a:ext cx="510120" cy="238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E2045A-A33A-47EB-9AB7-441AAF6D5C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35988" y="1580513"/>
                <a:ext cx="545760" cy="27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030DC6F1-B19E-4E3B-9A16-CCBEA69E6EA1}"/>
              </a:ext>
            </a:extLst>
          </p:cNvPr>
          <p:cNvGrpSpPr/>
          <p:nvPr/>
        </p:nvGrpSpPr>
        <p:grpSpPr>
          <a:xfrm>
            <a:off x="8115948" y="1230953"/>
            <a:ext cx="1059120" cy="704520"/>
            <a:chOff x="7677954" y="669474"/>
            <a:chExt cx="1059120" cy="70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054A5E5-38EE-4A34-B21A-DD0863641714}"/>
                    </a:ext>
                  </a:extLst>
                </p14:cNvPr>
                <p14:cNvContentPartPr/>
                <p14:nvPr/>
              </p14:nvContentPartPr>
              <p14:xfrm>
                <a:off x="7677954" y="838674"/>
                <a:ext cx="109440" cy="188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054A5E5-38EE-4A34-B21A-DD086364171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60314" y="821034"/>
                  <a:ext cx="145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D32ABED-64BC-4B81-8A7B-E6E0DB0610A1}"/>
                    </a:ext>
                  </a:extLst>
                </p14:cNvPr>
                <p14:cNvContentPartPr/>
                <p14:nvPr/>
              </p14:nvContentPartPr>
              <p14:xfrm>
                <a:off x="7679754" y="929034"/>
                <a:ext cx="91080" cy="21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D32ABED-64BC-4B81-8A7B-E6E0DB0610A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62114" y="911394"/>
                  <a:ext cx="126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5E37BE-52BA-40CD-97B8-55C6AE646ACE}"/>
                    </a:ext>
                  </a:extLst>
                </p14:cNvPr>
                <p14:cNvContentPartPr/>
                <p14:nvPr/>
              </p14:nvContentPartPr>
              <p14:xfrm>
                <a:off x="7803594" y="952074"/>
                <a:ext cx="82800" cy="55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5E37BE-52BA-40CD-97B8-55C6AE646AC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85594" y="934434"/>
                  <a:ext cx="118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EA7CDD9-9A0D-4CB5-897E-4C93F3A4E27B}"/>
                    </a:ext>
                  </a:extLst>
                </p14:cNvPr>
                <p14:cNvContentPartPr/>
                <p14:nvPr/>
              </p14:nvContentPartPr>
              <p14:xfrm>
                <a:off x="7802514" y="945234"/>
                <a:ext cx="109440" cy="9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EA7CDD9-9A0D-4CB5-897E-4C93F3A4E27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784514" y="927594"/>
                  <a:ext cx="145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A04AA31-078B-468F-BF7E-B3C9D9BFEB34}"/>
                    </a:ext>
                  </a:extLst>
                </p14:cNvPr>
                <p14:cNvContentPartPr/>
                <p14:nvPr/>
              </p14:nvContentPartPr>
              <p14:xfrm>
                <a:off x="7927794" y="929034"/>
                <a:ext cx="150120" cy="95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A04AA31-078B-468F-BF7E-B3C9D9BFEB3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10154" y="911394"/>
                  <a:ext cx="185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1A304C8-FC62-4AD0-9679-0EEC72A7D8D0}"/>
                    </a:ext>
                  </a:extLst>
                </p14:cNvPr>
                <p14:cNvContentPartPr/>
                <p14:nvPr/>
              </p14:nvContentPartPr>
              <p14:xfrm>
                <a:off x="8191314" y="728154"/>
                <a:ext cx="51840" cy="2322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1A304C8-FC62-4AD0-9679-0EEC72A7D8D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73674" y="710154"/>
                  <a:ext cx="874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1556CE-6BD3-4456-991E-A8472D4D0540}"/>
                    </a:ext>
                  </a:extLst>
                </p14:cNvPr>
                <p14:cNvContentPartPr/>
                <p14:nvPr/>
              </p14:nvContentPartPr>
              <p14:xfrm>
                <a:off x="8262594" y="714834"/>
                <a:ext cx="47520" cy="258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1556CE-6BD3-4456-991E-A8472D4D054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244594" y="696834"/>
                  <a:ext cx="831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3FA8F12-C72D-4B67-BA86-356C54E03229}"/>
                    </a:ext>
                  </a:extLst>
                </p14:cNvPr>
                <p14:cNvContentPartPr/>
                <p14:nvPr/>
              </p14:nvContentPartPr>
              <p14:xfrm>
                <a:off x="8206434" y="869634"/>
                <a:ext cx="117360" cy="9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3FA8F12-C72D-4B67-BA86-356C54E0322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88794" y="851994"/>
                  <a:ext cx="153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D506C1E-28DF-413A-BCA2-B9DE1D9AA397}"/>
                    </a:ext>
                  </a:extLst>
                </p14:cNvPr>
                <p14:cNvContentPartPr/>
                <p14:nvPr/>
              </p14:nvContentPartPr>
              <p14:xfrm>
                <a:off x="8317674" y="873594"/>
                <a:ext cx="109440" cy="93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D506C1E-28DF-413A-BCA2-B9DE1D9AA39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99674" y="855954"/>
                  <a:ext cx="1450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C08422-82A8-45C1-8C60-FA6DEEFDD8B7}"/>
                    </a:ext>
                  </a:extLst>
                </p14:cNvPr>
                <p14:cNvContentPartPr/>
                <p14:nvPr/>
              </p14:nvContentPartPr>
              <p14:xfrm>
                <a:off x="8500554" y="844074"/>
                <a:ext cx="52200" cy="132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C08422-82A8-45C1-8C60-FA6DEEFDD8B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482554" y="826074"/>
                  <a:ext cx="87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325C11D-AEEC-455A-A466-D562033ECA7F}"/>
                    </a:ext>
                  </a:extLst>
                </p14:cNvPr>
                <p14:cNvContentPartPr/>
                <p14:nvPr/>
              </p14:nvContentPartPr>
              <p14:xfrm>
                <a:off x="8619354" y="669474"/>
                <a:ext cx="117720" cy="304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325C11D-AEEC-455A-A466-D562033ECA7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01714" y="651474"/>
                  <a:ext cx="1533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FEAED5-D6BD-4EEA-BAEE-4B4CBE689ACB}"/>
                    </a:ext>
                  </a:extLst>
                </p14:cNvPr>
                <p14:cNvContentPartPr/>
                <p14:nvPr/>
              </p14:nvContentPartPr>
              <p14:xfrm>
                <a:off x="7924914" y="1189674"/>
                <a:ext cx="84600" cy="173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FEAED5-D6BD-4EEA-BAEE-4B4CBE689AC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907274" y="1172034"/>
                  <a:ext cx="120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1BEF63A-BB63-4122-ADD8-DA525C6FFE76}"/>
                    </a:ext>
                  </a:extLst>
                </p14:cNvPr>
                <p14:cNvContentPartPr/>
                <p14:nvPr/>
              </p14:nvContentPartPr>
              <p14:xfrm>
                <a:off x="8021754" y="1231794"/>
                <a:ext cx="84240" cy="142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1BEF63A-BB63-4122-ADD8-DA525C6FFE7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04114" y="1214154"/>
                  <a:ext cx="1198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28A882C-618D-4B4A-86E1-ED560E9A9451}"/>
                    </a:ext>
                  </a:extLst>
                </p14:cNvPr>
                <p14:cNvContentPartPr/>
                <p14:nvPr/>
              </p14:nvContentPartPr>
              <p14:xfrm>
                <a:off x="8173674" y="1118034"/>
                <a:ext cx="70200" cy="127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28A882C-618D-4B4A-86E1-ED560E9A945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55674" y="1100034"/>
                  <a:ext cx="105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A98E6A4-981D-4B1C-9164-A5B275FECB2B}"/>
                    </a:ext>
                  </a:extLst>
                </p14:cNvPr>
                <p14:cNvContentPartPr/>
                <p14:nvPr/>
              </p14:nvContentPartPr>
              <p14:xfrm>
                <a:off x="8301834" y="1093194"/>
                <a:ext cx="91080" cy="177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A98E6A4-981D-4B1C-9164-A5B275FECB2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84194" y="1075194"/>
                  <a:ext cx="12672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3B4AC-187B-4A6F-831F-11587A94372A}"/>
              </a:ext>
            </a:extLst>
          </p:cNvPr>
          <p:cNvGrpSpPr/>
          <p:nvPr/>
        </p:nvGrpSpPr>
        <p:grpSpPr>
          <a:xfrm>
            <a:off x="7507548" y="2215177"/>
            <a:ext cx="1061280" cy="294840"/>
            <a:chOff x="7164234" y="1800234"/>
            <a:chExt cx="106128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71A6B8A-763F-4B95-A002-B4AB4BEF107F}"/>
                    </a:ext>
                  </a:extLst>
                </p14:cNvPr>
                <p14:cNvContentPartPr/>
                <p14:nvPr/>
              </p14:nvContentPartPr>
              <p14:xfrm>
                <a:off x="7164234" y="1811034"/>
                <a:ext cx="396720" cy="284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71A6B8A-763F-4B95-A002-B4AB4BEF107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46234" y="1793034"/>
                  <a:ext cx="4323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CB8BEA1-29E7-4856-BB1B-F661C848F118}"/>
                    </a:ext>
                  </a:extLst>
                </p14:cNvPr>
                <p14:cNvContentPartPr/>
                <p14:nvPr/>
              </p14:nvContentPartPr>
              <p14:xfrm>
                <a:off x="7611354" y="1800234"/>
                <a:ext cx="203040" cy="9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CB8BEA1-29E7-4856-BB1B-F661C848F11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93714" y="1782594"/>
                  <a:ext cx="2386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035EE98-12E0-45F6-BF37-79D51A9148BC}"/>
                    </a:ext>
                  </a:extLst>
                </p14:cNvPr>
                <p14:cNvContentPartPr/>
                <p14:nvPr/>
              </p14:nvContentPartPr>
              <p14:xfrm>
                <a:off x="7720794" y="1827234"/>
                <a:ext cx="27360" cy="135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035EE98-12E0-45F6-BF37-79D51A9148B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02794" y="1809234"/>
                  <a:ext cx="630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468A608-FB97-4CD5-AD79-F2737AFBA8EA}"/>
                    </a:ext>
                  </a:extLst>
                </p14:cNvPr>
                <p14:cNvContentPartPr/>
                <p14:nvPr/>
              </p14:nvContentPartPr>
              <p14:xfrm>
                <a:off x="7832034" y="1858554"/>
                <a:ext cx="52920" cy="105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468A608-FB97-4CD5-AD79-F2737AFBA8E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814034" y="1840554"/>
                  <a:ext cx="88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2C9A0FC-B7B3-42C1-B0A9-29DC52893A38}"/>
                    </a:ext>
                  </a:extLst>
                </p14:cNvPr>
                <p14:cNvContentPartPr/>
                <p14:nvPr/>
              </p14:nvContentPartPr>
              <p14:xfrm>
                <a:off x="7978194" y="1857834"/>
                <a:ext cx="41400" cy="96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2C9A0FC-B7B3-42C1-B0A9-29DC52893A3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60194" y="1840194"/>
                  <a:ext cx="770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5F0644D-C5ED-401B-8654-F0B310A778EC}"/>
                    </a:ext>
                  </a:extLst>
                </p14:cNvPr>
                <p14:cNvContentPartPr/>
                <p14:nvPr/>
              </p14:nvContentPartPr>
              <p14:xfrm>
                <a:off x="8059554" y="1839474"/>
                <a:ext cx="165960" cy="10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5F0644D-C5ED-401B-8654-F0B310A778E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41914" y="1821474"/>
                  <a:ext cx="20160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50EEF4-3D16-4FEE-9956-36D6DF2C1589}"/>
              </a:ext>
            </a:extLst>
          </p:cNvPr>
          <p:cNvGrpSpPr/>
          <p:nvPr/>
        </p:nvGrpSpPr>
        <p:grpSpPr>
          <a:xfrm>
            <a:off x="8234748" y="2526217"/>
            <a:ext cx="618480" cy="239040"/>
            <a:chOff x="7891434" y="2111274"/>
            <a:chExt cx="61848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E0CD28D-9FE0-4E41-8229-19C5E0E33007}"/>
                    </a:ext>
                  </a:extLst>
                </p14:cNvPr>
                <p14:cNvContentPartPr/>
                <p14:nvPr/>
              </p14:nvContentPartPr>
              <p14:xfrm>
                <a:off x="7891434" y="2161674"/>
                <a:ext cx="96120" cy="188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E0CD28D-9FE0-4E41-8229-19C5E0E3300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73434" y="2143674"/>
                  <a:ext cx="1317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28319A9-1B53-4F9B-B82E-6DA2CFC9AF03}"/>
                    </a:ext>
                  </a:extLst>
                </p14:cNvPr>
                <p14:cNvContentPartPr/>
                <p14:nvPr/>
              </p14:nvContentPartPr>
              <p14:xfrm>
                <a:off x="8055594" y="2222514"/>
                <a:ext cx="91080" cy="109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28319A9-1B53-4F9B-B82E-6DA2CFC9AF0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037594" y="2204514"/>
                  <a:ext cx="1267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176629C-1B83-4ACA-A785-A13E4CC2FE02}"/>
                    </a:ext>
                  </a:extLst>
                </p14:cNvPr>
                <p14:cNvContentPartPr/>
                <p14:nvPr/>
              </p14:nvContentPartPr>
              <p14:xfrm>
                <a:off x="8231274" y="2136834"/>
                <a:ext cx="42480" cy="97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176629C-1B83-4ACA-A785-A13E4CC2FE0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13274" y="2118834"/>
                  <a:ext cx="781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DB3BEEA-F178-4C0C-B1C7-BE677C43DA4C}"/>
                    </a:ext>
                  </a:extLst>
                </p14:cNvPr>
                <p14:cNvContentPartPr/>
                <p14:nvPr/>
              </p14:nvContentPartPr>
              <p14:xfrm>
                <a:off x="8379594" y="2111274"/>
                <a:ext cx="130320" cy="123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DB3BEEA-F178-4C0C-B1C7-BE677C43DA4C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61594" y="2093634"/>
                  <a:ext cx="165960" cy="1591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1AF1CCC-4BA5-4DE4-BA94-65E76FD685AB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8223051" y="4233298"/>
            <a:ext cx="3656498" cy="203173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AF02C5-ACCD-4516-939E-5E92EEBEFDEA}"/>
              </a:ext>
            </a:extLst>
          </p:cNvPr>
          <p:cNvCxnSpPr/>
          <p:nvPr/>
        </p:nvCxnSpPr>
        <p:spPr>
          <a:xfrm flipH="1" flipV="1">
            <a:off x="7425664" y="4160827"/>
            <a:ext cx="665804" cy="558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F18A2-89D1-4607-CFC6-66EF9F7C8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06D0-E5C5-8FA6-AF8E-78998C52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P2PKH (Pay-to-Pub-Key-Hash)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EBA1-D096-F295-CD98-CB8AB61D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err="1"/>
              <a:t>ScriptPubKey</a:t>
            </a:r>
            <a:r>
              <a:rPr lang="en-GB" sz="1800" dirty="0"/>
              <a:t> = OP_DUP OP_HASH160 &lt;Public </a:t>
            </a:r>
            <a:r>
              <a:rPr lang="en-GB" sz="1800" dirty="0" err="1"/>
              <a:t>KeyHash</a:t>
            </a:r>
            <a:r>
              <a:rPr lang="en-GB" sz="1800" dirty="0"/>
              <a:t>&gt; OP_EQUAL OP_VERIFY OP_CHECKSIG</a:t>
            </a:r>
          </a:p>
          <a:p>
            <a:pPr marL="0" indent="0">
              <a:buNone/>
            </a:pPr>
            <a:r>
              <a:rPr lang="en-GB" sz="1800" dirty="0" err="1"/>
              <a:t>ScriptSig</a:t>
            </a:r>
            <a:r>
              <a:rPr lang="en-GB" sz="1800" dirty="0"/>
              <a:t> = &lt;Signature&gt; &lt;Public Key&gt;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661DD2-2F77-9C9E-EA12-18B79FBDDCB9}"/>
              </a:ext>
            </a:extLst>
          </p:cNvPr>
          <p:cNvCxnSpPr>
            <a:cxnSpLocks/>
          </p:cNvCxnSpPr>
          <p:nvPr/>
        </p:nvCxnSpPr>
        <p:spPr>
          <a:xfrm>
            <a:off x="5532482" y="3940840"/>
            <a:ext cx="0" cy="16612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1A5192-7E4E-292B-427E-BB6B8C14F866}"/>
              </a:ext>
            </a:extLst>
          </p:cNvPr>
          <p:cNvCxnSpPr>
            <a:cxnSpLocks/>
          </p:cNvCxnSpPr>
          <p:nvPr/>
        </p:nvCxnSpPr>
        <p:spPr>
          <a:xfrm>
            <a:off x="5532482" y="5570319"/>
            <a:ext cx="11186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50FEE1-59A7-A14F-3667-D9BCA1C67425}"/>
              </a:ext>
            </a:extLst>
          </p:cNvPr>
          <p:cNvCxnSpPr>
            <a:cxnSpLocks/>
          </p:cNvCxnSpPr>
          <p:nvPr/>
        </p:nvCxnSpPr>
        <p:spPr>
          <a:xfrm>
            <a:off x="6651108" y="3940840"/>
            <a:ext cx="0" cy="16612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8F364B-77FC-E63C-B560-E5E5629A31BB}"/>
              </a:ext>
            </a:extLst>
          </p:cNvPr>
          <p:cNvGraphicFramePr>
            <a:graphicFrameLocks noGrp="1"/>
          </p:cNvGraphicFramePr>
          <p:nvPr/>
        </p:nvGraphicFramePr>
        <p:xfrm>
          <a:off x="5532483" y="5199479"/>
          <a:ext cx="11270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036">
                  <a:extLst>
                    <a:ext uri="{9D8B030D-6E8A-4147-A177-3AD203B41FA5}">
                      <a16:colId xmlns:a16="http://schemas.microsoft.com/office/drawing/2014/main" val="65825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955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A63E84B-F099-DB1D-2EDA-34DCD67D6F6B}"/>
                  </a:ext>
                </a:extLst>
              </p14:cNvPr>
              <p14:cNvContentPartPr/>
              <p14:nvPr/>
            </p14:nvContentPartPr>
            <p14:xfrm>
              <a:off x="2617476" y="2561459"/>
              <a:ext cx="5760" cy="301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A63E84B-F099-DB1D-2EDA-34DCD67D6F6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8476" y="2552819"/>
                <a:ext cx="234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621A87B-AF74-D7F2-836D-F1CE4189D6B2}"/>
                  </a:ext>
                </a:extLst>
              </p14:cNvPr>
              <p14:cNvContentPartPr/>
              <p14:nvPr/>
            </p14:nvContentPartPr>
            <p14:xfrm>
              <a:off x="2504436" y="2491979"/>
              <a:ext cx="197280" cy="114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621A87B-AF74-D7F2-836D-F1CE4189D6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5436" y="2483339"/>
                <a:ext cx="214920" cy="13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289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3C76-1568-472B-846E-ACE043F1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Bitcoin’s difficulty and difficulty adjustments</a:t>
            </a:r>
            <a:endParaRPr lang="LID4096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7CF0B2E-449B-429E-BA7E-A6500E82C3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87155" y="1233010"/>
            <a:ext cx="84176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LID4096" sz="1800" dirty="0">
                <a:latin typeface="Arial Unicode MS"/>
              </a:rPr>
              <a:t>The current Target (Block 726968) in Hex: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0000000000000000000a37730000000000000000000000000000000000000000</a:t>
            </a:r>
            <a:r>
              <a:rPr kumimoji="0" lang="en-IL" altLang="en-IL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IL" altLang="en-I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6F7DB-7DAF-4E66-B707-5E85E5CD6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771" y="2050445"/>
            <a:ext cx="7485381" cy="466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95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6A2F4-FE6B-E2A3-8C47-601611E3F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C0AA-8654-708F-4463-E897A539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P2PKH (Pay-to-Pub-Key-Hash)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F815-F953-2423-9A8A-EFC234E16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err="1"/>
              <a:t>ScriptPubKey</a:t>
            </a:r>
            <a:r>
              <a:rPr lang="en-GB" sz="1800" dirty="0"/>
              <a:t> = OP_DUP OP_HASH160 &lt;Public </a:t>
            </a:r>
            <a:r>
              <a:rPr lang="en-GB" sz="1800" dirty="0" err="1"/>
              <a:t>KeyHash</a:t>
            </a:r>
            <a:r>
              <a:rPr lang="en-GB" sz="1800" dirty="0"/>
              <a:t>&gt; OP_EQUAL OP_VERIFY OP_CHECKSIG</a:t>
            </a:r>
          </a:p>
          <a:p>
            <a:pPr marL="0" indent="0">
              <a:buNone/>
            </a:pPr>
            <a:r>
              <a:rPr lang="en-GB" sz="1800" dirty="0" err="1"/>
              <a:t>ScriptSig</a:t>
            </a:r>
            <a:r>
              <a:rPr lang="en-GB" sz="1800" dirty="0"/>
              <a:t> = &lt;Signature&gt; &lt;Public Key&gt;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671B66-33DC-232A-F0AF-E21AF7394DD7}"/>
              </a:ext>
            </a:extLst>
          </p:cNvPr>
          <p:cNvCxnSpPr>
            <a:cxnSpLocks/>
          </p:cNvCxnSpPr>
          <p:nvPr/>
        </p:nvCxnSpPr>
        <p:spPr>
          <a:xfrm>
            <a:off x="5532482" y="3940840"/>
            <a:ext cx="0" cy="16612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318958-631C-6368-E538-276F0FFDFE2F}"/>
              </a:ext>
            </a:extLst>
          </p:cNvPr>
          <p:cNvCxnSpPr>
            <a:cxnSpLocks/>
          </p:cNvCxnSpPr>
          <p:nvPr/>
        </p:nvCxnSpPr>
        <p:spPr>
          <a:xfrm>
            <a:off x="5532482" y="5570319"/>
            <a:ext cx="11186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F314159-22DA-C418-2E23-404F27292CA1}"/>
              </a:ext>
            </a:extLst>
          </p:cNvPr>
          <p:cNvCxnSpPr>
            <a:cxnSpLocks/>
          </p:cNvCxnSpPr>
          <p:nvPr/>
        </p:nvCxnSpPr>
        <p:spPr>
          <a:xfrm>
            <a:off x="6651108" y="3940840"/>
            <a:ext cx="0" cy="16612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11D13E-624C-C89D-E3E1-DD0F1312F993}"/>
              </a:ext>
            </a:extLst>
          </p:cNvPr>
          <p:cNvGraphicFramePr>
            <a:graphicFrameLocks noGrp="1"/>
          </p:cNvGraphicFramePr>
          <p:nvPr/>
        </p:nvGraphicFramePr>
        <p:xfrm>
          <a:off x="5532483" y="5199479"/>
          <a:ext cx="11270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036">
                  <a:extLst>
                    <a:ext uri="{9D8B030D-6E8A-4147-A177-3AD203B41FA5}">
                      <a16:colId xmlns:a16="http://schemas.microsoft.com/office/drawing/2014/main" val="65825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955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9C3C9F-192E-1EF2-62FC-087638C44D86}"/>
              </a:ext>
            </a:extLst>
          </p:cNvPr>
          <p:cNvGraphicFramePr>
            <a:graphicFrameLocks noGrp="1"/>
          </p:cNvGraphicFramePr>
          <p:nvPr/>
        </p:nvGraphicFramePr>
        <p:xfrm>
          <a:off x="5540893" y="4828639"/>
          <a:ext cx="11270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036">
                  <a:extLst>
                    <a:ext uri="{9D8B030D-6E8A-4147-A177-3AD203B41FA5}">
                      <a16:colId xmlns:a16="http://schemas.microsoft.com/office/drawing/2014/main" val="65825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95558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9FCEBEF1-46E2-75AF-692B-EF70DF5228AA}"/>
              </a:ext>
            </a:extLst>
          </p:cNvPr>
          <p:cNvGrpSpPr/>
          <p:nvPr/>
        </p:nvGrpSpPr>
        <p:grpSpPr>
          <a:xfrm>
            <a:off x="3801516" y="2471099"/>
            <a:ext cx="138600" cy="343080"/>
            <a:chOff x="3801516" y="2471099"/>
            <a:chExt cx="13860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055FE3-4986-D66B-E6EA-F4E5AF35B975}"/>
                    </a:ext>
                  </a:extLst>
                </p14:cNvPr>
                <p14:cNvContentPartPr/>
                <p14:nvPr/>
              </p14:nvContentPartPr>
              <p14:xfrm>
                <a:off x="3849756" y="2560379"/>
                <a:ext cx="33120" cy="253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3055FE3-4986-D66B-E6EA-F4E5AF35B97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40756" y="2551379"/>
                  <a:ext cx="50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4F41A5A-B597-CD9C-A191-E99E641D236D}"/>
                    </a:ext>
                  </a:extLst>
                </p14:cNvPr>
                <p14:cNvContentPartPr/>
                <p14:nvPr/>
              </p14:nvContentPartPr>
              <p14:xfrm>
                <a:off x="3801516" y="2471099"/>
                <a:ext cx="138600" cy="109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4F41A5A-B597-CD9C-A191-E99E641D23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92876" y="2462099"/>
                  <a:ext cx="156240" cy="12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724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51222-B0A2-9502-8800-E4789AAAB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A835-D3BD-8C9C-1EB5-5AACCEA8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P2PKH (Pay-to-Pub-Key-Hash)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BAD38-1526-D81A-C159-86CA2C37A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err="1"/>
              <a:t>ScriptPubKey</a:t>
            </a:r>
            <a:r>
              <a:rPr lang="en-GB" sz="1800" dirty="0"/>
              <a:t> = OP_DUP OP_HASH160 &lt;Public </a:t>
            </a:r>
            <a:r>
              <a:rPr lang="en-GB" sz="1800" dirty="0" err="1"/>
              <a:t>KeyHash</a:t>
            </a:r>
            <a:r>
              <a:rPr lang="en-GB" sz="1800" dirty="0"/>
              <a:t>&gt; OP_EQUAL OP_VERIFY OP_CHECKSIG</a:t>
            </a:r>
          </a:p>
          <a:p>
            <a:pPr marL="0" indent="0">
              <a:buNone/>
            </a:pPr>
            <a:r>
              <a:rPr lang="en-GB" sz="1800" dirty="0" err="1"/>
              <a:t>ScriptSig</a:t>
            </a:r>
            <a:r>
              <a:rPr lang="en-GB" sz="1800" dirty="0"/>
              <a:t> = &lt;Signature&gt; &lt;Public Key&gt;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E482C1-C764-6284-AAF6-92C3D20C937D}"/>
              </a:ext>
            </a:extLst>
          </p:cNvPr>
          <p:cNvCxnSpPr>
            <a:cxnSpLocks/>
          </p:cNvCxnSpPr>
          <p:nvPr/>
        </p:nvCxnSpPr>
        <p:spPr>
          <a:xfrm>
            <a:off x="5532482" y="3940840"/>
            <a:ext cx="0" cy="16612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E04F21-BA0D-271A-E788-035E69C06FD7}"/>
              </a:ext>
            </a:extLst>
          </p:cNvPr>
          <p:cNvCxnSpPr>
            <a:cxnSpLocks/>
          </p:cNvCxnSpPr>
          <p:nvPr/>
        </p:nvCxnSpPr>
        <p:spPr>
          <a:xfrm>
            <a:off x="5532482" y="5570319"/>
            <a:ext cx="11186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A5A806-6D7E-AD14-B442-8C0197B5AB04}"/>
              </a:ext>
            </a:extLst>
          </p:cNvPr>
          <p:cNvCxnSpPr>
            <a:cxnSpLocks/>
          </p:cNvCxnSpPr>
          <p:nvPr/>
        </p:nvCxnSpPr>
        <p:spPr>
          <a:xfrm>
            <a:off x="6651108" y="3940840"/>
            <a:ext cx="0" cy="16612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9D00A5-D391-D6CB-2205-9390F5D4098A}"/>
              </a:ext>
            </a:extLst>
          </p:cNvPr>
          <p:cNvGraphicFramePr>
            <a:graphicFrameLocks noGrp="1"/>
          </p:cNvGraphicFramePr>
          <p:nvPr/>
        </p:nvGraphicFramePr>
        <p:xfrm>
          <a:off x="5532483" y="5199479"/>
          <a:ext cx="11270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036">
                  <a:extLst>
                    <a:ext uri="{9D8B030D-6E8A-4147-A177-3AD203B41FA5}">
                      <a16:colId xmlns:a16="http://schemas.microsoft.com/office/drawing/2014/main" val="65825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955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15B14F-C50D-AC6F-B777-FF377D644117}"/>
              </a:ext>
            </a:extLst>
          </p:cNvPr>
          <p:cNvGraphicFramePr>
            <a:graphicFrameLocks noGrp="1"/>
          </p:cNvGraphicFramePr>
          <p:nvPr/>
        </p:nvGraphicFramePr>
        <p:xfrm>
          <a:off x="5540893" y="4828639"/>
          <a:ext cx="11270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036">
                  <a:extLst>
                    <a:ext uri="{9D8B030D-6E8A-4147-A177-3AD203B41FA5}">
                      <a16:colId xmlns:a16="http://schemas.microsoft.com/office/drawing/2014/main" val="65825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95558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432E19D7-FF41-FF6F-FD03-CED6EBCD2B24}"/>
              </a:ext>
            </a:extLst>
          </p:cNvPr>
          <p:cNvGrpSpPr/>
          <p:nvPr/>
        </p:nvGrpSpPr>
        <p:grpSpPr>
          <a:xfrm>
            <a:off x="2815836" y="1551659"/>
            <a:ext cx="157680" cy="272160"/>
            <a:chOff x="2815836" y="1551659"/>
            <a:chExt cx="15768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CB7EF47-6280-E179-E378-0DCFE3B7C190}"/>
                    </a:ext>
                  </a:extLst>
                </p14:cNvPr>
                <p14:cNvContentPartPr/>
                <p14:nvPr/>
              </p14:nvContentPartPr>
              <p14:xfrm>
                <a:off x="2867316" y="1551659"/>
                <a:ext cx="39240" cy="226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CB7EF47-6280-E179-E378-0DCFE3B7C19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58676" y="1543019"/>
                  <a:ext cx="568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9E67754-13E2-A10A-6321-21BA471623F9}"/>
                    </a:ext>
                  </a:extLst>
                </p14:cNvPr>
                <p14:cNvContentPartPr/>
                <p14:nvPr/>
              </p14:nvContentPartPr>
              <p14:xfrm>
                <a:off x="2815836" y="1681619"/>
                <a:ext cx="157680" cy="142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9E67754-13E2-A10A-6321-21BA471623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07196" y="1672619"/>
                  <a:ext cx="175320" cy="1598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0150DFA-AE4F-CF20-AAB3-F49F9C43A31B}"/>
              </a:ext>
            </a:extLst>
          </p:cNvPr>
          <p:cNvGraphicFramePr>
            <a:graphicFrameLocks noGrp="1"/>
          </p:cNvGraphicFramePr>
          <p:nvPr/>
        </p:nvGraphicFramePr>
        <p:xfrm>
          <a:off x="5549303" y="4457799"/>
          <a:ext cx="11270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036">
                  <a:extLst>
                    <a:ext uri="{9D8B030D-6E8A-4147-A177-3AD203B41FA5}">
                      <a16:colId xmlns:a16="http://schemas.microsoft.com/office/drawing/2014/main" val="65825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9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492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B9C46-8343-380E-B852-387975292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C650-7756-3D78-BEB6-59376A89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P2PKH (Pay-to-Pub-Key-Hash)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C6F53-B3EB-46BD-7938-BF35AAFAB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err="1"/>
              <a:t>ScriptPubKey</a:t>
            </a:r>
            <a:r>
              <a:rPr lang="en-GB" sz="1800" dirty="0"/>
              <a:t> = OP_DUP OP_HASH160 &lt;Public </a:t>
            </a:r>
            <a:r>
              <a:rPr lang="en-GB" sz="1800" dirty="0" err="1"/>
              <a:t>KeyHash</a:t>
            </a:r>
            <a:r>
              <a:rPr lang="en-GB" sz="1800" dirty="0"/>
              <a:t>&gt; OP_EQUAL OP_VERIFY OP_CHECKSIG</a:t>
            </a:r>
          </a:p>
          <a:p>
            <a:pPr marL="0" indent="0">
              <a:buNone/>
            </a:pPr>
            <a:r>
              <a:rPr lang="en-GB" sz="1800" dirty="0" err="1"/>
              <a:t>ScriptSig</a:t>
            </a:r>
            <a:r>
              <a:rPr lang="en-GB" sz="1800" dirty="0"/>
              <a:t> = &lt;Signature&gt; &lt;Public Key&gt;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D551A2-79A8-C3B2-B242-0DF6549EFB7D}"/>
              </a:ext>
            </a:extLst>
          </p:cNvPr>
          <p:cNvCxnSpPr>
            <a:cxnSpLocks/>
          </p:cNvCxnSpPr>
          <p:nvPr/>
        </p:nvCxnSpPr>
        <p:spPr>
          <a:xfrm>
            <a:off x="5532482" y="3940840"/>
            <a:ext cx="0" cy="16612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C92556-E00A-90EE-2B7E-09A00046B692}"/>
              </a:ext>
            </a:extLst>
          </p:cNvPr>
          <p:cNvCxnSpPr>
            <a:cxnSpLocks/>
          </p:cNvCxnSpPr>
          <p:nvPr/>
        </p:nvCxnSpPr>
        <p:spPr>
          <a:xfrm>
            <a:off x="5532482" y="5570319"/>
            <a:ext cx="11186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A56063-72ED-C35A-48EA-700F9F65B1EF}"/>
              </a:ext>
            </a:extLst>
          </p:cNvPr>
          <p:cNvCxnSpPr>
            <a:cxnSpLocks/>
          </p:cNvCxnSpPr>
          <p:nvPr/>
        </p:nvCxnSpPr>
        <p:spPr>
          <a:xfrm>
            <a:off x="6651108" y="3940840"/>
            <a:ext cx="0" cy="16612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048129C-D8B4-BEF2-2D83-BA27B6569D67}"/>
              </a:ext>
            </a:extLst>
          </p:cNvPr>
          <p:cNvGraphicFramePr>
            <a:graphicFrameLocks noGrp="1"/>
          </p:cNvGraphicFramePr>
          <p:nvPr/>
        </p:nvGraphicFramePr>
        <p:xfrm>
          <a:off x="5532483" y="5199479"/>
          <a:ext cx="11270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036">
                  <a:extLst>
                    <a:ext uri="{9D8B030D-6E8A-4147-A177-3AD203B41FA5}">
                      <a16:colId xmlns:a16="http://schemas.microsoft.com/office/drawing/2014/main" val="65825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955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69CC301-FF4C-DBBD-F4C9-3949751524D4}"/>
              </a:ext>
            </a:extLst>
          </p:cNvPr>
          <p:cNvGraphicFramePr>
            <a:graphicFrameLocks noGrp="1"/>
          </p:cNvGraphicFramePr>
          <p:nvPr/>
        </p:nvGraphicFramePr>
        <p:xfrm>
          <a:off x="5540893" y="4828639"/>
          <a:ext cx="11270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036">
                  <a:extLst>
                    <a:ext uri="{9D8B030D-6E8A-4147-A177-3AD203B41FA5}">
                      <a16:colId xmlns:a16="http://schemas.microsoft.com/office/drawing/2014/main" val="65825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955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BC5FA41-71E0-8B59-4A94-438A5FAA1B63}"/>
              </a:ext>
            </a:extLst>
          </p:cNvPr>
          <p:cNvGraphicFramePr>
            <a:graphicFrameLocks noGrp="1"/>
          </p:cNvGraphicFramePr>
          <p:nvPr/>
        </p:nvGraphicFramePr>
        <p:xfrm>
          <a:off x="5549303" y="4457799"/>
          <a:ext cx="11270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036">
                  <a:extLst>
                    <a:ext uri="{9D8B030D-6E8A-4147-A177-3AD203B41FA5}">
                      <a16:colId xmlns:a16="http://schemas.microsoft.com/office/drawing/2014/main" val="65825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H(PK)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95558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420B98A4-647B-9D3E-B4C9-C9B56332B72A}"/>
              </a:ext>
            </a:extLst>
          </p:cNvPr>
          <p:cNvGrpSpPr/>
          <p:nvPr/>
        </p:nvGrpSpPr>
        <p:grpSpPr>
          <a:xfrm>
            <a:off x="3868476" y="1533659"/>
            <a:ext cx="250920" cy="330120"/>
            <a:chOff x="3868476" y="1533659"/>
            <a:chExt cx="25092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10D8A2F-85D1-B9EF-3065-81AA3BD5E8D6}"/>
                    </a:ext>
                  </a:extLst>
                </p14:cNvPr>
                <p14:cNvContentPartPr/>
                <p14:nvPr/>
              </p14:nvContentPartPr>
              <p14:xfrm>
                <a:off x="3982236" y="1533659"/>
                <a:ext cx="33840" cy="288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10D8A2F-85D1-B9EF-3065-81AA3BD5E8D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73596" y="1524659"/>
                  <a:ext cx="514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92457FB-6351-252F-0B07-69E6AEC7A8FB}"/>
                    </a:ext>
                  </a:extLst>
                </p14:cNvPr>
                <p14:cNvContentPartPr/>
                <p14:nvPr/>
              </p14:nvContentPartPr>
              <p14:xfrm>
                <a:off x="3868476" y="1717259"/>
                <a:ext cx="250920" cy="146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92457FB-6351-252F-0B07-69E6AEC7A8F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9836" y="1708619"/>
                  <a:ext cx="268560" cy="164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88521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3FF39-8372-1757-B55D-711A520C1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01472-0E40-42C1-3F88-937C5DF7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P2PKH (Pay-to-Pub-Key-Hash)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BC3F-6F9E-B2FD-E093-C6CBB7FF1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err="1"/>
              <a:t>ScriptPubKey</a:t>
            </a:r>
            <a:r>
              <a:rPr lang="en-GB" sz="1800" dirty="0"/>
              <a:t> = OP_DUP OP_HASH160 &lt;Public </a:t>
            </a:r>
            <a:r>
              <a:rPr lang="en-GB" sz="1800" dirty="0" err="1"/>
              <a:t>KeyHash</a:t>
            </a:r>
            <a:r>
              <a:rPr lang="en-GB" sz="1800" dirty="0"/>
              <a:t>&gt; OP_EQUAL OP_VERIFY OP_CHECKSIG</a:t>
            </a:r>
          </a:p>
          <a:p>
            <a:pPr marL="0" indent="0">
              <a:buNone/>
            </a:pPr>
            <a:r>
              <a:rPr lang="en-GB" sz="1800" dirty="0" err="1"/>
              <a:t>ScriptSig</a:t>
            </a:r>
            <a:r>
              <a:rPr lang="en-GB" sz="1800" dirty="0"/>
              <a:t> = &lt;Signature&gt; &lt;Public Key&gt;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A29274-B11E-3923-D2F5-20BB04D9FBF8}"/>
              </a:ext>
            </a:extLst>
          </p:cNvPr>
          <p:cNvCxnSpPr>
            <a:cxnSpLocks/>
          </p:cNvCxnSpPr>
          <p:nvPr/>
        </p:nvCxnSpPr>
        <p:spPr>
          <a:xfrm>
            <a:off x="5532482" y="3940840"/>
            <a:ext cx="0" cy="16612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0ABD29-8A03-4EE7-B88A-FC57C86447B0}"/>
              </a:ext>
            </a:extLst>
          </p:cNvPr>
          <p:cNvCxnSpPr>
            <a:cxnSpLocks/>
          </p:cNvCxnSpPr>
          <p:nvPr/>
        </p:nvCxnSpPr>
        <p:spPr>
          <a:xfrm>
            <a:off x="5532482" y="5570319"/>
            <a:ext cx="11186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CD1631-0940-78D4-1834-CC829D233309}"/>
              </a:ext>
            </a:extLst>
          </p:cNvPr>
          <p:cNvCxnSpPr>
            <a:cxnSpLocks/>
          </p:cNvCxnSpPr>
          <p:nvPr/>
        </p:nvCxnSpPr>
        <p:spPr>
          <a:xfrm>
            <a:off x="6651108" y="3940840"/>
            <a:ext cx="0" cy="16612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5DD873-BC0C-6331-234B-FDA8ADE4EF7F}"/>
              </a:ext>
            </a:extLst>
          </p:cNvPr>
          <p:cNvGraphicFramePr>
            <a:graphicFrameLocks noGrp="1"/>
          </p:cNvGraphicFramePr>
          <p:nvPr/>
        </p:nvGraphicFramePr>
        <p:xfrm>
          <a:off x="5532483" y="5199479"/>
          <a:ext cx="11270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036">
                  <a:extLst>
                    <a:ext uri="{9D8B030D-6E8A-4147-A177-3AD203B41FA5}">
                      <a16:colId xmlns:a16="http://schemas.microsoft.com/office/drawing/2014/main" val="65825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955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D387EB-258F-DFA8-5D29-3E920177852A}"/>
              </a:ext>
            </a:extLst>
          </p:cNvPr>
          <p:cNvGraphicFramePr>
            <a:graphicFrameLocks noGrp="1"/>
          </p:cNvGraphicFramePr>
          <p:nvPr/>
        </p:nvGraphicFramePr>
        <p:xfrm>
          <a:off x="5540893" y="4828639"/>
          <a:ext cx="11270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036">
                  <a:extLst>
                    <a:ext uri="{9D8B030D-6E8A-4147-A177-3AD203B41FA5}">
                      <a16:colId xmlns:a16="http://schemas.microsoft.com/office/drawing/2014/main" val="65825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955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B022E5C-B5A9-6F74-848C-C498A8C8FFA3}"/>
              </a:ext>
            </a:extLst>
          </p:cNvPr>
          <p:cNvGraphicFramePr>
            <a:graphicFrameLocks noGrp="1"/>
          </p:cNvGraphicFramePr>
          <p:nvPr/>
        </p:nvGraphicFramePr>
        <p:xfrm>
          <a:off x="5080118" y="3465538"/>
          <a:ext cx="11270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036">
                  <a:extLst>
                    <a:ext uri="{9D8B030D-6E8A-4147-A177-3AD203B41FA5}">
                      <a16:colId xmlns:a16="http://schemas.microsoft.com/office/drawing/2014/main" val="65825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H(PK)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95558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41938B3E-A3E3-19C3-A5FF-EAA1902FFA94}"/>
              </a:ext>
            </a:extLst>
          </p:cNvPr>
          <p:cNvGrpSpPr/>
          <p:nvPr/>
        </p:nvGrpSpPr>
        <p:grpSpPr>
          <a:xfrm>
            <a:off x="5476596" y="1490099"/>
            <a:ext cx="167040" cy="345960"/>
            <a:chOff x="5476596" y="1490099"/>
            <a:chExt cx="16704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79B842-888E-42FD-7067-077F3B0C2AA6}"/>
                    </a:ext>
                  </a:extLst>
                </p14:cNvPr>
                <p14:cNvContentPartPr/>
                <p14:nvPr/>
              </p14:nvContentPartPr>
              <p14:xfrm>
                <a:off x="5562636" y="1490099"/>
                <a:ext cx="9720" cy="269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79B842-888E-42FD-7067-077F3B0C2AA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53636" y="1481099"/>
                  <a:ext cx="273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01F95D3-690B-5D66-2A10-EB716F42F05A}"/>
                    </a:ext>
                  </a:extLst>
                </p14:cNvPr>
                <p14:cNvContentPartPr/>
                <p14:nvPr/>
              </p14:nvContentPartPr>
              <p14:xfrm>
                <a:off x="5476596" y="1714379"/>
                <a:ext cx="167040" cy="121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01F95D3-690B-5D66-2A10-EB716F42F05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67956" y="1705739"/>
                  <a:ext cx="184680" cy="13932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D938CE4-B7B6-59BC-BE0B-CEE8BD734EE7}"/>
              </a:ext>
            </a:extLst>
          </p:cNvPr>
          <p:cNvGraphicFramePr>
            <a:graphicFrameLocks noGrp="1"/>
          </p:cNvGraphicFramePr>
          <p:nvPr/>
        </p:nvGraphicFramePr>
        <p:xfrm>
          <a:off x="6433998" y="3330918"/>
          <a:ext cx="112703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036">
                  <a:extLst>
                    <a:ext uri="{9D8B030D-6E8A-4147-A177-3AD203B41FA5}">
                      <a16:colId xmlns:a16="http://schemas.microsoft.com/office/drawing/2014/main" val="65825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Public </a:t>
                      </a:r>
                      <a:r>
                        <a:rPr lang="en-GB" dirty="0" err="1"/>
                        <a:t>KeyHash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9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62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5BA1E-9377-2EFC-1047-0D5A99CA9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FC0F-A79B-885E-BEBE-2A89E373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P2PKH (Pay-to-Pub-Key-Hash)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9FB6E-B7FB-52EA-CAD2-BDBC8EAD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err="1"/>
              <a:t>ScriptPubKey</a:t>
            </a:r>
            <a:r>
              <a:rPr lang="en-GB" sz="1800" dirty="0"/>
              <a:t> = OP_DUP OP_HASH160 &lt;Public </a:t>
            </a:r>
            <a:r>
              <a:rPr lang="en-GB" sz="1800" dirty="0" err="1"/>
              <a:t>KeyHash</a:t>
            </a:r>
            <a:r>
              <a:rPr lang="en-GB" sz="1800" dirty="0"/>
              <a:t>&gt; OP_EQUAL OP_VERIFY OP_CHECKSIG</a:t>
            </a:r>
          </a:p>
          <a:p>
            <a:pPr marL="0" indent="0">
              <a:buNone/>
            </a:pPr>
            <a:r>
              <a:rPr lang="en-GB" sz="1800" dirty="0" err="1"/>
              <a:t>ScriptSig</a:t>
            </a:r>
            <a:r>
              <a:rPr lang="en-GB" sz="1800" dirty="0"/>
              <a:t> = &lt;Signature&gt; &lt;Public Key&gt;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79DA82-A721-62FC-DBE4-DBD62A76384E}"/>
              </a:ext>
            </a:extLst>
          </p:cNvPr>
          <p:cNvCxnSpPr>
            <a:cxnSpLocks/>
          </p:cNvCxnSpPr>
          <p:nvPr/>
        </p:nvCxnSpPr>
        <p:spPr>
          <a:xfrm>
            <a:off x="5532482" y="3940840"/>
            <a:ext cx="0" cy="16612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40FB7-6C9A-4170-46EB-0BFB168B7E97}"/>
              </a:ext>
            </a:extLst>
          </p:cNvPr>
          <p:cNvCxnSpPr>
            <a:cxnSpLocks/>
          </p:cNvCxnSpPr>
          <p:nvPr/>
        </p:nvCxnSpPr>
        <p:spPr>
          <a:xfrm>
            <a:off x="5532482" y="5570319"/>
            <a:ext cx="11186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3A02FE-052D-061A-503F-7FD7C60A6970}"/>
              </a:ext>
            </a:extLst>
          </p:cNvPr>
          <p:cNvCxnSpPr>
            <a:cxnSpLocks/>
          </p:cNvCxnSpPr>
          <p:nvPr/>
        </p:nvCxnSpPr>
        <p:spPr>
          <a:xfrm>
            <a:off x="6651108" y="3940840"/>
            <a:ext cx="0" cy="16612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4E8BA2-9C8B-37F1-4D28-B72E4C5D036A}"/>
              </a:ext>
            </a:extLst>
          </p:cNvPr>
          <p:cNvGraphicFramePr>
            <a:graphicFrameLocks noGrp="1"/>
          </p:cNvGraphicFramePr>
          <p:nvPr/>
        </p:nvGraphicFramePr>
        <p:xfrm>
          <a:off x="5532483" y="5199479"/>
          <a:ext cx="11270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036">
                  <a:extLst>
                    <a:ext uri="{9D8B030D-6E8A-4147-A177-3AD203B41FA5}">
                      <a16:colId xmlns:a16="http://schemas.microsoft.com/office/drawing/2014/main" val="65825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955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48DF3C-57CE-7A74-E196-8674210CDE23}"/>
              </a:ext>
            </a:extLst>
          </p:cNvPr>
          <p:cNvGraphicFramePr>
            <a:graphicFrameLocks noGrp="1"/>
          </p:cNvGraphicFramePr>
          <p:nvPr/>
        </p:nvGraphicFramePr>
        <p:xfrm>
          <a:off x="5540893" y="4828639"/>
          <a:ext cx="11270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036">
                  <a:extLst>
                    <a:ext uri="{9D8B030D-6E8A-4147-A177-3AD203B41FA5}">
                      <a16:colId xmlns:a16="http://schemas.microsoft.com/office/drawing/2014/main" val="65825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9555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2121D33-D779-EC5F-A2B5-14AF90309A65}"/>
              </a:ext>
            </a:extLst>
          </p:cNvPr>
          <p:cNvGraphicFramePr>
            <a:graphicFrameLocks noGrp="1"/>
          </p:cNvGraphicFramePr>
          <p:nvPr/>
        </p:nvGraphicFramePr>
        <p:xfrm>
          <a:off x="5080118" y="3465538"/>
          <a:ext cx="11270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036">
                  <a:extLst>
                    <a:ext uri="{9D8B030D-6E8A-4147-A177-3AD203B41FA5}">
                      <a16:colId xmlns:a16="http://schemas.microsoft.com/office/drawing/2014/main" val="65825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H(PK)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9555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13F9210-AF87-24B0-8D7D-083D666725A9}"/>
              </a:ext>
            </a:extLst>
          </p:cNvPr>
          <p:cNvGraphicFramePr>
            <a:graphicFrameLocks noGrp="1"/>
          </p:cNvGraphicFramePr>
          <p:nvPr/>
        </p:nvGraphicFramePr>
        <p:xfrm>
          <a:off x="6433998" y="3330918"/>
          <a:ext cx="1127036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036">
                  <a:extLst>
                    <a:ext uri="{9D8B030D-6E8A-4147-A177-3AD203B41FA5}">
                      <a16:colId xmlns:a16="http://schemas.microsoft.com/office/drawing/2014/main" val="65825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Public </a:t>
                      </a:r>
                      <a:r>
                        <a:rPr lang="en-GB" dirty="0" err="1"/>
                        <a:t>KeyHash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9555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14E5C616-6DD7-1088-22E2-2588FCEF848B}"/>
              </a:ext>
            </a:extLst>
          </p:cNvPr>
          <p:cNvGrpSpPr/>
          <p:nvPr/>
        </p:nvGrpSpPr>
        <p:grpSpPr>
          <a:xfrm>
            <a:off x="6151596" y="3103619"/>
            <a:ext cx="191160" cy="92880"/>
            <a:chOff x="6151596" y="3103619"/>
            <a:chExt cx="19116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2BDAC2E-510B-8149-E93F-24680F5F0A98}"/>
                    </a:ext>
                  </a:extLst>
                </p14:cNvPr>
                <p14:cNvContentPartPr/>
                <p14:nvPr/>
              </p14:nvContentPartPr>
              <p14:xfrm>
                <a:off x="6151596" y="3179939"/>
                <a:ext cx="190080" cy="1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2BDAC2E-510B-8149-E93F-24680F5F0A9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42596" y="3171299"/>
                  <a:ext cx="207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DD22D5A-7E0D-E5F4-E560-4DE6AD0E2F2B}"/>
                    </a:ext>
                  </a:extLst>
                </p14:cNvPr>
                <p14:cNvContentPartPr/>
                <p14:nvPr/>
              </p14:nvContentPartPr>
              <p14:xfrm>
                <a:off x="6163836" y="3103619"/>
                <a:ext cx="178920" cy="14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DD22D5A-7E0D-E5F4-E560-4DE6AD0E2F2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5196" y="3094619"/>
                  <a:ext cx="1965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C622AC-9209-FE78-7D80-86D3D02074D3}"/>
              </a:ext>
            </a:extLst>
          </p:cNvPr>
          <p:cNvGrpSpPr/>
          <p:nvPr/>
        </p:nvGrpSpPr>
        <p:grpSpPr>
          <a:xfrm>
            <a:off x="6159876" y="2776739"/>
            <a:ext cx="69480" cy="217440"/>
            <a:chOff x="6159876" y="2776739"/>
            <a:chExt cx="6948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6B8F5AF-3AE6-6AF4-478C-DBB1937F293F}"/>
                    </a:ext>
                  </a:extLst>
                </p14:cNvPr>
                <p14:cNvContentPartPr/>
                <p14:nvPr/>
              </p14:nvContentPartPr>
              <p14:xfrm>
                <a:off x="6159876" y="2776739"/>
                <a:ext cx="69480" cy="178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6B8F5AF-3AE6-6AF4-478C-DBB1937F29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50876" y="2767739"/>
                  <a:ext cx="87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96BCBF-350D-859F-79F8-E9FCFF19615F}"/>
                    </a:ext>
                  </a:extLst>
                </p14:cNvPr>
                <p14:cNvContentPartPr/>
                <p14:nvPr/>
              </p14:nvContentPartPr>
              <p14:xfrm>
                <a:off x="6223236" y="2991299"/>
                <a:ext cx="360" cy="2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96BCBF-350D-859F-79F8-E9FCFF19615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14596" y="2982659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1E8EC94-CDAB-0150-DE61-E69112E31007}"/>
                  </a:ext>
                </a:extLst>
              </p14:cNvPr>
              <p14:cNvContentPartPr/>
              <p14:nvPr/>
            </p14:nvContentPartPr>
            <p14:xfrm>
              <a:off x="7752876" y="1449419"/>
              <a:ext cx="39600" cy="299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1E8EC94-CDAB-0150-DE61-E69112E3100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43876" y="1440779"/>
                <a:ext cx="5724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7AE83B0-702A-9B8F-A9B4-56A781908366}"/>
                  </a:ext>
                </a:extLst>
              </p14:cNvPr>
              <p14:cNvContentPartPr/>
              <p14:nvPr/>
            </p14:nvContentPartPr>
            <p14:xfrm>
              <a:off x="7706436" y="1674059"/>
              <a:ext cx="176760" cy="144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7AE83B0-702A-9B8F-A9B4-56A78190836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97436" y="1665059"/>
                <a:ext cx="194400" cy="1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361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D9D67-EB68-395D-A0EB-1DA8A74BE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77AD-3C8F-93C2-B301-5B27B3C4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P2PKH (Pay-to-Pub-Key-Hash)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A3E9B-3839-E03F-C26E-D2C30E6E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dirty="0" err="1"/>
              <a:t>ScriptPubKey</a:t>
            </a:r>
            <a:r>
              <a:rPr lang="en-GB" sz="1800" dirty="0"/>
              <a:t> = OP_DUP OP_HASH160 &lt;Public </a:t>
            </a:r>
            <a:r>
              <a:rPr lang="en-GB" sz="1800" dirty="0" err="1"/>
              <a:t>KeyHash</a:t>
            </a:r>
            <a:r>
              <a:rPr lang="en-GB" sz="1800" dirty="0"/>
              <a:t>&gt; OP_EQUAL OP_VERIFY OP_CHECKSIG</a:t>
            </a:r>
          </a:p>
          <a:p>
            <a:pPr marL="0" indent="0">
              <a:buNone/>
            </a:pPr>
            <a:r>
              <a:rPr lang="en-GB" sz="1800" dirty="0" err="1"/>
              <a:t>ScriptSig</a:t>
            </a:r>
            <a:r>
              <a:rPr lang="en-GB" sz="1800" dirty="0"/>
              <a:t> = &lt;Signature&gt; &lt;Public Key&gt;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1C8E6C-8231-2A23-9F87-823C3CE67F5F}"/>
              </a:ext>
            </a:extLst>
          </p:cNvPr>
          <p:cNvCxnSpPr>
            <a:cxnSpLocks/>
          </p:cNvCxnSpPr>
          <p:nvPr/>
        </p:nvCxnSpPr>
        <p:spPr>
          <a:xfrm>
            <a:off x="5532482" y="3940840"/>
            <a:ext cx="0" cy="16612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25C8AD5-F48A-00DD-5805-DCC3482163A9}"/>
              </a:ext>
            </a:extLst>
          </p:cNvPr>
          <p:cNvCxnSpPr>
            <a:cxnSpLocks/>
          </p:cNvCxnSpPr>
          <p:nvPr/>
        </p:nvCxnSpPr>
        <p:spPr>
          <a:xfrm>
            <a:off x="5532482" y="5570319"/>
            <a:ext cx="1118626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64EEBD8-5B1A-C979-7600-68BD32DC1D2C}"/>
              </a:ext>
            </a:extLst>
          </p:cNvPr>
          <p:cNvCxnSpPr>
            <a:cxnSpLocks/>
          </p:cNvCxnSpPr>
          <p:nvPr/>
        </p:nvCxnSpPr>
        <p:spPr>
          <a:xfrm>
            <a:off x="6651108" y="3940840"/>
            <a:ext cx="0" cy="16612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EDEE33-9EF4-1D45-C0B8-E52358A5F57A}"/>
              </a:ext>
            </a:extLst>
          </p:cNvPr>
          <p:cNvGraphicFramePr>
            <a:graphicFrameLocks noGrp="1"/>
          </p:cNvGraphicFramePr>
          <p:nvPr/>
        </p:nvGraphicFramePr>
        <p:xfrm>
          <a:off x="5515662" y="3435063"/>
          <a:ext cx="11270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036">
                  <a:extLst>
                    <a:ext uri="{9D8B030D-6E8A-4147-A177-3AD203B41FA5}">
                      <a16:colId xmlns:a16="http://schemas.microsoft.com/office/drawing/2014/main" val="65825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Signature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955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76DE5D-4E2B-3483-9CF3-B13C98A3B72D}"/>
              </a:ext>
            </a:extLst>
          </p:cNvPr>
          <p:cNvGraphicFramePr>
            <a:graphicFrameLocks noGrp="1"/>
          </p:cNvGraphicFramePr>
          <p:nvPr/>
        </p:nvGraphicFramePr>
        <p:xfrm>
          <a:off x="5524072" y="3064223"/>
          <a:ext cx="112703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7036">
                  <a:extLst>
                    <a:ext uri="{9D8B030D-6E8A-4147-A177-3AD203B41FA5}">
                      <a16:colId xmlns:a16="http://schemas.microsoft.com/office/drawing/2014/main" val="658254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6795558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F28422F7-F831-9B7E-F2E1-035FC02A8E95}"/>
              </a:ext>
            </a:extLst>
          </p:cNvPr>
          <p:cNvGrpSpPr/>
          <p:nvPr/>
        </p:nvGrpSpPr>
        <p:grpSpPr>
          <a:xfrm>
            <a:off x="9458556" y="1544819"/>
            <a:ext cx="155880" cy="265680"/>
            <a:chOff x="9458556" y="1544819"/>
            <a:chExt cx="15588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616C558-83A1-0602-0561-3FD92B8D9E50}"/>
                    </a:ext>
                  </a:extLst>
                </p14:cNvPr>
                <p14:cNvContentPartPr/>
                <p14:nvPr/>
              </p14:nvContentPartPr>
              <p14:xfrm>
                <a:off x="9522996" y="1544819"/>
                <a:ext cx="13320" cy="187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616C558-83A1-0602-0561-3FD92B8D9E5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514356" y="1536179"/>
                  <a:ext cx="309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1B5EA4-D860-FC72-CBA3-6F9980938B2D}"/>
                    </a:ext>
                  </a:extLst>
                </p14:cNvPr>
                <p14:cNvContentPartPr/>
                <p14:nvPr/>
              </p14:nvContentPartPr>
              <p14:xfrm>
                <a:off x="9458556" y="1662539"/>
                <a:ext cx="155880" cy="147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1B5EA4-D860-FC72-CBA3-6F9980938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449916" y="1653899"/>
                  <a:ext cx="173520" cy="165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9875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1603</Words>
  <Application>Microsoft Macintosh PowerPoint</Application>
  <PresentationFormat>Widescreen</PresentationFormat>
  <Paragraphs>267</Paragraphs>
  <Slides>30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 Unicode MS</vt:lpstr>
      <vt:lpstr>Aptos</vt:lpstr>
      <vt:lpstr>Aptos Display</vt:lpstr>
      <vt:lpstr>Arial</vt:lpstr>
      <vt:lpstr>Cambria Math</vt:lpstr>
      <vt:lpstr>Office Theme</vt:lpstr>
      <vt:lpstr>Introduction to Cryptocurrencies</vt:lpstr>
      <vt:lpstr>P2PKH (Pay-to-Pub-Key-Hash)</vt:lpstr>
      <vt:lpstr>P2PKH (Pay-to-Pub-Key-Hash)</vt:lpstr>
      <vt:lpstr>P2PKH (Pay-to-Pub-Key-Hash)</vt:lpstr>
      <vt:lpstr>P2PKH (Pay-to-Pub-Key-Hash)</vt:lpstr>
      <vt:lpstr>P2PKH (Pay-to-Pub-Key-Hash)</vt:lpstr>
      <vt:lpstr>P2PKH (Pay-to-Pub-Key-Hash)</vt:lpstr>
      <vt:lpstr>P2PKH (Pay-to-Pub-Key-Hash)</vt:lpstr>
      <vt:lpstr>P2PKH (Pay-to-Pub-Key-Hash)</vt:lpstr>
      <vt:lpstr>Today</vt:lpstr>
      <vt:lpstr>Cryptographic Hash Functions</vt:lpstr>
      <vt:lpstr>PowerPoint Presentation</vt:lpstr>
      <vt:lpstr>PowerPoint Presentation</vt:lpstr>
      <vt:lpstr>PowerPoint Presentation</vt:lpstr>
      <vt:lpstr>Properties of cryptographic hash functions</vt:lpstr>
      <vt:lpstr>The Random Oracle Model</vt:lpstr>
      <vt:lpstr>The Random Oracle Model</vt:lpstr>
      <vt:lpstr>Example: Matching Pennies</vt:lpstr>
      <vt:lpstr>Commitment schemes from hash functions</vt:lpstr>
      <vt:lpstr>Merkle trees</vt:lpstr>
      <vt:lpstr>PowerPoint Presentation</vt:lpstr>
      <vt:lpstr>Bitcoins PoW (Proof of Work)</vt:lpstr>
      <vt:lpstr>Questions we need to answer</vt:lpstr>
      <vt:lpstr>Bitcoin’s proof of work</vt:lpstr>
      <vt:lpstr>Bitcoin’s block header</vt:lpstr>
      <vt:lpstr>Implication to the structure of the blockchain</vt:lpstr>
      <vt:lpstr>Bitcoin’s difficulty and difficulty adjustments</vt:lpstr>
      <vt:lpstr>Difficulty Adjustments</vt:lpstr>
      <vt:lpstr>Bitcoin’s difficulty and difficulty adjustments</vt:lpstr>
      <vt:lpstr>Bitcoin’s difficulty and difficulty adjustments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Ofir Cohen</dc:creator>
  <cp:lastModifiedBy>Ofir Cohen</cp:lastModifiedBy>
  <cp:revision>5</cp:revision>
  <dcterms:created xsi:type="dcterms:W3CDTF">2024-10-16T13:08:24Z</dcterms:created>
  <dcterms:modified xsi:type="dcterms:W3CDTF">2024-11-17T09:35:28Z</dcterms:modified>
</cp:coreProperties>
</file>