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7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2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of circuit board">
            <a:extLst>
              <a:ext uri="{FF2B5EF4-FFF2-40B4-BE49-F238E27FC236}">
                <a16:creationId xmlns:a16="http://schemas.microsoft.com/office/drawing/2014/main" id="{88811E07-4B84-4B64-A7F2-C6F79F2AF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108" r="-1" b="86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22AC1A-919A-4F8A-A540-C3792555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DRUGA SEMINARSKA NALOGA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4400" b="1" dirty="0" err="1">
                <a:solidFill>
                  <a:srgbClr val="FFFFFF"/>
                </a:solidFill>
              </a:rPr>
              <a:t>Napredni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kalkulator</a:t>
            </a:r>
            <a:endParaRPr lang="sl-SI" sz="5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B7CA1-6866-4E41-BEA4-02EF1086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ctr"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Gregor </a:t>
            </a:r>
            <a:r>
              <a:rPr lang="sl-SI" sz="2200" dirty="0">
                <a:solidFill>
                  <a:srgbClr val="FFFFFF"/>
                </a:solidFill>
              </a:rPr>
              <a:t>Perčič,</a:t>
            </a:r>
          </a:p>
          <a:p>
            <a:pPr algn="r"/>
            <a:r>
              <a:rPr lang="sl-SI" sz="2200" dirty="0">
                <a:solidFill>
                  <a:srgbClr val="FFFFFF"/>
                </a:solidFill>
              </a:rPr>
              <a:t>Matic Lukežič</a:t>
            </a: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46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5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63A0188-4566-4F5D-860C-B8171E8A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82" y="1019556"/>
            <a:ext cx="4814412" cy="5976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ARITMETIKA</a:t>
            </a:r>
            <a:endParaRPr lang="sl-SI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DBA6-A433-40AE-9F02-AF621766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82" y="1692436"/>
            <a:ext cx="4814102" cy="4293153"/>
          </a:xfrm>
        </p:spPr>
        <p:txBody>
          <a:bodyPr>
            <a:normAutofit fontScale="92500" lnSpcReduction="20000"/>
          </a:bodyPr>
          <a:lstStyle/>
          <a:p>
            <a:r>
              <a:rPr lang="sl-SI" sz="2400" dirty="0"/>
              <a:t>Programski jezik </a:t>
            </a:r>
            <a:r>
              <a:rPr lang="sl-SI" sz="2400" dirty="0" err="1"/>
              <a:t>Python</a:t>
            </a:r>
            <a:r>
              <a:rPr lang="sl-SI" sz="2400" dirty="0"/>
              <a:t>,</a:t>
            </a:r>
          </a:p>
          <a:p>
            <a:r>
              <a:rPr lang="sl-SI" sz="2400" dirty="0"/>
              <a:t>o</a:t>
            </a:r>
            <a:r>
              <a:rPr lang="en-US" sz="2400" dirty="0" err="1"/>
              <a:t>snovni</a:t>
            </a:r>
            <a:r>
              <a:rPr lang="en-US" sz="2400" dirty="0"/>
              <a:t> </a:t>
            </a:r>
            <a:r>
              <a:rPr lang="en-US" sz="2400" dirty="0" err="1"/>
              <a:t>kalkulator</a:t>
            </a:r>
            <a:r>
              <a:rPr lang="sl-SI" sz="2400" dirty="0"/>
              <a:t>,</a:t>
            </a:r>
            <a:endParaRPr lang="en-US" sz="2400" dirty="0"/>
          </a:p>
          <a:p>
            <a:r>
              <a:rPr lang="en-US" sz="2400" dirty="0" err="1"/>
              <a:t>seštevanje</a:t>
            </a:r>
            <a:r>
              <a:rPr lang="sl-SI" sz="2400" dirty="0"/>
              <a:t>, odštevanje, množenje in deljenje,</a:t>
            </a:r>
          </a:p>
          <a:p>
            <a:r>
              <a:rPr lang="sl-SI" sz="2400" dirty="0"/>
              <a:t>knjižnice:</a:t>
            </a:r>
          </a:p>
          <a:p>
            <a:pPr lvl="1"/>
            <a:r>
              <a:rPr lang="sl-SI" dirty="0" err="1">
                <a:latin typeface="Consolas" panose="020B0609020204030204" pitchFamily="49" charset="0"/>
              </a:rPr>
              <a:t>Tkinter</a:t>
            </a:r>
            <a:r>
              <a:rPr lang="sl-SI" dirty="0">
                <a:latin typeface="Consolas" panose="020B0609020204030204" pitchFamily="49" charset="0"/>
              </a:rPr>
              <a:t> </a:t>
            </a:r>
            <a:r>
              <a:rPr lang="sl-SI" dirty="0"/>
              <a:t>– izgled(GUI), </a:t>
            </a:r>
          </a:p>
          <a:p>
            <a:pPr lvl="1"/>
            <a:r>
              <a:rPr lang="sl-SI" dirty="0" err="1">
                <a:latin typeface="Consolas" panose="020B0609020204030204" pitchFamily="49" charset="0"/>
              </a:rPr>
              <a:t>math</a:t>
            </a:r>
            <a:r>
              <a:rPr lang="sl-SI" dirty="0">
                <a:latin typeface="Consolas" panose="020B0609020204030204" pitchFamily="49" charset="0"/>
              </a:rPr>
              <a:t> </a:t>
            </a:r>
            <a:r>
              <a:rPr lang="sl-SI" dirty="0"/>
              <a:t>–</a:t>
            </a:r>
            <a:r>
              <a:rPr lang="sl-SI" dirty="0">
                <a:latin typeface="Consolas" panose="020B0609020204030204" pitchFamily="49" charset="0"/>
              </a:rPr>
              <a:t> </a:t>
            </a:r>
            <a:r>
              <a:rPr lang="sl-SI" dirty="0"/>
              <a:t>računanje.</a:t>
            </a:r>
          </a:p>
          <a:p>
            <a:r>
              <a:rPr lang="sl-SI" sz="2400" dirty="0"/>
              <a:t>Funkcija </a:t>
            </a:r>
            <a:r>
              <a:rPr lang="sl-SI" sz="2400" dirty="0" err="1">
                <a:latin typeface="Consolas" panose="020B0609020204030204" pitchFamily="49" charset="0"/>
              </a:rPr>
              <a:t>eval</a:t>
            </a:r>
            <a:r>
              <a:rPr lang="sl-SI" sz="2400" dirty="0">
                <a:latin typeface="Consolas" panose="020B0609020204030204" pitchFamily="49" charset="0"/>
              </a:rPr>
              <a:t>() </a:t>
            </a:r>
            <a:r>
              <a:rPr lang="sl-SI" sz="2400" dirty="0"/>
              <a:t>– zelo priročna,</a:t>
            </a:r>
          </a:p>
          <a:p>
            <a:r>
              <a:rPr lang="sl-SI" sz="2400" dirty="0"/>
              <a:t>rezultat poravnan v desno,</a:t>
            </a:r>
          </a:p>
          <a:p>
            <a:r>
              <a:rPr lang="sl-SI" sz="2400" dirty="0"/>
              <a:t>izpis celotnega računa in rezultata.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1EFA8-3187-4B38-B35E-673BD54F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47" y="1019556"/>
            <a:ext cx="4730583" cy="4818888"/>
          </a:xfrm>
          <a:prstGeom prst="rect">
            <a:avLst/>
          </a:prstGeom>
        </p:spPr>
      </p:pic>
      <p:grpSp>
        <p:nvGrpSpPr>
          <p:cNvPr id="145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7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8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87DC-A3F9-4A36-9844-FBF89FC7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l-SI" b="1" dirty="0"/>
              <a:t>PRETVARJANJE MED ŠTEVILSKIMI SISTEMI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4F0C-856C-4BF2-8126-02BB00F2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 Gumb </a:t>
            </a:r>
            <a:r>
              <a:rPr lang="sl-SI" dirty="0">
                <a:latin typeface="Consolas" panose="020B0609020204030204" pitchFamily="49" charset="0"/>
              </a:rPr>
              <a:t>PRET,</a:t>
            </a:r>
          </a:p>
          <a:p>
            <a:r>
              <a:rPr lang="sl-SI" dirty="0"/>
              <a:t> implementirane baze od 2 do 16,</a:t>
            </a:r>
          </a:p>
          <a:p>
            <a:r>
              <a:rPr lang="sl-SI" dirty="0"/>
              <a:t> </a:t>
            </a:r>
            <a:r>
              <a:rPr lang="sl-SI" dirty="0">
                <a:latin typeface="Consolas" panose="020B0609020204030204" pitchFamily="49" charset="0"/>
              </a:rPr>
              <a:t>do { … } </a:t>
            </a:r>
            <a:r>
              <a:rPr lang="sl-SI" dirty="0" err="1">
                <a:latin typeface="Consolas" panose="020B0609020204030204" pitchFamily="49" charset="0"/>
              </a:rPr>
              <a:t>while</a:t>
            </a:r>
            <a:r>
              <a:rPr lang="sl-SI" dirty="0">
                <a:latin typeface="Consolas" panose="020B0609020204030204" pitchFamily="49" charset="0"/>
              </a:rPr>
              <a:t> </a:t>
            </a:r>
            <a:r>
              <a:rPr lang="sl-SI" dirty="0"/>
              <a:t>zanka ni vgrajena -&gt; emulacija zanke,</a:t>
            </a:r>
          </a:p>
          <a:p>
            <a:r>
              <a:rPr lang="sl-SI" dirty="0"/>
              <a:t> uporaba </a:t>
            </a:r>
            <a:r>
              <a:rPr lang="sl-SI" dirty="0">
                <a:latin typeface="Consolas" panose="020B0609020204030204" pitchFamily="49" charset="0"/>
              </a:rPr>
              <a:t>global</a:t>
            </a:r>
            <a:r>
              <a:rPr lang="sl-SI" dirty="0"/>
              <a:t> spremenljivk.</a:t>
            </a:r>
          </a:p>
        </p:txBody>
      </p:sp>
    </p:spTree>
    <p:extLst>
      <p:ext uri="{BB962C8B-B14F-4D97-AF65-F5344CB8AC3E}">
        <p14:creationId xmlns:p14="http://schemas.microsoft.com/office/powerpoint/2010/main" val="375831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0AFF76-F6E5-485D-BC65-ECA8E73C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86" y="908517"/>
            <a:ext cx="5605358" cy="986713"/>
          </a:xfrm>
        </p:spPr>
        <p:txBody>
          <a:bodyPr>
            <a:normAutofit/>
          </a:bodyPr>
          <a:lstStyle/>
          <a:p>
            <a:r>
              <a:rPr lang="sl-SI" b="1" dirty="0"/>
              <a:t>LOGIČNA VRATA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EEC9-88A8-4DF2-A500-18837060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84" y="1895230"/>
            <a:ext cx="5965482" cy="4132359"/>
          </a:xfrm>
        </p:spPr>
        <p:txBody>
          <a:bodyPr>
            <a:normAutofit fontScale="92500"/>
          </a:bodyPr>
          <a:lstStyle/>
          <a:p>
            <a:r>
              <a:rPr lang="sl-SI" sz="2400" dirty="0"/>
              <a:t> </a:t>
            </a:r>
            <a:r>
              <a:rPr lang="sl-SI" sz="2400" dirty="0">
                <a:latin typeface="Consolas" panose="020B0609020204030204" pitchFamily="49" charset="0"/>
              </a:rPr>
              <a:t>NEG</a:t>
            </a:r>
            <a:r>
              <a:rPr lang="sl-SI" sz="2400" dirty="0"/>
              <a:t>, </a:t>
            </a:r>
            <a:r>
              <a:rPr lang="sl-SI" sz="2400" dirty="0">
                <a:latin typeface="Consolas" panose="020B0609020204030204" pitchFamily="49" charset="0"/>
              </a:rPr>
              <a:t>AND</a:t>
            </a:r>
            <a:r>
              <a:rPr lang="sl-SI" sz="2400" dirty="0"/>
              <a:t>, </a:t>
            </a:r>
            <a:r>
              <a:rPr lang="sl-SI" sz="2400" dirty="0">
                <a:latin typeface="Consolas" panose="020B0609020204030204" pitchFamily="49" charset="0"/>
              </a:rPr>
              <a:t>OR</a:t>
            </a:r>
            <a:r>
              <a:rPr lang="sl-SI" sz="2400" dirty="0"/>
              <a:t>, </a:t>
            </a:r>
            <a:r>
              <a:rPr lang="sl-SI" sz="2400" dirty="0">
                <a:latin typeface="Consolas" panose="020B0609020204030204" pitchFamily="49" charset="0"/>
              </a:rPr>
              <a:t>XOR</a:t>
            </a:r>
            <a:r>
              <a:rPr lang="sl-SI" sz="2400" dirty="0"/>
              <a:t>, </a:t>
            </a:r>
            <a:r>
              <a:rPr lang="sl-SI" sz="2400" dirty="0">
                <a:latin typeface="Consolas" panose="020B0609020204030204" pitchFamily="49" charset="0"/>
              </a:rPr>
              <a:t>NOR</a:t>
            </a:r>
            <a:r>
              <a:rPr lang="sl-SI" sz="2400" dirty="0"/>
              <a:t>, </a:t>
            </a:r>
            <a:r>
              <a:rPr lang="sl-SI" sz="2400" dirty="0">
                <a:latin typeface="Consolas" panose="020B0609020204030204" pitchFamily="49" charset="0"/>
              </a:rPr>
              <a:t>XNOR</a:t>
            </a:r>
            <a:r>
              <a:rPr lang="sl-SI" sz="2400" dirty="0"/>
              <a:t> in </a:t>
            </a:r>
            <a:r>
              <a:rPr lang="sl-SI" sz="2400" dirty="0">
                <a:latin typeface="Consolas" panose="020B0609020204030204" pitchFamily="49" charset="0"/>
              </a:rPr>
              <a:t>NAND</a:t>
            </a:r>
            <a:r>
              <a:rPr lang="sl-SI" sz="2400" dirty="0"/>
              <a:t>,</a:t>
            </a:r>
          </a:p>
          <a:p>
            <a:r>
              <a:rPr lang="sl-SI" sz="2400" dirty="0">
                <a:latin typeface="Consolas" panose="020B0609020204030204" pitchFamily="49" charset="0"/>
              </a:rPr>
              <a:t> </a:t>
            </a:r>
            <a:r>
              <a:rPr lang="sl-SI" sz="2400" dirty="0"/>
              <a:t>podpora za baze od 2 do 16,</a:t>
            </a:r>
          </a:p>
          <a:p>
            <a:r>
              <a:rPr lang="sl-SI" sz="2400" dirty="0">
                <a:latin typeface="Consolas" panose="020B0609020204030204" pitchFamily="49" charset="0"/>
              </a:rPr>
              <a:t> </a:t>
            </a:r>
            <a:r>
              <a:rPr lang="sl-SI" sz="2400" dirty="0"/>
              <a:t>implementacija samodejnega dodeljevanja 0 na začetku krajšega števila,</a:t>
            </a:r>
          </a:p>
          <a:p>
            <a:r>
              <a:rPr lang="sl-SI" sz="2400" dirty="0">
                <a:latin typeface="Consolas" panose="020B0609020204030204" pitchFamily="49" charset="0"/>
              </a:rPr>
              <a:t> </a:t>
            </a:r>
            <a:r>
              <a:rPr lang="sl-SI" sz="2400" dirty="0"/>
              <a:t>uporaba </a:t>
            </a:r>
            <a:r>
              <a:rPr lang="sl-SI" sz="2400" dirty="0">
                <a:latin typeface="Consolas" panose="020B0609020204030204" pitchFamily="49" charset="0"/>
              </a:rPr>
              <a:t>global</a:t>
            </a:r>
            <a:r>
              <a:rPr lang="sl-SI" sz="2400" dirty="0"/>
              <a:t> spremenljivk,</a:t>
            </a:r>
          </a:p>
          <a:p>
            <a:r>
              <a:rPr lang="sl-SI" sz="2400" dirty="0">
                <a:latin typeface="Consolas" panose="020B0609020204030204" pitchFamily="49" charset="0"/>
              </a:rPr>
              <a:t> </a:t>
            </a:r>
            <a:r>
              <a:rPr lang="sl-SI" sz="2400" dirty="0"/>
              <a:t>vsak operator vezano funkcijo </a:t>
            </a:r>
            <a:r>
              <a:rPr lang="sl-SI" sz="2400" dirty="0" err="1">
                <a:latin typeface="Consolas" panose="020B0609020204030204" pitchFamily="49" charset="0"/>
              </a:rPr>
              <a:t>nalozi</a:t>
            </a:r>
            <a:r>
              <a:rPr lang="sl-SI" sz="2400" dirty="0">
                <a:latin typeface="Consolas" panose="020B0609020204030204" pitchFamily="49" charset="0"/>
              </a:rPr>
              <a:t>(k)</a:t>
            </a:r>
            <a:r>
              <a:rPr lang="sl-SI" sz="2400" dirty="0"/>
              <a:t>,</a:t>
            </a:r>
          </a:p>
          <a:p>
            <a:r>
              <a:rPr lang="sl-SI" sz="2400" dirty="0">
                <a:latin typeface="Consolas" panose="020B0609020204030204" pitchFamily="49" charset="0"/>
              </a:rPr>
              <a:t> </a:t>
            </a:r>
            <a:r>
              <a:rPr lang="sl-SI" sz="2400" dirty="0"/>
              <a:t>funkcija </a:t>
            </a:r>
            <a:r>
              <a:rPr lang="sl-SI" sz="2400" dirty="0">
                <a:latin typeface="Consolas" panose="020B0609020204030204" pitchFamily="49" charset="0"/>
              </a:rPr>
              <a:t>pretvori</a:t>
            </a:r>
            <a:r>
              <a:rPr lang="sl-SI" sz="2400" dirty="0"/>
              <a:t> iz prejšnjega razdelka v pomoč.</a:t>
            </a:r>
            <a:endParaRPr lang="sl-SI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39034-C4C9-452F-AF66-D8D7412F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27" y="1017640"/>
            <a:ext cx="4348687" cy="4348687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0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1B3EFE-BE3D-4BC1-8E12-0CB256B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sl-SI" b="1" dirty="0"/>
              <a:t>BRANJE IZ DATOTEK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A990-A424-4E9D-ADB3-3A708D924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>
            <a:normAutofit fontScale="92500"/>
          </a:bodyPr>
          <a:lstStyle/>
          <a:p>
            <a:r>
              <a:rPr lang="sl-SI" sz="2400" dirty="0"/>
              <a:t> Branje računov iz datotek in jih rešiti,</a:t>
            </a:r>
          </a:p>
          <a:p>
            <a:r>
              <a:rPr lang="sl-SI" sz="2400" dirty="0"/>
              <a:t> uporaba modula </a:t>
            </a:r>
            <a:r>
              <a:rPr lang="sl-SI" sz="2400" dirty="0" err="1">
                <a:latin typeface="Consolas" panose="020B0609020204030204" pitchFamily="49" charset="0"/>
              </a:rPr>
              <a:t>filedialog</a:t>
            </a:r>
            <a:r>
              <a:rPr lang="sl-SI" sz="2400" dirty="0">
                <a:latin typeface="Consolas" panose="020B0609020204030204" pitchFamily="49" charset="0"/>
              </a:rPr>
              <a:t> </a:t>
            </a:r>
            <a:r>
              <a:rPr lang="sl-SI" sz="2400" dirty="0"/>
              <a:t>iz knjižnice </a:t>
            </a:r>
            <a:r>
              <a:rPr lang="sl-SI" sz="2400" dirty="0" err="1">
                <a:latin typeface="Consolas" panose="020B0609020204030204" pitchFamily="49" charset="0"/>
              </a:rPr>
              <a:t>Tkinter</a:t>
            </a:r>
            <a:r>
              <a:rPr lang="sl-SI" sz="2400" dirty="0"/>
              <a:t>,</a:t>
            </a:r>
          </a:p>
          <a:p>
            <a:r>
              <a:rPr lang="sl-SI" sz="2400" dirty="0"/>
              <a:t> funkcija </a:t>
            </a:r>
            <a:r>
              <a:rPr lang="sl-SI" sz="2400" dirty="0" err="1">
                <a:latin typeface="Consolas" panose="020B0609020204030204" pitchFamily="49" charset="0"/>
              </a:rPr>
              <a:t>odpri_txt</a:t>
            </a:r>
            <a:r>
              <a:rPr lang="sl-SI" sz="2400" dirty="0"/>
              <a:t>,</a:t>
            </a:r>
          </a:p>
          <a:p>
            <a:r>
              <a:rPr lang="sl-SI" sz="2400" dirty="0"/>
              <a:t> omejitev datotek na </a:t>
            </a:r>
            <a:r>
              <a:rPr lang="sl-SI" sz="2400" dirty="0">
                <a:latin typeface="Consolas" panose="020B0609020204030204" pitchFamily="49" charset="0"/>
              </a:rPr>
              <a:t>.</a:t>
            </a:r>
            <a:r>
              <a:rPr lang="sl-SI" sz="2400" dirty="0" err="1">
                <a:latin typeface="Consolas" panose="020B0609020204030204" pitchFamily="49" charset="0"/>
              </a:rPr>
              <a:t>txt</a:t>
            </a:r>
            <a:r>
              <a:rPr lang="sl-SI" sz="2400" dirty="0">
                <a:latin typeface="Consolas" panose="020B0609020204030204" pitchFamily="49" charset="0"/>
              </a:rPr>
              <a:t> </a:t>
            </a:r>
            <a:r>
              <a:rPr lang="sl-SI" sz="2400" dirty="0"/>
              <a:t>oz. samo tekstovne,</a:t>
            </a:r>
          </a:p>
          <a:p>
            <a:r>
              <a:rPr lang="sl-SI" sz="2400" dirty="0"/>
              <a:t> funkcija računa vsako vrstico posebej,</a:t>
            </a:r>
          </a:p>
          <a:p>
            <a:r>
              <a:rPr lang="sl-SI" sz="2400" dirty="0"/>
              <a:t> na koncu zapremo datoteko.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73638-53AD-4D22-BD74-B91C190B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27" y="991947"/>
            <a:ext cx="4817466" cy="486885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5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DC48-315D-47AE-A231-E0E9D605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VIRI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7027-2B89-4625-80A8-8BF58469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Seminarska naloga,</a:t>
            </a:r>
          </a:p>
          <a:p>
            <a:r>
              <a:rPr lang="sl-SI" dirty="0"/>
              <a:t>koda</a:t>
            </a:r>
          </a:p>
        </p:txBody>
      </p:sp>
    </p:spTree>
    <p:extLst>
      <p:ext uri="{BB962C8B-B14F-4D97-AF65-F5344CB8AC3E}">
        <p14:creationId xmlns:p14="http://schemas.microsoft.com/office/powerpoint/2010/main" val="47323566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1BC"/>
      </a:accent1>
      <a:accent2>
        <a:srgbClr val="14B87F"/>
      </a:accent2>
      <a:accent3>
        <a:srgbClr val="21BA45"/>
      </a:accent3>
      <a:accent4>
        <a:srgbClr val="32BA14"/>
      </a:accent4>
      <a:accent5>
        <a:srgbClr val="77B220"/>
      </a:accent5>
      <a:accent6>
        <a:srgbClr val="A7A512"/>
      </a:accent6>
      <a:hlink>
        <a:srgbClr val="588F2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Consolas</vt:lpstr>
      <vt:lpstr>Sagona Book</vt:lpstr>
      <vt:lpstr>ExploreVTI</vt:lpstr>
      <vt:lpstr>DRUGA SEMINARSKA NALOGA Napredni kalkulator</vt:lpstr>
      <vt:lpstr>ARITMETIKA</vt:lpstr>
      <vt:lpstr>PRETVARJANJE MED ŠTEVILSKIMI SISTEMI</vt:lpstr>
      <vt:lpstr>LOGIČNA VRATA</vt:lpstr>
      <vt:lpstr>BRANJE IZ DATOTEK</vt:lpstr>
      <vt:lpstr>VIRI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PREGLED PROGRAMSKIH JEZIKOV</dc:title>
  <dc:creator>matic lukezic</dc:creator>
  <cp:lastModifiedBy>matic lukezic</cp:lastModifiedBy>
  <cp:revision>20</cp:revision>
  <dcterms:created xsi:type="dcterms:W3CDTF">2021-11-27T13:55:02Z</dcterms:created>
  <dcterms:modified xsi:type="dcterms:W3CDTF">2022-01-15T12:18:41Z</dcterms:modified>
</cp:coreProperties>
</file>