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75BDB7F-1043-48E0-AF3D-AD1691B040B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33B7768-B7A2-4588-9D8E-3929C77A29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C8062-2208-4C6B-BF6A-312E25A0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RBTC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BA6BCC-C92B-4FF5-A55B-B2A8E2FE9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Pramudito</a:t>
            </a:r>
            <a:r>
              <a:rPr lang="en-US" dirty="0"/>
              <a:t> </a:t>
            </a:r>
            <a:r>
              <a:rPr lang="en-US" dirty="0" err="1"/>
              <a:t>Hapriarso</a:t>
            </a:r>
            <a:r>
              <a:rPr lang="en-US" dirty="0"/>
              <a:t> 5114100035</a:t>
            </a:r>
            <a:endParaRPr lang="en-US" b="0" dirty="0">
              <a:effectLst/>
            </a:endParaRPr>
          </a:p>
          <a:p>
            <a:r>
              <a:rPr lang="en-US" dirty="0"/>
              <a:t>M </a:t>
            </a:r>
            <a:r>
              <a:rPr lang="en-US" dirty="0" err="1"/>
              <a:t>Luqmanul</a:t>
            </a:r>
            <a:r>
              <a:rPr lang="en-US" dirty="0"/>
              <a:t> Hakim P 5114100081</a:t>
            </a:r>
            <a:endParaRPr lang="en-US" b="0" dirty="0">
              <a:effectLst/>
            </a:endParaRPr>
          </a:p>
          <a:p>
            <a:r>
              <a:rPr lang="en-US" dirty="0"/>
              <a:t>Ahmad Bilal 5114100121</a:t>
            </a:r>
          </a:p>
        </p:txBody>
      </p:sp>
    </p:spTree>
    <p:extLst>
      <p:ext uri="{BB962C8B-B14F-4D97-AF65-F5344CB8AC3E}">
        <p14:creationId xmlns:p14="http://schemas.microsoft.com/office/powerpoint/2010/main" val="33385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3602A-8B72-4E3E-AE34-BC0ED845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5" name="Content Placeholder 4" descr="A picture containing thing, object&#10;&#10;Description generated with very high confidence">
            <a:extLst>
              <a:ext uri="{FF2B5EF4-FFF2-40B4-BE49-F238E27FC236}">
                <a16:creationId xmlns:a16="http://schemas.microsoft.com/office/drawing/2014/main" xmlns="" id="{A5BAFAAD-753B-493B-804D-073C16DC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9" y="1435973"/>
            <a:ext cx="11245562" cy="4978894"/>
          </a:xfrm>
        </p:spPr>
      </p:pic>
    </p:spTree>
    <p:extLst>
      <p:ext uri="{BB962C8B-B14F-4D97-AF65-F5344CB8AC3E}">
        <p14:creationId xmlns:p14="http://schemas.microsoft.com/office/powerpoint/2010/main" val="393248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8F83F-E3BF-4EEE-9E1A-F9AD36B7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805E37-DF5C-4BE1-855F-55EDF7E4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(SIPB) RBTC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RBTC ITS</a:t>
            </a:r>
          </a:p>
        </p:txBody>
      </p:sp>
    </p:spTree>
    <p:extLst>
      <p:ext uri="{BB962C8B-B14F-4D97-AF65-F5344CB8AC3E}">
        <p14:creationId xmlns:p14="http://schemas.microsoft.com/office/powerpoint/2010/main" val="10284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133C7-DD3D-4B49-8BBC-CB6BB11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5D268E-B3FF-41B1-B07B-1C2D45DC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RBTC.</a:t>
            </a:r>
          </a:p>
        </p:txBody>
      </p:sp>
    </p:spTree>
    <p:extLst>
      <p:ext uri="{BB962C8B-B14F-4D97-AF65-F5344CB8AC3E}">
        <p14:creationId xmlns:p14="http://schemas.microsoft.com/office/powerpoint/2010/main" val="22478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77F17-8725-481F-8AA9-8667451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6D123-EDB8-458B-AB09-E286BB41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RBTC</a:t>
            </a:r>
          </a:p>
          <a:p>
            <a:r>
              <a:rPr lang="en-US" dirty="0" err="1"/>
              <a:t>Menampilkan</a:t>
            </a:r>
            <a:r>
              <a:rPr lang="en-US" dirty="0"/>
              <a:t> detail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dipinjam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deadline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4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C03C5-1031-46DE-A3F3-0F205CB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xmlns="" id="{706EC653-93CC-48EA-AE37-E1CE6BEDD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351813"/>
            <a:ext cx="9671350" cy="5134587"/>
          </a:xfrm>
        </p:spPr>
      </p:pic>
    </p:spTree>
    <p:extLst>
      <p:ext uri="{BB962C8B-B14F-4D97-AF65-F5344CB8AC3E}">
        <p14:creationId xmlns:p14="http://schemas.microsoft.com/office/powerpoint/2010/main" val="38644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E9087-9C5C-4CA4-921D-BEA7ED3A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B3990-092F-473F-90A8-A58D2492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XAMPP</a:t>
            </a:r>
          </a:p>
          <a:p>
            <a:r>
              <a:rPr lang="en-US" dirty="0"/>
              <a:t>Oracle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64878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7FAD6-994C-4832-A045-02F06039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3D0B6CB2-6A2E-4FF8-8425-1058D5E7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2" y="179347"/>
            <a:ext cx="8070574" cy="6572636"/>
          </a:xfrm>
        </p:spPr>
      </p:pic>
    </p:spTree>
    <p:extLst>
      <p:ext uri="{BB962C8B-B14F-4D97-AF65-F5344CB8AC3E}">
        <p14:creationId xmlns:p14="http://schemas.microsoft.com/office/powerpoint/2010/main" val="373141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7597-5178-41CE-9A35-3D835752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A82B5AD2-4CBE-40C4-BC43-29C865E5A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26" y="386296"/>
            <a:ext cx="8809031" cy="5133469"/>
          </a:xfrm>
        </p:spPr>
      </p:pic>
    </p:spTree>
    <p:extLst>
      <p:ext uri="{BB962C8B-B14F-4D97-AF65-F5344CB8AC3E}">
        <p14:creationId xmlns:p14="http://schemas.microsoft.com/office/powerpoint/2010/main" val="166432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F4926-127A-4922-BC0A-574701EF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7A0144-A0DA-4C70-A571-6CA7E995F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8" y="530225"/>
            <a:ext cx="10286428" cy="4187825"/>
          </a:xfrm>
        </p:spPr>
      </p:pic>
    </p:spTree>
    <p:extLst>
      <p:ext uri="{BB962C8B-B14F-4D97-AF65-F5344CB8AC3E}">
        <p14:creationId xmlns:p14="http://schemas.microsoft.com/office/powerpoint/2010/main" val="410105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325</TotalTime>
  <Words>94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Sistem Informasi Peminjaman Buku RBTC</vt:lpstr>
      <vt:lpstr>Deskripsi</vt:lpstr>
      <vt:lpstr>Client</vt:lpstr>
      <vt:lpstr>Spesifikasi Produk</vt:lpstr>
      <vt:lpstr>Database</vt:lpstr>
      <vt:lpstr>Tools</vt:lpstr>
      <vt:lpstr>Data Flow Diagram</vt:lpstr>
      <vt:lpstr>Site Map</vt:lpstr>
      <vt:lpstr>Arsitektur Aplikasi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Peminjaman Buku RBTC</dc:title>
  <dc:creator>Ahmad Bilal</dc:creator>
  <cp:lastModifiedBy>USER</cp:lastModifiedBy>
  <cp:revision>5</cp:revision>
  <dcterms:created xsi:type="dcterms:W3CDTF">2017-05-28T11:36:07Z</dcterms:created>
  <dcterms:modified xsi:type="dcterms:W3CDTF">2017-05-31T04:05:02Z</dcterms:modified>
</cp:coreProperties>
</file>