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60FA-8F6D-4A9F-96DD-61ECE70472B5}" type="datetimeFigureOut">
              <a:rPr lang="en-CA" smtClean="0"/>
              <a:t>2017-02-15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962-2A90-4447-B02F-AB1A6806A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90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60FA-8F6D-4A9F-96DD-61ECE70472B5}" type="datetimeFigureOut">
              <a:rPr lang="en-CA" smtClean="0"/>
              <a:t>2017-02-15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962-2A90-4447-B02F-AB1A6806A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578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60FA-8F6D-4A9F-96DD-61ECE70472B5}" type="datetimeFigureOut">
              <a:rPr lang="en-CA" smtClean="0"/>
              <a:t>2017-02-15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962-2A90-4447-B02F-AB1A6806A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762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60FA-8F6D-4A9F-96DD-61ECE70472B5}" type="datetimeFigureOut">
              <a:rPr lang="en-CA" smtClean="0"/>
              <a:t>2017-02-15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962-2A90-4447-B02F-AB1A6806A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773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60FA-8F6D-4A9F-96DD-61ECE70472B5}" type="datetimeFigureOut">
              <a:rPr lang="en-CA" smtClean="0"/>
              <a:t>2017-02-15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962-2A90-4447-B02F-AB1A6806A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50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60FA-8F6D-4A9F-96DD-61ECE70472B5}" type="datetimeFigureOut">
              <a:rPr lang="en-CA" smtClean="0"/>
              <a:t>2017-02-15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962-2A90-4447-B02F-AB1A6806A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212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60FA-8F6D-4A9F-96DD-61ECE70472B5}" type="datetimeFigureOut">
              <a:rPr lang="en-CA" smtClean="0"/>
              <a:t>2017-02-15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962-2A90-4447-B02F-AB1A6806A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19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60FA-8F6D-4A9F-96DD-61ECE70472B5}" type="datetimeFigureOut">
              <a:rPr lang="en-CA" smtClean="0"/>
              <a:t>2017-02-15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962-2A90-4447-B02F-AB1A6806A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706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60FA-8F6D-4A9F-96DD-61ECE70472B5}" type="datetimeFigureOut">
              <a:rPr lang="en-CA" smtClean="0"/>
              <a:t>2017-02-15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962-2A90-4447-B02F-AB1A6806A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241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60FA-8F6D-4A9F-96DD-61ECE70472B5}" type="datetimeFigureOut">
              <a:rPr lang="en-CA" smtClean="0"/>
              <a:t>2017-02-15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962-2A90-4447-B02F-AB1A6806A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05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60FA-8F6D-4A9F-96DD-61ECE70472B5}" type="datetimeFigureOut">
              <a:rPr lang="en-CA" smtClean="0"/>
              <a:t>2017-02-15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962-2A90-4447-B02F-AB1A6806A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07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F60FA-8F6D-4A9F-96DD-61ECE70472B5}" type="datetimeFigureOut">
              <a:rPr lang="en-CA" smtClean="0"/>
              <a:t>2017-02-15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33962-2A90-4447-B02F-AB1A6806A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603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Martin Lurette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Creating my brand</a:t>
            </a:r>
          </a:p>
        </p:txBody>
      </p:sp>
    </p:spTree>
    <p:extLst>
      <p:ext uri="{BB962C8B-B14F-4D97-AF65-F5344CB8AC3E}">
        <p14:creationId xmlns:p14="http://schemas.microsoft.com/office/powerpoint/2010/main" val="12076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363" y="2193925"/>
            <a:ext cx="10515600" cy="1325563"/>
          </a:xfrm>
        </p:spPr>
        <p:txBody>
          <a:bodyPr/>
          <a:lstStyle/>
          <a:p>
            <a:r>
              <a:rPr lang="en-CA" dirty="0"/>
              <a:t>Why create a brand?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759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Situation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 online presence</a:t>
            </a:r>
          </a:p>
          <a:p>
            <a:r>
              <a:rPr lang="en-CA" dirty="0"/>
              <a:t>Spotty resume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592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brand I intent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Professional</a:t>
            </a:r>
          </a:p>
          <a:p>
            <a:r>
              <a:rPr lang="en-CA" dirty="0"/>
              <a:t>Smart</a:t>
            </a:r>
          </a:p>
          <a:p>
            <a:r>
              <a:rPr lang="en-CA" dirty="0"/>
              <a:t>#trending</a:t>
            </a:r>
          </a:p>
        </p:txBody>
      </p:sp>
    </p:spTree>
    <p:extLst>
      <p:ext uri="{BB962C8B-B14F-4D97-AF65-F5344CB8AC3E}">
        <p14:creationId xmlns:p14="http://schemas.microsoft.com/office/powerpoint/2010/main" val="57546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1: Update LinkedIn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475" y="2501106"/>
            <a:ext cx="99250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2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2 : Update Facebook picture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6355" y="1825625"/>
            <a:ext cx="39192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9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3: Create Twitter Account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912" y="3101181"/>
            <a:ext cx="5972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3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Make some tweets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5066" y="1825625"/>
            <a:ext cx="37818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Better online presence is key for networking</a:t>
            </a:r>
          </a:p>
          <a:p>
            <a:r>
              <a:rPr lang="en-CA" dirty="0"/>
              <a:t>Simple to start</a:t>
            </a:r>
          </a:p>
          <a:p>
            <a:r>
              <a:rPr lang="en-CA" dirty="0"/>
              <a:t>Requires upkeep every now and then.</a:t>
            </a:r>
          </a:p>
        </p:txBody>
      </p:sp>
    </p:spTree>
    <p:extLst>
      <p:ext uri="{BB962C8B-B14F-4D97-AF65-F5344CB8AC3E}">
        <p14:creationId xmlns:p14="http://schemas.microsoft.com/office/powerpoint/2010/main" val="204414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65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Martin Lurette</vt:lpstr>
      <vt:lpstr>Why create a brand?</vt:lpstr>
      <vt:lpstr>Current Situation</vt:lpstr>
      <vt:lpstr>The brand I intent to project</vt:lpstr>
      <vt:lpstr>Step 1: Update LinkedIn</vt:lpstr>
      <vt:lpstr>Step 2 : Update Facebook picture</vt:lpstr>
      <vt:lpstr>Step 3: Create Twitter Account</vt:lpstr>
      <vt:lpstr>Make some tweets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Martin Lurette</dc:title>
  <dc:creator>Martin Lurette</dc:creator>
  <cp:lastModifiedBy>Martin Lurette</cp:lastModifiedBy>
  <cp:revision>6</cp:revision>
  <dcterms:created xsi:type="dcterms:W3CDTF">2017-02-15T11:09:37Z</dcterms:created>
  <dcterms:modified xsi:type="dcterms:W3CDTF">2017-02-15T12:21:17Z</dcterms:modified>
</cp:coreProperties>
</file>