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7" r:id="rId2"/>
    <p:sldId id="277" r:id="rId3"/>
    <p:sldId id="276" r:id="rId4"/>
    <p:sldId id="272" r:id="rId5"/>
    <p:sldId id="278" r:id="rId6"/>
  </p:sldIdLst>
  <p:sldSz cx="9525000" cy="9525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3" userDrawn="1">
          <p15:clr>
            <a:srgbClr val="A4A3A4"/>
          </p15:clr>
        </p15:guide>
        <p15:guide id="2" pos="30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6523"/>
    <a:srgbClr val="A22E45"/>
    <a:srgbClr val="CBAB91"/>
    <a:srgbClr val="42BAD2"/>
    <a:srgbClr val="DCD2B9"/>
    <a:srgbClr val="D8C0AC"/>
    <a:srgbClr val="E2E2E2"/>
    <a:srgbClr val="0A6A3C"/>
    <a:srgbClr val="262626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85996" autoAdjust="0"/>
  </p:normalViewPr>
  <p:slideViewPr>
    <p:cSldViewPr snapToGrid="0" showGuides="1">
      <p:cViewPr varScale="1">
        <p:scale>
          <a:sx n="42" d="100"/>
          <a:sy n="42" d="100"/>
        </p:scale>
        <p:origin x="2088" y="102"/>
      </p:cViewPr>
      <p:guideLst>
        <p:guide orient="horz" pos="3023"/>
        <p:guide pos="30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8A8E4-F86E-45B7-BC18-3CE739CF6FDB}" type="datetimeFigureOut">
              <a:rPr lang="id-ID" smtClean="0"/>
              <a:t>27/11/2022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C577B-6146-4CC8-BC5C-8120A2C350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49882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Untuk mengganti foto, lihat </a:t>
            </a:r>
            <a:r>
              <a:rPr lang="id-ID" b="1" dirty="0"/>
              <a:t>“cara mengganti gambar metode 2” </a:t>
            </a:r>
            <a:r>
              <a:rPr lang="id-ID" dirty="0"/>
              <a:t>di ebook tutorial</a:t>
            </a:r>
          </a:p>
          <a:p>
            <a:r>
              <a:rPr lang="id-ID" dirty="0"/>
              <a:t>Untuk</a:t>
            </a:r>
            <a:r>
              <a:rPr lang="id-ID" baseline="0" dirty="0"/>
              <a:t> mengganti background, lihat </a:t>
            </a:r>
            <a:r>
              <a:rPr lang="id-ID" b="1" baseline="0" dirty="0"/>
              <a:t>“cara mengganti background”</a:t>
            </a:r>
            <a:r>
              <a:rPr lang="id-ID" baseline="0" dirty="0"/>
              <a:t> di ebook tutorial</a:t>
            </a:r>
            <a:endParaRPr lang="id-ID" dirty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C577B-6146-4CC8-BC5C-8120A2C35097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8334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Untuk mengganti foto, lihat </a:t>
            </a:r>
            <a:r>
              <a:rPr lang="id-ID" b="1" dirty="0"/>
              <a:t>“cara mengganti gambar metode 2” </a:t>
            </a:r>
            <a:r>
              <a:rPr lang="id-ID" dirty="0"/>
              <a:t>di ebook tutorial</a:t>
            </a:r>
          </a:p>
          <a:p>
            <a:r>
              <a:rPr lang="id-ID" dirty="0"/>
              <a:t>Untuk</a:t>
            </a:r>
            <a:r>
              <a:rPr lang="id-ID" baseline="0" dirty="0"/>
              <a:t> mengganti background, lihat </a:t>
            </a:r>
            <a:r>
              <a:rPr lang="id-ID" b="1" baseline="0" dirty="0"/>
              <a:t>“cara mengganti background”</a:t>
            </a:r>
            <a:r>
              <a:rPr lang="id-ID" baseline="0" dirty="0"/>
              <a:t> di ebook tutorial</a:t>
            </a:r>
            <a:endParaRPr lang="id-ID" dirty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C577B-6146-4CC8-BC5C-8120A2C35097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4558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Untuk mengganti foto, lihat </a:t>
            </a:r>
            <a:r>
              <a:rPr lang="id-ID" b="1" dirty="0"/>
              <a:t>“cara mengganti gambar metode 2” </a:t>
            </a:r>
            <a:r>
              <a:rPr lang="id-ID" dirty="0"/>
              <a:t>di ebook tutorial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C577B-6146-4CC8-BC5C-8120A2C35097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2853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Untuk mengganti foto, lihat </a:t>
            </a:r>
            <a:r>
              <a:rPr lang="id-ID" b="1" dirty="0"/>
              <a:t>“cara mengganti gambar metode 2” </a:t>
            </a:r>
            <a:r>
              <a:rPr lang="id-ID" dirty="0"/>
              <a:t>di ebook tutorial</a:t>
            </a:r>
          </a:p>
          <a:p>
            <a:r>
              <a:rPr lang="id-ID" dirty="0"/>
              <a:t>Untuk</a:t>
            </a:r>
            <a:r>
              <a:rPr lang="id-ID" baseline="0" dirty="0"/>
              <a:t> mengganti background, lihat </a:t>
            </a:r>
            <a:r>
              <a:rPr lang="id-ID" b="1" baseline="0" dirty="0"/>
              <a:t>“cara mengganti background”</a:t>
            </a:r>
            <a:r>
              <a:rPr lang="id-ID" baseline="0" dirty="0"/>
              <a:t> di ebook tutorial</a:t>
            </a:r>
            <a:endParaRPr lang="id-ID" dirty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C577B-6146-4CC8-BC5C-8120A2C35097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5287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Untuk mengganti foto, lihat </a:t>
            </a:r>
            <a:r>
              <a:rPr lang="id-ID" b="1" dirty="0"/>
              <a:t>“cara mengganti gambar metode 2” </a:t>
            </a:r>
            <a:r>
              <a:rPr lang="id-ID" dirty="0"/>
              <a:t>di ebook tutorial</a:t>
            </a:r>
          </a:p>
          <a:p>
            <a:r>
              <a:rPr lang="id-ID" dirty="0"/>
              <a:t>Untuk</a:t>
            </a:r>
            <a:r>
              <a:rPr lang="id-ID" baseline="0" dirty="0"/>
              <a:t> mengganti background, lihat </a:t>
            </a:r>
            <a:r>
              <a:rPr lang="id-ID" b="1" baseline="0" dirty="0"/>
              <a:t>“cara mengganti background”</a:t>
            </a:r>
            <a:r>
              <a:rPr lang="id-ID" baseline="0" dirty="0"/>
              <a:t> di ebook tutorial</a:t>
            </a:r>
            <a:endParaRPr lang="id-ID" dirty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C577B-6146-4CC8-BC5C-8120A2C35097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579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 noGrp="1"/>
          </p:cNvSpPr>
          <p:nvPr>
            <p:ph type="pic" sz="quarter" idx="10"/>
          </p:nvPr>
        </p:nvSpPr>
        <p:spPr>
          <a:xfrm>
            <a:off x="6193091" y="1205119"/>
            <a:ext cx="1896775" cy="2200259"/>
          </a:xfrm>
          <a:custGeom>
            <a:avLst/>
            <a:gdLst>
              <a:gd name="connsiteX0" fmla="*/ 948388 w 1896775"/>
              <a:gd name="connsiteY0" fmla="*/ 0 h 2200259"/>
              <a:gd name="connsiteX1" fmla="*/ 1896775 w 1896775"/>
              <a:gd name="connsiteY1" fmla="*/ 474194 h 2200259"/>
              <a:gd name="connsiteX2" fmla="*/ 1896775 w 1896775"/>
              <a:gd name="connsiteY2" fmla="*/ 1726065 h 2200259"/>
              <a:gd name="connsiteX3" fmla="*/ 948388 w 1896775"/>
              <a:gd name="connsiteY3" fmla="*/ 2200259 h 2200259"/>
              <a:gd name="connsiteX4" fmla="*/ 0 w 1896775"/>
              <a:gd name="connsiteY4" fmla="*/ 1726065 h 2200259"/>
              <a:gd name="connsiteX5" fmla="*/ 0 w 1896775"/>
              <a:gd name="connsiteY5" fmla="*/ 474194 h 2200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6775" h="2200259">
                <a:moveTo>
                  <a:pt x="948388" y="0"/>
                </a:moveTo>
                <a:lnTo>
                  <a:pt x="1896775" y="474194"/>
                </a:lnTo>
                <a:lnTo>
                  <a:pt x="1896775" y="1726065"/>
                </a:lnTo>
                <a:lnTo>
                  <a:pt x="948388" y="2200259"/>
                </a:lnTo>
                <a:lnTo>
                  <a:pt x="0" y="1726065"/>
                </a:lnTo>
                <a:lnTo>
                  <a:pt x="0" y="47419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084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 noGrp="1"/>
          </p:cNvSpPr>
          <p:nvPr>
            <p:ph type="pic" sz="quarter" idx="10"/>
          </p:nvPr>
        </p:nvSpPr>
        <p:spPr>
          <a:xfrm>
            <a:off x="567052" y="6154961"/>
            <a:ext cx="1707931" cy="1981200"/>
          </a:xfrm>
          <a:custGeom>
            <a:avLst/>
            <a:gdLst>
              <a:gd name="connsiteX0" fmla="*/ 853965 w 1707931"/>
              <a:gd name="connsiteY0" fmla="*/ 0 h 1981200"/>
              <a:gd name="connsiteX1" fmla="*/ 1707931 w 1707931"/>
              <a:gd name="connsiteY1" fmla="*/ 426983 h 1981200"/>
              <a:gd name="connsiteX2" fmla="*/ 1707931 w 1707931"/>
              <a:gd name="connsiteY2" fmla="*/ 1554217 h 1981200"/>
              <a:gd name="connsiteX3" fmla="*/ 853965 w 1707931"/>
              <a:gd name="connsiteY3" fmla="*/ 1981200 h 1981200"/>
              <a:gd name="connsiteX4" fmla="*/ 0 w 1707931"/>
              <a:gd name="connsiteY4" fmla="*/ 1554217 h 1981200"/>
              <a:gd name="connsiteX5" fmla="*/ 0 w 1707931"/>
              <a:gd name="connsiteY5" fmla="*/ 426983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7931" h="1981200">
                <a:moveTo>
                  <a:pt x="853965" y="0"/>
                </a:moveTo>
                <a:lnTo>
                  <a:pt x="1707931" y="426983"/>
                </a:lnTo>
                <a:lnTo>
                  <a:pt x="1707931" y="1554217"/>
                </a:lnTo>
                <a:lnTo>
                  <a:pt x="853965" y="1981200"/>
                </a:lnTo>
                <a:lnTo>
                  <a:pt x="0" y="1554217"/>
                </a:lnTo>
                <a:lnTo>
                  <a:pt x="0" y="42698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6" name="Freeform 15"/>
          <p:cNvSpPr>
            <a:spLocks noGrp="1"/>
          </p:cNvSpPr>
          <p:nvPr>
            <p:ph type="pic" sz="quarter" idx="11"/>
          </p:nvPr>
        </p:nvSpPr>
        <p:spPr>
          <a:xfrm>
            <a:off x="2797885" y="6140084"/>
            <a:ext cx="1707931" cy="1981200"/>
          </a:xfrm>
          <a:custGeom>
            <a:avLst/>
            <a:gdLst>
              <a:gd name="connsiteX0" fmla="*/ 853965 w 1707931"/>
              <a:gd name="connsiteY0" fmla="*/ 0 h 1981200"/>
              <a:gd name="connsiteX1" fmla="*/ 1707931 w 1707931"/>
              <a:gd name="connsiteY1" fmla="*/ 426983 h 1981200"/>
              <a:gd name="connsiteX2" fmla="*/ 1707931 w 1707931"/>
              <a:gd name="connsiteY2" fmla="*/ 1554217 h 1981200"/>
              <a:gd name="connsiteX3" fmla="*/ 853965 w 1707931"/>
              <a:gd name="connsiteY3" fmla="*/ 1981200 h 1981200"/>
              <a:gd name="connsiteX4" fmla="*/ 0 w 1707931"/>
              <a:gd name="connsiteY4" fmla="*/ 1554217 h 1981200"/>
              <a:gd name="connsiteX5" fmla="*/ 0 w 1707931"/>
              <a:gd name="connsiteY5" fmla="*/ 426983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7931" h="1981200">
                <a:moveTo>
                  <a:pt x="853965" y="0"/>
                </a:moveTo>
                <a:lnTo>
                  <a:pt x="1707931" y="426983"/>
                </a:lnTo>
                <a:lnTo>
                  <a:pt x="1707931" y="1554217"/>
                </a:lnTo>
                <a:lnTo>
                  <a:pt x="853965" y="1981200"/>
                </a:lnTo>
                <a:lnTo>
                  <a:pt x="0" y="1554217"/>
                </a:lnTo>
                <a:lnTo>
                  <a:pt x="0" y="42698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9" name="Freeform 18"/>
          <p:cNvSpPr>
            <a:spLocks noGrp="1"/>
          </p:cNvSpPr>
          <p:nvPr>
            <p:ph type="pic" sz="quarter" idx="12"/>
          </p:nvPr>
        </p:nvSpPr>
        <p:spPr>
          <a:xfrm>
            <a:off x="5028715" y="6124603"/>
            <a:ext cx="1707931" cy="1981200"/>
          </a:xfrm>
          <a:custGeom>
            <a:avLst/>
            <a:gdLst>
              <a:gd name="connsiteX0" fmla="*/ 853965 w 1707931"/>
              <a:gd name="connsiteY0" fmla="*/ 0 h 1981200"/>
              <a:gd name="connsiteX1" fmla="*/ 1707931 w 1707931"/>
              <a:gd name="connsiteY1" fmla="*/ 426983 h 1981200"/>
              <a:gd name="connsiteX2" fmla="*/ 1707931 w 1707931"/>
              <a:gd name="connsiteY2" fmla="*/ 1554217 h 1981200"/>
              <a:gd name="connsiteX3" fmla="*/ 853965 w 1707931"/>
              <a:gd name="connsiteY3" fmla="*/ 1981200 h 1981200"/>
              <a:gd name="connsiteX4" fmla="*/ 0 w 1707931"/>
              <a:gd name="connsiteY4" fmla="*/ 1554217 h 1981200"/>
              <a:gd name="connsiteX5" fmla="*/ 0 w 1707931"/>
              <a:gd name="connsiteY5" fmla="*/ 426983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7931" h="1981200">
                <a:moveTo>
                  <a:pt x="853965" y="0"/>
                </a:moveTo>
                <a:lnTo>
                  <a:pt x="1707931" y="426983"/>
                </a:lnTo>
                <a:lnTo>
                  <a:pt x="1707931" y="1554217"/>
                </a:lnTo>
                <a:lnTo>
                  <a:pt x="853965" y="1981200"/>
                </a:lnTo>
                <a:lnTo>
                  <a:pt x="0" y="1554217"/>
                </a:lnTo>
                <a:lnTo>
                  <a:pt x="0" y="42698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2" name="Freeform 21"/>
          <p:cNvSpPr>
            <a:spLocks noGrp="1"/>
          </p:cNvSpPr>
          <p:nvPr>
            <p:ph type="pic" sz="quarter" idx="13"/>
          </p:nvPr>
        </p:nvSpPr>
        <p:spPr>
          <a:xfrm>
            <a:off x="7259545" y="6124603"/>
            <a:ext cx="1707931" cy="1981200"/>
          </a:xfrm>
          <a:custGeom>
            <a:avLst/>
            <a:gdLst>
              <a:gd name="connsiteX0" fmla="*/ 853965 w 1707931"/>
              <a:gd name="connsiteY0" fmla="*/ 0 h 1981200"/>
              <a:gd name="connsiteX1" fmla="*/ 1707931 w 1707931"/>
              <a:gd name="connsiteY1" fmla="*/ 426983 h 1981200"/>
              <a:gd name="connsiteX2" fmla="*/ 1707931 w 1707931"/>
              <a:gd name="connsiteY2" fmla="*/ 1554217 h 1981200"/>
              <a:gd name="connsiteX3" fmla="*/ 853965 w 1707931"/>
              <a:gd name="connsiteY3" fmla="*/ 1981200 h 1981200"/>
              <a:gd name="connsiteX4" fmla="*/ 0 w 1707931"/>
              <a:gd name="connsiteY4" fmla="*/ 1554217 h 1981200"/>
              <a:gd name="connsiteX5" fmla="*/ 0 w 1707931"/>
              <a:gd name="connsiteY5" fmla="*/ 426983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7931" h="1981200">
                <a:moveTo>
                  <a:pt x="853965" y="0"/>
                </a:moveTo>
                <a:lnTo>
                  <a:pt x="1707931" y="426983"/>
                </a:lnTo>
                <a:lnTo>
                  <a:pt x="1707931" y="1554217"/>
                </a:lnTo>
                <a:lnTo>
                  <a:pt x="853965" y="1981200"/>
                </a:lnTo>
                <a:lnTo>
                  <a:pt x="0" y="1554217"/>
                </a:lnTo>
                <a:lnTo>
                  <a:pt x="0" y="42698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8965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6329" y="507118"/>
            <a:ext cx="2053828" cy="80719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4844" y="507118"/>
            <a:ext cx="6042422" cy="80719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AC69-0D86-4A0F-891B-D7F2702A2635}" type="datetimeFigureOut">
              <a:rPr lang="id-ID" smtClean="0"/>
              <a:t>27/11/2022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3EA7-68C6-4295-808E-F5A954B2610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398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 noGrp="1"/>
          </p:cNvSpPr>
          <p:nvPr>
            <p:ph type="pic" sz="quarter" idx="10"/>
          </p:nvPr>
        </p:nvSpPr>
        <p:spPr>
          <a:xfrm>
            <a:off x="3837278" y="1633064"/>
            <a:ext cx="1896775" cy="2200259"/>
          </a:xfrm>
          <a:custGeom>
            <a:avLst/>
            <a:gdLst>
              <a:gd name="connsiteX0" fmla="*/ 948388 w 1896775"/>
              <a:gd name="connsiteY0" fmla="*/ 0 h 2200259"/>
              <a:gd name="connsiteX1" fmla="*/ 1896775 w 1896775"/>
              <a:gd name="connsiteY1" fmla="*/ 474194 h 2200259"/>
              <a:gd name="connsiteX2" fmla="*/ 1896775 w 1896775"/>
              <a:gd name="connsiteY2" fmla="*/ 1726065 h 2200259"/>
              <a:gd name="connsiteX3" fmla="*/ 948388 w 1896775"/>
              <a:gd name="connsiteY3" fmla="*/ 2200259 h 2200259"/>
              <a:gd name="connsiteX4" fmla="*/ 0 w 1896775"/>
              <a:gd name="connsiteY4" fmla="*/ 1726065 h 2200259"/>
              <a:gd name="connsiteX5" fmla="*/ 0 w 1896775"/>
              <a:gd name="connsiteY5" fmla="*/ 474194 h 2200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6775" h="2200259">
                <a:moveTo>
                  <a:pt x="948388" y="0"/>
                </a:moveTo>
                <a:lnTo>
                  <a:pt x="1896775" y="474194"/>
                </a:lnTo>
                <a:lnTo>
                  <a:pt x="1896775" y="1726065"/>
                </a:lnTo>
                <a:lnTo>
                  <a:pt x="948388" y="2200259"/>
                </a:lnTo>
                <a:lnTo>
                  <a:pt x="0" y="1726065"/>
                </a:lnTo>
                <a:lnTo>
                  <a:pt x="0" y="47419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0690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 noGrp="1"/>
          </p:cNvSpPr>
          <p:nvPr>
            <p:ph type="pic" sz="quarter" idx="10"/>
          </p:nvPr>
        </p:nvSpPr>
        <p:spPr>
          <a:xfrm>
            <a:off x="6091925" y="663844"/>
            <a:ext cx="1896775" cy="2200259"/>
          </a:xfrm>
          <a:custGeom>
            <a:avLst/>
            <a:gdLst>
              <a:gd name="connsiteX0" fmla="*/ 948388 w 1896775"/>
              <a:gd name="connsiteY0" fmla="*/ 0 h 2200259"/>
              <a:gd name="connsiteX1" fmla="*/ 1896775 w 1896775"/>
              <a:gd name="connsiteY1" fmla="*/ 474194 h 2200259"/>
              <a:gd name="connsiteX2" fmla="*/ 1896775 w 1896775"/>
              <a:gd name="connsiteY2" fmla="*/ 1726065 h 2200259"/>
              <a:gd name="connsiteX3" fmla="*/ 948388 w 1896775"/>
              <a:gd name="connsiteY3" fmla="*/ 2200259 h 2200259"/>
              <a:gd name="connsiteX4" fmla="*/ 0 w 1896775"/>
              <a:gd name="connsiteY4" fmla="*/ 1726065 h 2200259"/>
              <a:gd name="connsiteX5" fmla="*/ 0 w 1896775"/>
              <a:gd name="connsiteY5" fmla="*/ 474194 h 2200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6775" h="2200259">
                <a:moveTo>
                  <a:pt x="948388" y="0"/>
                </a:moveTo>
                <a:lnTo>
                  <a:pt x="1896775" y="474194"/>
                </a:lnTo>
                <a:lnTo>
                  <a:pt x="1896775" y="1726065"/>
                </a:lnTo>
                <a:lnTo>
                  <a:pt x="948388" y="2200259"/>
                </a:lnTo>
                <a:lnTo>
                  <a:pt x="0" y="1726065"/>
                </a:lnTo>
                <a:lnTo>
                  <a:pt x="0" y="47419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898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>
            <a:spLocks noGrp="1"/>
          </p:cNvSpPr>
          <p:nvPr>
            <p:ph type="pic" sz="quarter" idx="10"/>
          </p:nvPr>
        </p:nvSpPr>
        <p:spPr>
          <a:xfrm>
            <a:off x="5602504" y="0"/>
            <a:ext cx="3922495" cy="9525000"/>
          </a:xfrm>
          <a:custGeom>
            <a:avLst/>
            <a:gdLst>
              <a:gd name="connsiteX0" fmla="*/ 0 w 3922495"/>
              <a:gd name="connsiteY0" fmla="*/ 0 h 9525000"/>
              <a:gd name="connsiteX1" fmla="*/ 3922495 w 3922495"/>
              <a:gd name="connsiteY1" fmla="*/ 0 h 9525000"/>
              <a:gd name="connsiteX2" fmla="*/ 3922495 w 3922495"/>
              <a:gd name="connsiteY2" fmla="*/ 9525000 h 9525000"/>
              <a:gd name="connsiteX3" fmla="*/ 0 w 3922495"/>
              <a:gd name="connsiteY3" fmla="*/ 9525000 h 952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2495" h="9525000">
                <a:moveTo>
                  <a:pt x="0" y="0"/>
                </a:moveTo>
                <a:lnTo>
                  <a:pt x="3922495" y="0"/>
                </a:lnTo>
                <a:lnTo>
                  <a:pt x="3922495" y="9525000"/>
                </a:lnTo>
                <a:lnTo>
                  <a:pt x="0" y="9525000"/>
                </a:lnTo>
                <a:close/>
              </a:path>
            </a:pathLst>
          </a:custGeom>
          <a:effectLst>
            <a:outerShdw blurRad="444500" dist="1524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0974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>
            <a:spLocks noGrp="1"/>
          </p:cNvSpPr>
          <p:nvPr>
            <p:ph type="pic" sz="quarter" idx="10"/>
          </p:nvPr>
        </p:nvSpPr>
        <p:spPr>
          <a:xfrm>
            <a:off x="4344325" y="5812583"/>
            <a:ext cx="1266770" cy="1469454"/>
          </a:xfrm>
          <a:custGeom>
            <a:avLst/>
            <a:gdLst>
              <a:gd name="connsiteX0" fmla="*/ 633385 w 1266770"/>
              <a:gd name="connsiteY0" fmla="*/ 0 h 1469454"/>
              <a:gd name="connsiteX1" fmla="*/ 1266770 w 1266770"/>
              <a:gd name="connsiteY1" fmla="*/ 316692 h 1469454"/>
              <a:gd name="connsiteX2" fmla="*/ 1266770 w 1266770"/>
              <a:gd name="connsiteY2" fmla="*/ 1152761 h 1469454"/>
              <a:gd name="connsiteX3" fmla="*/ 633385 w 1266770"/>
              <a:gd name="connsiteY3" fmla="*/ 1469454 h 1469454"/>
              <a:gd name="connsiteX4" fmla="*/ 0 w 1266770"/>
              <a:gd name="connsiteY4" fmla="*/ 1152761 h 1469454"/>
              <a:gd name="connsiteX5" fmla="*/ 0 w 1266770"/>
              <a:gd name="connsiteY5" fmla="*/ 316692 h 1469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6770" h="1469454">
                <a:moveTo>
                  <a:pt x="633385" y="0"/>
                </a:moveTo>
                <a:lnTo>
                  <a:pt x="1266770" y="316692"/>
                </a:lnTo>
                <a:lnTo>
                  <a:pt x="1266770" y="1152761"/>
                </a:lnTo>
                <a:lnTo>
                  <a:pt x="633385" y="1469454"/>
                </a:lnTo>
                <a:lnTo>
                  <a:pt x="0" y="1152761"/>
                </a:lnTo>
                <a:lnTo>
                  <a:pt x="0" y="31669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500"/>
            </a:lvl1pPr>
          </a:lstStyle>
          <a:p>
            <a:endParaRPr lang="id-ID"/>
          </a:p>
        </p:txBody>
      </p:sp>
      <p:sp>
        <p:nvSpPr>
          <p:cNvPr id="18" name="Freeform 17"/>
          <p:cNvSpPr>
            <a:spLocks noGrp="1"/>
          </p:cNvSpPr>
          <p:nvPr>
            <p:ph type="pic" sz="quarter" idx="11"/>
          </p:nvPr>
        </p:nvSpPr>
        <p:spPr>
          <a:xfrm>
            <a:off x="5946282" y="5812584"/>
            <a:ext cx="1266770" cy="1469454"/>
          </a:xfrm>
          <a:custGeom>
            <a:avLst/>
            <a:gdLst>
              <a:gd name="connsiteX0" fmla="*/ 633385 w 1266770"/>
              <a:gd name="connsiteY0" fmla="*/ 0 h 1469454"/>
              <a:gd name="connsiteX1" fmla="*/ 1266770 w 1266770"/>
              <a:gd name="connsiteY1" fmla="*/ 316692 h 1469454"/>
              <a:gd name="connsiteX2" fmla="*/ 1266770 w 1266770"/>
              <a:gd name="connsiteY2" fmla="*/ 1152761 h 1469454"/>
              <a:gd name="connsiteX3" fmla="*/ 633385 w 1266770"/>
              <a:gd name="connsiteY3" fmla="*/ 1469454 h 1469454"/>
              <a:gd name="connsiteX4" fmla="*/ 0 w 1266770"/>
              <a:gd name="connsiteY4" fmla="*/ 1152761 h 1469454"/>
              <a:gd name="connsiteX5" fmla="*/ 0 w 1266770"/>
              <a:gd name="connsiteY5" fmla="*/ 316692 h 1469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6770" h="1469454">
                <a:moveTo>
                  <a:pt x="633385" y="0"/>
                </a:moveTo>
                <a:lnTo>
                  <a:pt x="1266770" y="316692"/>
                </a:lnTo>
                <a:lnTo>
                  <a:pt x="1266770" y="1152761"/>
                </a:lnTo>
                <a:lnTo>
                  <a:pt x="633385" y="1469454"/>
                </a:lnTo>
                <a:lnTo>
                  <a:pt x="0" y="1152761"/>
                </a:lnTo>
                <a:lnTo>
                  <a:pt x="0" y="31669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500"/>
            </a:lvl1pPr>
          </a:lstStyle>
          <a:p>
            <a:endParaRPr lang="id-ID"/>
          </a:p>
        </p:txBody>
      </p:sp>
      <p:sp>
        <p:nvSpPr>
          <p:cNvPr id="21" name="Freeform 20"/>
          <p:cNvSpPr>
            <a:spLocks noGrp="1"/>
          </p:cNvSpPr>
          <p:nvPr>
            <p:ph type="pic" sz="quarter" idx="12"/>
          </p:nvPr>
        </p:nvSpPr>
        <p:spPr>
          <a:xfrm>
            <a:off x="7548239" y="5812584"/>
            <a:ext cx="1266770" cy="1469454"/>
          </a:xfrm>
          <a:custGeom>
            <a:avLst/>
            <a:gdLst>
              <a:gd name="connsiteX0" fmla="*/ 633385 w 1266770"/>
              <a:gd name="connsiteY0" fmla="*/ 0 h 1469454"/>
              <a:gd name="connsiteX1" fmla="*/ 1266770 w 1266770"/>
              <a:gd name="connsiteY1" fmla="*/ 316692 h 1469454"/>
              <a:gd name="connsiteX2" fmla="*/ 1266770 w 1266770"/>
              <a:gd name="connsiteY2" fmla="*/ 1152761 h 1469454"/>
              <a:gd name="connsiteX3" fmla="*/ 633385 w 1266770"/>
              <a:gd name="connsiteY3" fmla="*/ 1469454 h 1469454"/>
              <a:gd name="connsiteX4" fmla="*/ 0 w 1266770"/>
              <a:gd name="connsiteY4" fmla="*/ 1152761 h 1469454"/>
              <a:gd name="connsiteX5" fmla="*/ 0 w 1266770"/>
              <a:gd name="connsiteY5" fmla="*/ 316692 h 1469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6770" h="1469454">
                <a:moveTo>
                  <a:pt x="633385" y="0"/>
                </a:moveTo>
                <a:lnTo>
                  <a:pt x="1266770" y="316692"/>
                </a:lnTo>
                <a:lnTo>
                  <a:pt x="1266770" y="1152761"/>
                </a:lnTo>
                <a:lnTo>
                  <a:pt x="633385" y="1469454"/>
                </a:lnTo>
                <a:lnTo>
                  <a:pt x="0" y="1152761"/>
                </a:lnTo>
                <a:lnTo>
                  <a:pt x="0" y="31669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5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419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Grp="1"/>
          </p:cNvSpPr>
          <p:nvPr>
            <p:ph type="pic" sz="quarter" idx="10"/>
          </p:nvPr>
        </p:nvSpPr>
        <p:spPr>
          <a:xfrm>
            <a:off x="5925691" y="1543077"/>
            <a:ext cx="1896775" cy="2200259"/>
          </a:xfrm>
          <a:custGeom>
            <a:avLst/>
            <a:gdLst>
              <a:gd name="connsiteX0" fmla="*/ 948388 w 1896775"/>
              <a:gd name="connsiteY0" fmla="*/ 0 h 2200259"/>
              <a:gd name="connsiteX1" fmla="*/ 1896775 w 1896775"/>
              <a:gd name="connsiteY1" fmla="*/ 474194 h 2200259"/>
              <a:gd name="connsiteX2" fmla="*/ 1896775 w 1896775"/>
              <a:gd name="connsiteY2" fmla="*/ 1726065 h 2200259"/>
              <a:gd name="connsiteX3" fmla="*/ 948388 w 1896775"/>
              <a:gd name="connsiteY3" fmla="*/ 2200259 h 2200259"/>
              <a:gd name="connsiteX4" fmla="*/ 0 w 1896775"/>
              <a:gd name="connsiteY4" fmla="*/ 1726065 h 2200259"/>
              <a:gd name="connsiteX5" fmla="*/ 0 w 1896775"/>
              <a:gd name="connsiteY5" fmla="*/ 474194 h 2200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6775" h="2200259">
                <a:moveTo>
                  <a:pt x="948388" y="0"/>
                </a:moveTo>
                <a:lnTo>
                  <a:pt x="1896775" y="474194"/>
                </a:lnTo>
                <a:lnTo>
                  <a:pt x="1896775" y="1726065"/>
                </a:lnTo>
                <a:lnTo>
                  <a:pt x="948388" y="2200259"/>
                </a:lnTo>
                <a:lnTo>
                  <a:pt x="0" y="1726065"/>
                </a:lnTo>
                <a:lnTo>
                  <a:pt x="0" y="47419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213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>
            <a:spLocks noGrp="1"/>
          </p:cNvSpPr>
          <p:nvPr>
            <p:ph type="pic" sz="quarter" idx="10"/>
          </p:nvPr>
        </p:nvSpPr>
        <p:spPr>
          <a:xfrm>
            <a:off x="6301150" y="4095777"/>
            <a:ext cx="1896775" cy="2200259"/>
          </a:xfrm>
          <a:custGeom>
            <a:avLst/>
            <a:gdLst>
              <a:gd name="connsiteX0" fmla="*/ 948388 w 1896775"/>
              <a:gd name="connsiteY0" fmla="*/ 0 h 2200259"/>
              <a:gd name="connsiteX1" fmla="*/ 1896775 w 1896775"/>
              <a:gd name="connsiteY1" fmla="*/ 474194 h 2200259"/>
              <a:gd name="connsiteX2" fmla="*/ 1896775 w 1896775"/>
              <a:gd name="connsiteY2" fmla="*/ 1726065 h 2200259"/>
              <a:gd name="connsiteX3" fmla="*/ 948388 w 1896775"/>
              <a:gd name="connsiteY3" fmla="*/ 2200259 h 2200259"/>
              <a:gd name="connsiteX4" fmla="*/ 0 w 1896775"/>
              <a:gd name="connsiteY4" fmla="*/ 1726065 h 2200259"/>
              <a:gd name="connsiteX5" fmla="*/ 0 w 1896775"/>
              <a:gd name="connsiteY5" fmla="*/ 474194 h 2200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6775" h="2200259">
                <a:moveTo>
                  <a:pt x="948388" y="0"/>
                </a:moveTo>
                <a:lnTo>
                  <a:pt x="1896775" y="474194"/>
                </a:lnTo>
                <a:lnTo>
                  <a:pt x="1896775" y="1726065"/>
                </a:lnTo>
                <a:lnTo>
                  <a:pt x="948388" y="2200259"/>
                </a:lnTo>
                <a:lnTo>
                  <a:pt x="0" y="1726065"/>
                </a:lnTo>
                <a:lnTo>
                  <a:pt x="0" y="47419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797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 noGrp="1"/>
          </p:cNvSpPr>
          <p:nvPr>
            <p:ph type="pic" sz="quarter" idx="10"/>
          </p:nvPr>
        </p:nvSpPr>
        <p:spPr>
          <a:xfrm>
            <a:off x="4230025" y="7066295"/>
            <a:ext cx="1266770" cy="1469454"/>
          </a:xfrm>
          <a:custGeom>
            <a:avLst/>
            <a:gdLst>
              <a:gd name="connsiteX0" fmla="*/ 633385 w 1266770"/>
              <a:gd name="connsiteY0" fmla="*/ 0 h 1469454"/>
              <a:gd name="connsiteX1" fmla="*/ 1266770 w 1266770"/>
              <a:gd name="connsiteY1" fmla="*/ 316692 h 1469454"/>
              <a:gd name="connsiteX2" fmla="*/ 1266770 w 1266770"/>
              <a:gd name="connsiteY2" fmla="*/ 1152761 h 1469454"/>
              <a:gd name="connsiteX3" fmla="*/ 633385 w 1266770"/>
              <a:gd name="connsiteY3" fmla="*/ 1469454 h 1469454"/>
              <a:gd name="connsiteX4" fmla="*/ 0 w 1266770"/>
              <a:gd name="connsiteY4" fmla="*/ 1152761 h 1469454"/>
              <a:gd name="connsiteX5" fmla="*/ 0 w 1266770"/>
              <a:gd name="connsiteY5" fmla="*/ 316692 h 1469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6770" h="1469454">
                <a:moveTo>
                  <a:pt x="633385" y="0"/>
                </a:moveTo>
                <a:lnTo>
                  <a:pt x="1266770" y="316692"/>
                </a:lnTo>
                <a:lnTo>
                  <a:pt x="1266770" y="1152761"/>
                </a:lnTo>
                <a:lnTo>
                  <a:pt x="633385" y="1469454"/>
                </a:lnTo>
                <a:lnTo>
                  <a:pt x="0" y="1152761"/>
                </a:lnTo>
                <a:lnTo>
                  <a:pt x="0" y="31669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16" name="Freeform 15"/>
          <p:cNvSpPr>
            <a:spLocks noGrp="1"/>
          </p:cNvSpPr>
          <p:nvPr>
            <p:ph type="pic" sz="quarter" idx="11"/>
          </p:nvPr>
        </p:nvSpPr>
        <p:spPr>
          <a:xfrm>
            <a:off x="5831982" y="7066296"/>
            <a:ext cx="1266770" cy="1469454"/>
          </a:xfrm>
          <a:custGeom>
            <a:avLst/>
            <a:gdLst>
              <a:gd name="connsiteX0" fmla="*/ 633385 w 1266770"/>
              <a:gd name="connsiteY0" fmla="*/ 0 h 1469454"/>
              <a:gd name="connsiteX1" fmla="*/ 1266770 w 1266770"/>
              <a:gd name="connsiteY1" fmla="*/ 316692 h 1469454"/>
              <a:gd name="connsiteX2" fmla="*/ 1266770 w 1266770"/>
              <a:gd name="connsiteY2" fmla="*/ 1152761 h 1469454"/>
              <a:gd name="connsiteX3" fmla="*/ 633385 w 1266770"/>
              <a:gd name="connsiteY3" fmla="*/ 1469454 h 1469454"/>
              <a:gd name="connsiteX4" fmla="*/ 0 w 1266770"/>
              <a:gd name="connsiteY4" fmla="*/ 1152761 h 1469454"/>
              <a:gd name="connsiteX5" fmla="*/ 0 w 1266770"/>
              <a:gd name="connsiteY5" fmla="*/ 316692 h 1469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6770" h="1469454">
                <a:moveTo>
                  <a:pt x="633385" y="0"/>
                </a:moveTo>
                <a:lnTo>
                  <a:pt x="1266770" y="316692"/>
                </a:lnTo>
                <a:lnTo>
                  <a:pt x="1266770" y="1152761"/>
                </a:lnTo>
                <a:lnTo>
                  <a:pt x="633385" y="1469454"/>
                </a:lnTo>
                <a:lnTo>
                  <a:pt x="0" y="1152761"/>
                </a:lnTo>
                <a:lnTo>
                  <a:pt x="0" y="31669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19" name="Freeform 18"/>
          <p:cNvSpPr>
            <a:spLocks noGrp="1"/>
          </p:cNvSpPr>
          <p:nvPr>
            <p:ph type="pic" sz="quarter" idx="12"/>
          </p:nvPr>
        </p:nvSpPr>
        <p:spPr>
          <a:xfrm>
            <a:off x="7433939" y="7066296"/>
            <a:ext cx="1266770" cy="1469454"/>
          </a:xfrm>
          <a:custGeom>
            <a:avLst/>
            <a:gdLst>
              <a:gd name="connsiteX0" fmla="*/ 633385 w 1266770"/>
              <a:gd name="connsiteY0" fmla="*/ 0 h 1469454"/>
              <a:gd name="connsiteX1" fmla="*/ 1266770 w 1266770"/>
              <a:gd name="connsiteY1" fmla="*/ 316692 h 1469454"/>
              <a:gd name="connsiteX2" fmla="*/ 1266770 w 1266770"/>
              <a:gd name="connsiteY2" fmla="*/ 1152761 h 1469454"/>
              <a:gd name="connsiteX3" fmla="*/ 633385 w 1266770"/>
              <a:gd name="connsiteY3" fmla="*/ 1469454 h 1469454"/>
              <a:gd name="connsiteX4" fmla="*/ 0 w 1266770"/>
              <a:gd name="connsiteY4" fmla="*/ 1152761 h 1469454"/>
              <a:gd name="connsiteX5" fmla="*/ 0 w 1266770"/>
              <a:gd name="connsiteY5" fmla="*/ 316692 h 1469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6770" h="1469454">
                <a:moveTo>
                  <a:pt x="633385" y="0"/>
                </a:moveTo>
                <a:lnTo>
                  <a:pt x="1266770" y="316692"/>
                </a:lnTo>
                <a:lnTo>
                  <a:pt x="1266770" y="1152761"/>
                </a:lnTo>
                <a:lnTo>
                  <a:pt x="633385" y="1469454"/>
                </a:lnTo>
                <a:lnTo>
                  <a:pt x="0" y="1152761"/>
                </a:lnTo>
                <a:lnTo>
                  <a:pt x="0" y="31669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16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 noGrp="1"/>
          </p:cNvSpPr>
          <p:nvPr>
            <p:ph type="pic" sz="quarter" idx="10"/>
          </p:nvPr>
        </p:nvSpPr>
        <p:spPr>
          <a:xfrm>
            <a:off x="1033316" y="2992216"/>
            <a:ext cx="2113332" cy="2451465"/>
          </a:xfrm>
          <a:custGeom>
            <a:avLst/>
            <a:gdLst>
              <a:gd name="connsiteX0" fmla="*/ 1056666 w 2113332"/>
              <a:gd name="connsiteY0" fmla="*/ 0 h 2451465"/>
              <a:gd name="connsiteX1" fmla="*/ 2113332 w 2113332"/>
              <a:gd name="connsiteY1" fmla="*/ 528333 h 2451465"/>
              <a:gd name="connsiteX2" fmla="*/ 2113332 w 2113332"/>
              <a:gd name="connsiteY2" fmla="*/ 1923132 h 2451465"/>
              <a:gd name="connsiteX3" fmla="*/ 1056666 w 2113332"/>
              <a:gd name="connsiteY3" fmla="*/ 2451465 h 2451465"/>
              <a:gd name="connsiteX4" fmla="*/ 0 w 2113332"/>
              <a:gd name="connsiteY4" fmla="*/ 1923132 h 2451465"/>
              <a:gd name="connsiteX5" fmla="*/ 0 w 2113332"/>
              <a:gd name="connsiteY5" fmla="*/ 528333 h 2451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3332" h="2451465">
                <a:moveTo>
                  <a:pt x="1056666" y="0"/>
                </a:moveTo>
                <a:lnTo>
                  <a:pt x="2113332" y="528333"/>
                </a:lnTo>
                <a:lnTo>
                  <a:pt x="2113332" y="1923132"/>
                </a:lnTo>
                <a:lnTo>
                  <a:pt x="1056666" y="2451465"/>
                </a:lnTo>
                <a:lnTo>
                  <a:pt x="0" y="1923132"/>
                </a:lnTo>
                <a:lnTo>
                  <a:pt x="0" y="5283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6" name="Freeform 15"/>
          <p:cNvSpPr>
            <a:spLocks noGrp="1"/>
          </p:cNvSpPr>
          <p:nvPr>
            <p:ph type="pic" sz="quarter" idx="11"/>
          </p:nvPr>
        </p:nvSpPr>
        <p:spPr>
          <a:xfrm>
            <a:off x="3705834" y="2992218"/>
            <a:ext cx="2113332" cy="2451465"/>
          </a:xfrm>
          <a:custGeom>
            <a:avLst/>
            <a:gdLst>
              <a:gd name="connsiteX0" fmla="*/ 1056666 w 2113332"/>
              <a:gd name="connsiteY0" fmla="*/ 0 h 2451465"/>
              <a:gd name="connsiteX1" fmla="*/ 2113332 w 2113332"/>
              <a:gd name="connsiteY1" fmla="*/ 528333 h 2451465"/>
              <a:gd name="connsiteX2" fmla="*/ 2113332 w 2113332"/>
              <a:gd name="connsiteY2" fmla="*/ 1923132 h 2451465"/>
              <a:gd name="connsiteX3" fmla="*/ 1056666 w 2113332"/>
              <a:gd name="connsiteY3" fmla="*/ 2451465 h 2451465"/>
              <a:gd name="connsiteX4" fmla="*/ 0 w 2113332"/>
              <a:gd name="connsiteY4" fmla="*/ 1923132 h 2451465"/>
              <a:gd name="connsiteX5" fmla="*/ 0 w 2113332"/>
              <a:gd name="connsiteY5" fmla="*/ 528333 h 2451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3332" h="2451465">
                <a:moveTo>
                  <a:pt x="1056666" y="0"/>
                </a:moveTo>
                <a:lnTo>
                  <a:pt x="2113332" y="528333"/>
                </a:lnTo>
                <a:lnTo>
                  <a:pt x="2113332" y="1923132"/>
                </a:lnTo>
                <a:lnTo>
                  <a:pt x="1056666" y="2451465"/>
                </a:lnTo>
                <a:lnTo>
                  <a:pt x="0" y="1923132"/>
                </a:lnTo>
                <a:lnTo>
                  <a:pt x="0" y="5283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9" name="Freeform 18"/>
          <p:cNvSpPr>
            <a:spLocks noGrp="1"/>
          </p:cNvSpPr>
          <p:nvPr>
            <p:ph type="pic" sz="quarter" idx="12"/>
          </p:nvPr>
        </p:nvSpPr>
        <p:spPr>
          <a:xfrm>
            <a:off x="6378352" y="2992218"/>
            <a:ext cx="2113332" cy="2451465"/>
          </a:xfrm>
          <a:custGeom>
            <a:avLst/>
            <a:gdLst>
              <a:gd name="connsiteX0" fmla="*/ 1056666 w 2113332"/>
              <a:gd name="connsiteY0" fmla="*/ 0 h 2451465"/>
              <a:gd name="connsiteX1" fmla="*/ 2113332 w 2113332"/>
              <a:gd name="connsiteY1" fmla="*/ 528333 h 2451465"/>
              <a:gd name="connsiteX2" fmla="*/ 2113332 w 2113332"/>
              <a:gd name="connsiteY2" fmla="*/ 1923132 h 2451465"/>
              <a:gd name="connsiteX3" fmla="*/ 1056666 w 2113332"/>
              <a:gd name="connsiteY3" fmla="*/ 2451465 h 2451465"/>
              <a:gd name="connsiteX4" fmla="*/ 0 w 2113332"/>
              <a:gd name="connsiteY4" fmla="*/ 1923132 h 2451465"/>
              <a:gd name="connsiteX5" fmla="*/ 0 w 2113332"/>
              <a:gd name="connsiteY5" fmla="*/ 528333 h 2451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3332" h="2451465">
                <a:moveTo>
                  <a:pt x="1056666" y="0"/>
                </a:moveTo>
                <a:lnTo>
                  <a:pt x="2113332" y="528333"/>
                </a:lnTo>
                <a:lnTo>
                  <a:pt x="2113332" y="1923132"/>
                </a:lnTo>
                <a:lnTo>
                  <a:pt x="1056666" y="2451465"/>
                </a:lnTo>
                <a:lnTo>
                  <a:pt x="0" y="1923132"/>
                </a:lnTo>
                <a:lnTo>
                  <a:pt x="0" y="5283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472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4844" y="507120"/>
            <a:ext cx="8215313" cy="1841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844" y="2535590"/>
            <a:ext cx="8215313" cy="6043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4844" y="8828266"/>
            <a:ext cx="2143125" cy="507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2AC69-0D86-4A0F-891B-D7F2702A2635}" type="datetimeFigureOut">
              <a:rPr lang="id-ID" smtClean="0"/>
              <a:t>27/11/2022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55156" y="8828266"/>
            <a:ext cx="3214688" cy="507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7031" y="8828266"/>
            <a:ext cx="2143125" cy="507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43EA7-68C6-4295-808E-F5A954B2610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0375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2530" rtl="0" eaLnBrk="1" latinLnBrk="0" hangingPunct="1">
        <a:lnSpc>
          <a:spcPct val="90000"/>
        </a:lnSpc>
        <a:spcBef>
          <a:spcPct val="0"/>
        </a:spcBef>
        <a:buNone/>
        <a:defRPr sz="45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8133" indent="-238133" algn="l" defTabSz="952530" rtl="0" eaLnBrk="1" latinLnBrk="0" hangingPunct="1">
        <a:lnSpc>
          <a:spcPct val="90000"/>
        </a:lnSpc>
        <a:spcBef>
          <a:spcPts val="1042"/>
        </a:spcBef>
        <a:buFont typeface="Arial" panose="020B0604020202020204" pitchFamily="34" charset="0"/>
        <a:buChar char="•"/>
        <a:defRPr sz="2917" kern="1200">
          <a:solidFill>
            <a:schemeClr val="tx1"/>
          </a:solidFill>
          <a:latin typeface="+mn-lt"/>
          <a:ea typeface="+mn-ea"/>
          <a:cs typeface="+mn-cs"/>
        </a:defRPr>
      </a:lvl1pPr>
      <a:lvl2pPr marL="714398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0663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3pPr>
      <a:lvl4pPr marL="1666928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4pPr>
      <a:lvl5pPr marL="2143194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5pPr>
      <a:lvl6pPr marL="2619459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6pPr>
      <a:lvl7pPr marL="3095724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7pPr>
      <a:lvl8pPr marL="3571989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8pPr>
      <a:lvl9pPr marL="4048255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1pPr>
      <a:lvl2pPr marL="476265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2pPr>
      <a:lvl3pPr marL="952530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428796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4pPr>
      <a:lvl5pPr marL="1905061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5pPr>
      <a:lvl6pPr marL="2381326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6pPr>
      <a:lvl7pPr marL="2857591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7pPr>
      <a:lvl8pPr marL="3333857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8pPr>
      <a:lvl9pPr marL="3810122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Relationship Id="rId9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4000"/>
            <a:lum/>
          </a:blip>
          <a:srcRect/>
          <a:stretch>
            <a:fillRect l="-39000" r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[]"/>
          <p:cNvSpPr/>
          <p:nvPr/>
        </p:nvSpPr>
        <p:spPr>
          <a:xfrm>
            <a:off x="-21688" y="5077600"/>
            <a:ext cx="9581857" cy="4485738"/>
          </a:xfrm>
          <a:custGeom>
            <a:avLst/>
            <a:gdLst>
              <a:gd name="connsiteX0" fmla="*/ 0 w 12960350"/>
              <a:gd name="connsiteY0" fmla="*/ 0 h 2077177"/>
              <a:gd name="connsiteX1" fmla="*/ 12960350 w 12960350"/>
              <a:gd name="connsiteY1" fmla="*/ 0 h 2077177"/>
              <a:gd name="connsiteX2" fmla="*/ 12960350 w 12960350"/>
              <a:gd name="connsiteY2" fmla="*/ 2077177 h 2077177"/>
              <a:gd name="connsiteX3" fmla="*/ 0 w 12960350"/>
              <a:gd name="connsiteY3" fmla="*/ 2077177 h 2077177"/>
              <a:gd name="connsiteX4" fmla="*/ 0 w 12960350"/>
              <a:gd name="connsiteY4" fmla="*/ 0 h 2077177"/>
              <a:gd name="connsiteX0" fmla="*/ 0 w 12960350"/>
              <a:gd name="connsiteY0" fmla="*/ 668148 h 2745325"/>
              <a:gd name="connsiteX1" fmla="*/ 12960350 w 12960350"/>
              <a:gd name="connsiteY1" fmla="*/ 668148 h 2745325"/>
              <a:gd name="connsiteX2" fmla="*/ 12960350 w 12960350"/>
              <a:gd name="connsiteY2" fmla="*/ 2745325 h 2745325"/>
              <a:gd name="connsiteX3" fmla="*/ 0 w 12960350"/>
              <a:gd name="connsiteY3" fmla="*/ 2745325 h 2745325"/>
              <a:gd name="connsiteX4" fmla="*/ 0 w 12960350"/>
              <a:gd name="connsiteY4" fmla="*/ 668148 h 2745325"/>
              <a:gd name="connsiteX0" fmla="*/ 0 w 12960350"/>
              <a:gd name="connsiteY0" fmla="*/ 522897 h 2600074"/>
              <a:gd name="connsiteX1" fmla="*/ 12960350 w 12960350"/>
              <a:gd name="connsiteY1" fmla="*/ 1235819 h 2600074"/>
              <a:gd name="connsiteX2" fmla="*/ 12960350 w 12960350"/>
              <a:gd name="connsiteY2" fmla="*/ 2600074 h 2600074"/>
              <a:gd name="connsiteX3" fmla="*/ 0 w 12960350"/>
              <a:gd name="connsiteY3" fmla="*/ 2600074 h 2600074"/>
              <a:gd name="connsiteX4" fmla="*/ 0 w 12960350"/>
              <a:gd name="connsiteY4" fmla="*/ 522897 h 2600074"/>
              <a:gd name="connsiteX0" fmla="*/ 0 w 12960350"/>
              <a:gd name="connsiteY0" fmla="*/ 748515 h 2825692"/>
              <a:gd name="connsiteX1" fmla="*/ 12960350 w 12960350"/>
              <a:gd name="connsiteY1" fmla="*/ 1461437 h 2825692"/>
              <a:gd name="connsiteX2" fmla="*/ 12960350 w 12960350"/>
              <a:gd name="connsiteY2" fmla="*/ 2825692 h 2825692"/>
              <a:gd name="connsiteX3" fmla="*/ 0 w 12960350"/>
              <a:gd name="connsiteY3" fmla="*/ 2825692 h 2825692"/>
              <a:gd name="connsiteX4" fmla="*/ 0 w 12960350"/>
              <a:gd name="connsiteY4" fmla="*/ 748515 h 2825692"/>
              <a:gd name="connsiteX0" fmla="*/ 0 w 12960350"/>
              <a:gd name="connsiteY0" fmla="*/ 699395 h 2776572"/>
              <a:gd name="connsiteX1" fmla="*/ 12960350 w 12960350"/>
              <a:gd name="connsiteY1" fmla="*/ 1412317 h 2776572"/>
              <a:gd name="connsiteX2" fmla="*/ 12960350 w 12960350"/>
              <a:gd name="connsiteY2" fmla="*/ 2776572 h 2776572"/>
              <a:gd name="connsiteX3" fmla="*/ 0 w 12960350"/>
              <a:gd name="connsiteY3" fmla="*/ 2776572 h 2776572"/>
              <a:gd name="connsiteX4" fmla="*/ 0 w 12960350"/>
              <a:gd name="connsiteY4" fmla="*/ 699395 h 2776572"/>
              <a:gd name="connsiteX0" fmla="*/ 0 w 13008183"/>
              <a:gd name="connsiteY0" fmla="*/ 699395 h 6100965"/>
              <a:gd name="connsiteX1" fmla="*/ 12960350 w 13008183"/>
              <a:gd name="connsiteY1" fmla="*/ 1412317 h 6100965"/>
              <a:gd name="connsiteX2" fmla="*/ 13008183 w 13008183"/>
              <a:gd name="connsiteY2" fmla="*/ 6100965 h 6100965"/>
              <a:gd name="connsiteX3" fmla="*/ 0 w 13008183"/>
              <a:gd name="connsiteY3" fmla="*/ 2776572 h 6100965"/>
              <a:gd name="connsiteX4" fmla="*/ 0 w 13008183"/>
              <a:gd name="connsiteY4" fmla="*/ 699395 h 6100965"/>
              <a:gd name="connsiteX0" fmla="*/ 23916 w 13032099"/>
              <a:gd name="connsiteY0" fmla="*/ 699395 h 6100965"/>
              <a:gd name="connsiteX1" fmla="*/ 12984266 w 13032099"/>
              <a:gd name="connsiteY1" fmla="*/ 1412317 h 6100965"/>
              <a:gd name="connsiteX2" fmla="*/ 13032099 w 13032099"/>
              <a:gd name="connsiteY2" fmla="*/ 6100965 h 6100965"/>
              <a:gd name="connsiteX3" fmla="*/ 0 w 13032099"/>
              <a:gd name="connsiteY3" fmla="*/ 6077048 h 6100965"/>
              <a:gd name="connsiteX4" fmla="*/ 23916 w 13032099"/>
              <a:gd name="connsiteY4" fmla="*/ 699395 h 610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32099" h="6100965">
                <a:moveTo>
                  <a:pt x="23916" y="699395"/>
                </a:moveTo>
                <a:cubicBezTo>
                  <a:pt x="5335924" y="-1330882"/>
                  <a:pt x="7532773" y="1737781"/>
                  <a:pt x="12984266" y="1412317"/>
                </a:cubicBezTo>
                <a:lnTo>
                  <a:pt x="13032099" y="6100965"/>
                </a:lnTo>
                <a:lnTo>
                  <a:pt x="0" y="6077048"/>
                </a:lnTo>
                <a:lnTo>
                  <a:pt x="23916" y="699395"/>
                </a:lnTo>
                <a:close/>
              </a:path>
            </a:pathLst>
          </a:custGeom>
          <a:gradFill>
            <a:gsLst>
              <a:gs pos="0">
                <a:srgbClr val="383838"/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2700000" scaled="1"/>
          </a:gradFill>
          <a:ln>
            <a:noFill/>
          </a:ln>
          <a:effectLst>
            <a:innerShdw blurRad="469900" dist="431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[]"/>
          <p:cNvSpPr/>
          <p:nvPr/>
        </p:nvSpPr>
        <p:spPr>
          <a:xfrm>
            <a:off x="-15500" y="4894679"/>
            <a:ext cx="9540499" cy="1343622"/>
          </a:xfrm>
          <a:custGeom>
            <a:avLst/>
            <a:gdLst>
              <a:gd name="connsiteX0" fmla="*/ 0 w 12960350"/>
              <a:gd name="connsiteY0" fmla="*/ 0 h 2077177"/>
              <a:gd name="connsiteX1" fmla="*/ 12960350 w 12960350"/>
              <a:gd name="connsiteY1" fmla="*/ 0 h 2077177"/>
              <a:gd name="connsiteX2" fmla="*/ 12960350 w 12960350"/>
              <a:gd name="connsiteY2" fmla="*/ 2077177 h 2077177"/>
              <a:gd name="connsiteX3" fmla="*/ 0 w 12960350"/>
              <a:gd name="connsiteY3" fmla="*/ 2077177 h 2077177"/>
              <a:gd name="connsiteX4" fmla="*/ 0 w 12960350"/>
              <a:gd name="connsiteY4" fmla="*/ 0 h 2077177"/>
              <a:gd name="connsiteX0" fmla="*/ 0 w 12960350"/>
              <a:gd name="connsiteY0" fmla="*/ 668148 h 2745325"/>
              <a:gd name="connsiteX1" fmla="*/ 12960350 w 12960350"/>
              <a:gd name="connsiteY1" fmla="*/ 668148 h 2745325"/>
              <a:gd name="connsiteX2" fmla="*/ 12960350 w 12960350"/>
              <a:gd name="connsiteY2" fmla="*/ 2745325 h 2745325"/>
              <a:gd name="connsiteX3" fmla="*/ 0 w 12960350"/>
              <a:gd name="connsiteY3" fmla="*/ 2745325 h 2745325"/>
              <a:gd name="connsiteX4" fmla="*/ 0 w 12960350"/>
              <a:gd name="connsiteY4" fmla="*/ 668148 h 2745325"/>
              <a:gd name="connsiteX0" fmla="*/ 0 w 12960350"/>
              <a:gd name="connsiteY0" fmla="*/ 522897 h 2600074"/>
              <a:gd name="connsiteX1" fmla="*/ 12960350 w 12960350"/>
              <a:gd name="connsiteY1" fmla="*/ 1235819 h 2600074"/>
              <a:gd name="connsiteX2" fmla="*/ 12960350 w 12960350"/>
              <a:gd name="connsiteY2" fmla="*/ 2600074 h 2600074"/>
              <a:gd name="connsiteX3" fmla="*/ 0 w 12960350"/>
              <a:gd name="connsiteY3" fmla="*/ 2600074 h 2600074"/>
              <a:gd name="connsiteX4" fmla="*/ 0 w 12960350"/>
              <a:gd name="connsiteY4" fmla="*/ 522897 h 2600074"/>
              <a:gd name="connsiteX0" fmla="*/ 0 w 12960350"/>
              <a:gd name="connsiteY0" fmla="*/ 748515 h 2825692"/>
              <a:gd name="connsiteX1" fmla="*/ 12960350 w 12960350"/>
              <a:gd name="connsiteY1" fmla="*/ 1461437 h 2825692"/>
              <a:gd name="connsiteX2" fmla="*/ 12960350 w 12960350"/>
              <a:gd name="connsiteY2" fmla="*/ 2825692 h 2825692"/>
              <a:gd name="connsiteX3" fmla="*/ 0 w 12960350"/>
              <a:gd name="connsiteY3" fmla="*/ 2825692 h 2825692"/>
              <a:gd name="connsiteX4" fmla="*/ 0 w 12960350"/>
              <a:gd name="connsiteY4" fmla="*/ 748515 h 2825692"/>
              <a:gd name="connsiteX0" fmla="*/ 0 w 12960350"/>
              <a:gd name="connsiteY0" fmla="*/ 699395 h 2776572"/>
              <a:gd name="connsiteX1" fmla="*/ 12960350 w 12960350"/>
              <a:gd name="connsiteY1" fmla="*/ 1412317 h 2776572"/>
              <a:gd name="connsiteX2" fmla="*/ 12960350 w 12960350"/>
              <a:gd name="connsiteY2" fmla="*/ 2776572 h 2776572"/>
              <a:gd name="connsiteX3" fmla="*/ 0 w 12960350"/>
              <a:gd name="connsiteY3" fmla="*/ 2776572 h 2776572"/>
              <a:gd name="connsiteX4" fmla="*/ 0 w 12960350"/>
              <a:gd name="connsiteY4" fmla="*/ 699395 h 2776572"/>
              <a:gd name="connsiteX0" fmla="*/ 15499 w 12975849"/>
              <a:gd name="connsiteY0" fmla="*/ 699395 h 2776572"/>
              <a:gd name="connsiteX1" fmla="*/ 12975849 w 12975849"/>
              <a:gd name="connsiteY1" fmla="*/ 1412317 h 2776572"/>
              <a:gd name="connsiteX2" fmla="*/ 12975849 w 12975849"/>
              <a:gd name="connsiteY2" fmla="*/ 2776572 h 2776572"/>
              <a:gd name="connsiteX3" fmla="*/ 0 w 12975849"/>
              <a:gd name="connsiteY3" fmla="*/ 1335229 h 2776572"/>
              <a:gd name="connsiteX4" fmla="*/ 15499 w 12975849"/>
              <a:gd name="connsiteY4" fmla="*/ 699395 h 2776572"/>
              <a:gd name="connsiteX0" fmla="*/ 15499 w 12991347"/>
              <a:gd name="connsiteY0" fmla="*/ 699395 h 1707189"/>
              <a:gd name="connsiteX1" fmla="*/ 12975849 w 12991347"/>
              <a:gd name="connsiteY1" fmla="*/ 1412317 h 1707189"/>
              <a:gd name="connsiteX2" fmla="*/ 12991347 w 12991347"/>
              <a:gd name="connsiteY2" fmla="*/ 1707189 h 1707189"/>
              <a:gd name="connsiteX3" fmla="*/ 0 w 12991347"/>
              <a:gd name="connsiteY3" fmla="*/ 1335229 h 1707189"/>
              <a:gd name="connsiteX4" fmla="*/ 15499 w 12991347"/>
              <a:gd name="connsiteY4" fmla="*/ 699395 h 1707189"/>
              <a:gd name="connsiteX0" fmla="*/ 15499 w 12991347"/>
              <a:gd name="connsiteY0" fmla="*/ 699395 h 1707189"/>
              <a:gd name="connsiteX1" fmla="*/ 12975849 w 12991347"/>
              <a:gd name="connsiteY1" fmla="*/ 1412317 h 1707189"/>
              <a:gd name="connsiteX2" fmla="*/ 12991347 w 12991347"/>
              <a:gd name="connsiteY2" fmla="*/ 1707189 h 1707189"/>
              <a:gd name="connsiteX3" fmla="*/ 0 w 12991347"/>
              <a:gd name="connsiteY3" fmla="*/ 1335229 h 1707189"/>
              <a:gd name="connsiteX4" fmla="*/ 15499 w 12991347"/>
              <a:gd name="connsiteY4" fmla="*/ 699395 h 1707189"/>
              <a:gd name="connsiteX0" fmla="*/ 15499 w 12991347"/>
              <a:gd name="connsiteY0" fmla="*/ 699395 h 1791955"/>
              <a:gd name="connsiteX1" fmla="*/ 12975849 w 12991347"/>
              <a:gd name="connsiteY1" fmla="*/ 1412317 h 1791955"/>
              <a:gd name="connsiteX2" fmla="*/ 12991347 w 12991347"/>
              <a:gd name="connsiteY2" fmla="*/ 1707189 h 1791955"/>
              <a:gd name="connsiteX3" fmla="*/ 0 w 12991347"/>
              <a:gd name="connsiteY3" fmla="*/ 1335229 h 1791955"/>
              <a:gd name="connsiteX4" fmla="*/ 15499 w 12991347"/>
              <a:gd name="connsiteY4" fmla="*/ 699395 h 1791955"/>
              <a:gd name="connsiteX0" fmla="*/ 15499 w 12991347"/>
              <a:gd name="connsiteY0" fmla="*/ 699395 h 1784308"/>
              <a:gd name="connsiteX1" fmla="*/ 12975849 w 12991347"/>
              <a:gd name="connsiteY1" fmla="*/ 1412317 h 1784308"/>
              <a:gd name="connsiteX2" fmla="*/ 12991347 w 12991347"/>
              <a:gd name="connsiteY2" fmla="*/ 1707189 h 1784308"/>
              <a:gd name="connsiteX3" fmla="*/ 0 w 12991347"/>
              <a:gd name="connsiteY3" fmla="*/ 1335229 h 1784308"/>
              <a:gd name="connsiteX4" fmla="*/ 15499 w 12991347"/>
              <a:gd name="connsiteY4" fmla="*/ 699395 h 1784308"/>
              <a:gd name="connsiteX0" fmla="*/ 15499 w 12991347"/>
              <a:gd name="connsiteY0" fmla="*/ 699395 h 1693330"/>
              <a:gd name="connsiteX1" fmla="*/ 12975849 w 12991347"/>
              <a:gd name="connsiteY1" fmla="*/ 1412317 h 1693330"/>
              <a:gd name="connsiteX2" fmla="*/ 12991347 w 12991347"/>
              <a:gd name="connsiteY2" fmla="*/ 1614199 h 1693330"/>
              <a:gd name="connsiteX3" fmla="*/ 0 w 12991347"/>
              <a:gd name="connsiteY3" fmla="*/ 1335229 h 1693330"/>
              <a:gd name="connsiteX4" fmla="*/ 15499 w 12991347"/>
              <a:gd name="connsiteY4" fmla="*/ 699395 h 1693330"/>
              <a:gd name="connsiteX0" fmla="*/ 15499 w 12975849"/>
              <a:gd name="connsiteY0" fmla="*/ 699395 h 1860201"/>
              <a:gd name="connsiteX1" fmla="*/ 12975849 w 12975849"/>
              <a:gd name="connsiteY1" fmla="*/ 1412317 h 1860201"/>
              <a:gd name="connsiteX2" fmla="*/ 12975849 w 12975849"/>
              <a:gd name="connsiteY2" fmla="*/ 1784680 h 1860201"/>
              <a:gd name="connsiteX3" fmla="*/ 0 w 12975849"/>
              <a:gd name="connsiteY3" fmla="*/ 1335229 h 1860201"/>
              <a:gd name="connsiteX4" fmla="*/ 15499 w 12975849"/>
              <a:gd name="connsiteY4" fmla="*/ 699395 h 1860201"/>
              <a:gd name="connsiteX0" fmla="*/ 15499 w 12975849"/>
              <a:gd name="connsiteY0" fmla="*/ 666629 h 1827435"/>
              <a:gd name="connsiteX1" fmla="*/ 12975849 w 12975849"/>
              <a:gd name="connsiteY1" fmla="*/ 1596527 h 1827435"/>
              <a:gd name="connsiteX2" fmla="*/ 12975849 w 12975849"/>
              <a:gd name="connsiteY2" fmla="*/ 1751914 h 1827435"/>
              <a:gd name="connsiteX3" fmla="*/ 0 w 12975849"/>
              <a:gd name="connsiteY3" fmla="*/ 1302463 h 1827435"/>
              <a:gd name="connsiteX4" fmla="*/ 15499 w 12975849"/>
              <a:gd name="connsiteY4" fmla="*/ 666629 h 182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5849" h="1827435">
                <a:moveTo>
                  <a:pt x="15499" y="666629"/>
                </a:moveTo>
                <a:cubicBezTo>
                  <a:pt x="5327507" y="-1363648"/>
                  <a:pt x="7524356" y="1921991"/>
                  <a:pt x="12975849" y="1596527"/>
                </a:cubicBezTo>
                <a:lnTo>
                  <a:pt x="12975849" y="1751914"/>
                </a:lnTo>
                <a:cubicBezTo>
                  <a:pt x="8459420" y="2371846"/>
                  <a:pt x="4547425" y="-1099774"/>
                  <a:pt x="0" y="1302463"/>
                </a:cubicBezTo>
                <a:cubicBezTo>
                  <a:pt x="0" y="610071"/>
                  <a:pt x="15499" y="1359021"/>
                  <a:pt x="15499" y="666629"/>
                </a:cubicBezTo>
                <a:close/>
              </a:path>
            </a:pathLst>
          </a:cu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[]"/>
          <p:cNvSpPr/>
          <p:nvPr/>
        </p:nvSpPr>
        <p:spPr>
          <a:xfrm rot="5400000">
            <a:off x="2091423" y="2995600"/>
            <a:ext cx="753253" cy="4944305"/>
          </a:xfrm>
          <a:custGeom>
            <a:avLst/>
            <a:gdLst>
              <a:gd name="connsiteX0" fmla="*/ 0 w 309423"/>
              <a:gd name="connsiteY0" fmla="*/ 914400 h 914400"/>
              <a:gd name="connsiteX1" fmla="*/ 154712 w 309423"/>
              <a:gd name="connsiteY1" fmla="*/ 0 h 914400"/>
              <a:gd name="connsiteX2" fmla="*/ 309423 w 309423"/>
              <a:gd name="connsiteY2" fmla="*/ 914400 h 914400"/>
              <a:gd name="connsiteX3" fmla="*/ 0 w 309423"/>
              <a:gd name="connsiteY3" fmla="*/ 914400 h 914400"/>
              <a:gd name="connsiteX0" fmla="*/ 73886 w 383309"/>
              <a:gd name="connsiteY0" fmla="*/ 6724654 h 6724654"/>
              <a:gd name="connsiteX1" fmla="*/ 0 w 383309"/>
              <a:gd name="connsiteY1" fmla="*/ 0 h 6724654"/>
              <a:gd name="connsiteX2" fmla="*/ 383309 w 383309"/>
              <a:gd name="connsiteY2" fmla="*/ 6724654 h 6724654"/>
              <a:gd name="connsiteX3" fmla="*/ 73886 w 383309"/>
              <a:gd name="connsiteY3" fmla="*/ 6724654 h 6724654"/>
              <a:gd name="connsiteX0" fmla="*/ 726885 w 1036308"/>
              <a:gd name="connsiteY0" fmla="*/ 6724654 h 6724654"/>
              <a:gd name="connsiteX1" fmla="*/ 652999 w 1036308"/>
              <a:gd name="connsiteY1" fmla="*/ 0 h 6724654"/>
              <a:gd name="connsiteX2" fmla="*/ 1036308 w 1036308"/>
              <a:gd name="connsiteY2" fmla="*/ 6724654 h 6724654"/>
              <a:gd name="connsiteX3" fmla="*/ 726885 w 1036308"/>
              <a:gd name="connsiteY3" fmla="*/ 6724654 h 6724654"/>
              <a:gd name="connsiteX0" fmla="*/ 857077 w 1166500"/>
              <a:gd name="connsiteY0" fmla="*/ 6724654 h 6724654"/>
              <a:gd name="connsiteX1" fmla="*/ 783191 w 1166500"/>
              <a:gd name="connsiteY1" fmla="*/ 0 h 6724654"/>
              <a:gd name="connsiteX2" fmla="*/ 1166500 w 1166500"/>
              <a:gd name="connsiteY2" fmla="*/ 6724654 h 6724654"/>
              <a:gd name="connsiteX3" fmla="*/ 857077 w 1166500"/>
              <a:gd name="connsiteY3" fmla="*/ 6724654 h 6724654"/>
              <a:gd name="connsiteX0" fmla="*/ 857077 w 1166500"/>
              <a:gd name="connsiteY0" fmla="*/ 6724654 h 6724654"/>
              <a:gd name="connsiteX1" fmla="*/ 783191 w 1166500"/>
              <a:gd name="connsiteY1" fmla="*/ 0 h 6724654"/>
              <a:gd name="connsiteX2" fmla="*/ 1166500 w 1166500"/>
              <a:gd name="connsiteY2" fmla="*/ 6724654 h 6724654"/>
              <a:gd name="connsiteX3" fmla="*/ 857077 w 1166500"/>
              <a:gd name="connsiteY3" fmla="*/ 6724654 h 6724654"/>
              <a:gd name="connsiteX0" fmla="*/ 857077 w 1166500"/>
              <a:gd name="connsiteY0" fmla="*/ 6724654 h 6724654"/>
              <a:gd name="connsiteX1" fmla="*/ 783191 w 1166500"/>
              <a:gd name="connsiteY1" fmla="*/ 0 h 6724654"/>
              <a:gd name="connsiteX2" fmla="*/ 1166500 w 1166500"/>
              <a:gd name="connsiteY2" fmla="*/ 6724654 h 6724654"/>
              <a:gd name="connsiteX3" fmla="*/ 857077 w 1166500"/>
              <a:gd name="connsiteY3" fmla="*/ 6724654 h 6724654"/>
              <a:gd name="connsiteX0" fmla="*/ 857077 w 1166500"/>
              <a:gd name="connsiteY0" fmla="*/ 6724654 h 6724654"/>
              <a:gd name="connsiteX1" fmla="*/ 783191 w 1166500"/>
              <a:gd name="connsiteY1" fmla="*/ 0 h 6724654"/>
              <a:gd name="connsiteX2" fmla="*/ 1166500 w 1166500"/>
              <a:gd name="connsiteY2" fmla="*/ 6724654 h 6724654"/>
              <a:gd name="connsiteX3" fmla="*/ 857077 w 1166500"/>
              <a:gd name="connsiteY3" fmla="*/ 6724654 h 6724654"/>
              <a:gd name="connsiteX0" fmla="*/ 857077 w 1166500"/>
              <a:gd name="connsiteY0" fmla="*/ 6724654 h 6724654"/>
              <a:gd name="connsiteX1" fmla="*/ 783191 w 1166500"/>
              <a:gd name="connsiteY1" fmla="*/ 0 h 6724654"/>
              <a:gd name="connsiteX2" fmla="*/ 1166500 w 1166500"/>
              <a:gd name="connsiteY2" fmla="*/ 6724654 h 6724654"/>
              <a:gd name="connsiteX3" fmla="*/ 857077 w 1166500"/>
              <a:gd name="connsiteY3" fmla="*/ 6724654 h 6724654"/>
              <a:gd name="connsiteX0" fmla="*/ 720531 w 1029954"/>
              <a:gd name="connsiteY0" fmla="*/ 6724654 h 6724654"/>
              <a:gd name="connsiteX1" fmla="*/ 646645 w 1029954"/>
              <a:gd name="connsiteY1" fmla="*/ 0 h 6724654"/>
              <a:gd name="connsiteX2" fmla="*/ 1029954 w 1029954"/>
              <a:gd name="connsiteY2" fmla="*/ 6724654 h 6724654"/>
              <a:gd name="connsiteX3" fmla="*/ 720531 w 1029954"/>
              <a:gd name="connsiteY3" fmla="*/ 6724654 h 6724654"/>
              <a:gd name="connsiteX0" fmla="*/ 715062 w 1024485"/>
              <a:gd name="connsiteY0" fmla="*/ 6724654 h 6724654"/>
              <a:gd name="connsiteX1" fmla="*/ 641176 w 1024485"/>
              <a:gd name="connsiteY1" fmla="*/ 0 h 6724654"/>
              <a:gd name="connsiteX2" fmla="*/ 1024485 w 1024485"/>
              <a:gd name="connsiteY2" fmla="*/ 6724654 h 6724654"/>
              <a:gd name="connsiteX3" fmla="*/ 715062 w 1024485"/>
              <a:gd name="connsiteY3" fmla="*/ 6724654 h 6724654"/>
              <a:gd name="connsiteX0" fmla="*/ 715062 w 1024485"/>
              <a:gd name="connsiteY0" fmla="*/ 6724654 h 6724654"/>
              <a:gd name="connsiteX1" fmla="*/ 641176 w 1024485"/>
              <a:gd name="connsiteY1" fmla="*/ 0 h 6724654"/>
              <a:gd name="connsiteX2" fmla="*/ 1024485 w 1024485"/>
              <a:gd name="connsiteY2" fmla="*/ 6724654 h 6724654"/>
              <a:gd name="connsiteX3" fmla="*/ 715062 w 1024485"/>
              <a:gd name="connsiteY3" fmla="*/ 6724654 h 672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485" h="6724654">
                <a:moveTo>
                  <a:pt x="715062" y="6724654"/>
                </a:moveTo>
                <a:cubicBezTo>
                  <a:pt x="176083" y="5702303"/>
                  <a:pt x="-543868" y="4175126"/>
                  <a:pt x="641176" y="0"/>
                </a:cubicBezTo>
                <a:cubicBezTo>
                  <a:pt x="302221" y="1517651"/>
                  <a:pt x="-293908" y="4359278"/>
                  <a:pt x="1024485" y="6724654"/>
                </a:cubicBezTo>
                <a:lnTo>
                  <a:pt x="715062" y="6724654"/>
                </a:lnTo>
                <a:close/>
              </a:path>
            </a:pathLst>
          </a:custGeom>
          <a:solidFill>
            <a:srgbClr val="007CA8"/>
          </a:solidFill>
          <a:ln>
            <a:noFill/>
          </a:ln>
          <a:effectLst>
            <a:innerShdw blurRad="292100" dist="76200" dir="7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-"/>
          <p:cNvSpPr/>
          <p:nvPr/>
        </p:nvSpPr>
        <p:spPr>
          <a:xfrm>
            <a:off x="5242706" y="2945215"/>
            <a:ext cx="590550" cy="666186"/>
          </a:xfrm>
          <a:prstGeom prst="ellipse">
            <a:avLst/>
          </a:prstGeom>
          <a:solidFill>
            <a:schemeClr val="bg1">
              <a:alpha val="1000"/>
            </a:schemeClr>
          </a:solidFill>
          <a:ln>
            <a:noFill/>
          </a:ln>
          <a:effectLst>
            <a:glow rad="1574800">
              <a:schemeClr val="bg1"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-"/>
          <p:cNvSpPr/>
          <p:nvPr/>
        </p:nvSpPr>
        <p:spPr>
          <a:xfrm>
            <a:off x="3918613" y="4189132"/>
            <a:ext cx="401931" cy="453409"/>
          </a:xfrm>
          <a:prstGeom prst="ellipse">
            <a:avLst/>
          </a:prstGeom>
          <a:solidFill>
            <a:schemeClr val="bg1">
              <a:alpha val="1000"/>
            </a:schemeClr>
          </a:solidFill>
          <a:ln>
            <a:noFill/>
          </a:ln>
          <a:effectLst>
            <a:glow rad="1574800">
              <a:schemeClr val="bg1"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-"/>
          <p:cNvSpPr/>
          <p:nvPr/>
        </p:nvSpPr>
        <p:spPr>
          <a:xfrm>
            <a:off x="5242706" y="4276636"/>
            <a:ext cx="359254" cy="405266"/>
          </a:xfrm>
          <a:prstGeom prst="ellipse">
            <a:avLst/>
          </a:prstGeom>
          <a:solidFill>
            <a:schemeClr val="bg1">
              <a:alpha val="1000"/>
            </a:schemeClr>
          </a:solidFill>
          <a:ln>
            <a:noFill/>
          </a:ln>
          <a:effectLst>
            <a:glow rad="1574800">
              <a:schemeClr val="bg1"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6" name="-">
            <a:extLst>
              <a:ext uri="{FF2B5EF4-FFF2-40B4-BE49-F238E27FC236}">
                <a16:creationId xmlns:a16="http://schemas.microsoft.com/office/drawing/2014/main" id="{E28E57D2-059C-478D-B3F1-AFD5CD93A7BB}"/>
              </a:ext>
            </a:extLst>
          </p:cNvPr>
          <p:cNvCxnSpPr>
            <a:cxnSpLocks/>
          </p:cNvCxnSpPr>
          <p:nvPr/>
        </p:nvCxnSpPr>
        <p:spPr>
          <a:xfrm flipV="1">
            <a:off x="323089" y="7531489"/>
            <a:ext cx="7335011" cy="1"/>
          </a:xfrm>
          <a:prstGeom prst="line">
            <a:avLst/>
          </a:prstGeom>
          <a:ln w="635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6">
            <a:extLst>
              <a:ext uri="{FF2B5EF4-FFF2-40B4-BE49-F238E27FC236}">
                <a16:creationId xmlns:a16="http://schemas.microsoft.com/office/drawing/2014/main" id="{63BC914D-3A42-4C6B-BCF6-E68B79B90B0E}"/>
              </a:ext>
            </a:extLst>
          </p:cNvPr>
          <p:cNvSpPr txBox="1"/>
          <p:nvPr/>
        </p:nvSpPr>
        <p:spPr>
          <a:xfrm>
            <a:off x="528829" y="5811517"/>
            <a:ext cx="8654613" cy="15234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75000"/>
              </a:lnSpc>
            </a:pPr>
            <a:r>
              <a:rPr lang="en-US" sz="6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Md BT" panose="020B0602020204020303" pitchFamily="34" charset="0"/>
                <a:cs typeface="Aharoni" panose="02010803020104030203" pitchFamily="2" charset="-79"/>
              </a:rPr>
              <a:t>Donasi</a:t>
            </a:r>
            <a:r>
              <a:rPr lang="en-US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Md BT" panose="020B0602020204020303" pitchFamily="34" charset="0"/>
                <a:cs typeface="Aharoni" panose="02010803020104030203" pitchFamily="2" charset="-79"/>
              </a:rPr>
              <a:t> </a:t>
            </a:r>
            <a:r>
              <a:rPr lang="en-US" sz="6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Md BT" panose="020B0602020204020303" pitchFamily="34" charset="0"/>
                <a:cs typeface="Aharoni" panose="02010803020104030203" pitchFamily="2" charset="-79"/>
              </a:rPr>
              <a:t>Kemanusiaan</a:t>
            </a:r>
            <a:endParaRPr lang="en-US" sz="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 Md BT" panose="020B0602020204020303" pitchFamily="34" charset="0"/>
              <a:cs typeface="Aharoni" panose="02010803020104030203" pitchFamily="2" charset="-79"/>
            </a:endParaRPr>
          </a:p>
          <a:p>
            <a:pPr>
              <a:lnSpc>
                <a:spcPct val="75000"/>
              </a:lnSpc>
            </a:pPr>
            <a:r>
              <a:rPr lang="en-US" sz="6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Md BT" panose="020B0602020204020303" pitchFamily="34" charset="0"/>
                <a:cs typeface="Aharoni" panose="02010803020104030203" pitchFamily="2" charset="-79"/>
              </a:rPr>
              <a:t>Untuk</a:t>
            </a:r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Md BT" panose="020B0602020204020303" pitchFamily="34" charset="0"/>
                <a:cs typeface="Aharoni" panose="02010803020104030203" pitchFamily="2" charset="-79"/>
              </a:rPr>
              <a:t> Indonesia</a:t>
            </a:r>
          </a:p>
        </p:txBody>
      </p:sp>
      <p:sp>
        <p:nvSpPr>
          <p:cNvPr id="37" name="Text 9">
            <a:extLst>
              <a:ext uri="{FF2B5EF4-FFF2-40B4-BE49-F238E27FC236}">
                <a16:creationId xmlns:a16="http://schemas.microsoft.com/office/drawing/2014/main" id="{9EFA45EA-535C-40E3-87E2-F9247807CFD0}"/>
              </a:ext>
            </a:extLst>
          </p:cNvPr>
          <p:cNvSpPr txBox="1"/>
          <p:nvPr/>
        </p:nvSpPr>
        <p:spPr>
          <a:xfrm>
            <a:off x="1827894" y="7826183"/>
            <a:ext cx="7355548" cy="1466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r>
              <a:rPr lang="en-US" sz="24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 </a:t>
            </a:r>
            <a:r>
              <a:rPr lang="en-US" sz="2400" b="1" dirty="0" err="1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Rekening</a:t>
            </a:r>
            <a:r>
              <a:rPr lang="en-US" sz="24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:</a:t>
            </a:r>
          </a:p>
          <a:p>
            <a:pPr algn="r">
              <a:lnSpc>
                <a:spcPct val="85000"/>
              </a:lnSpc>
            </a:pPr>
            <a:r>
              <a:rPr lang="en-US" sz="24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Bank Syariah Indonesia</a:t>
            </a:r>
          </a:p>
          <a:p>
            <a:pPr algn="r">
              <a:lnSpc>
                <a:spcPct val="85000"/>
              </a:lnSpc>
            </a:pPr>
            <a:r>
              <a:rPr lang="en-US" sz="32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7213077117</a:t>
            </a:r>
          </a:p>
          <a:p>
            <a:pPr algn="r">
              <a:lnSpc>
                <a:spcPct val="85000"/>
              </a:lnSpc>
            </a:pPr>
            <a:r>
              <a:rPr lang="en-US" sz="24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An. </a:t>
            </a:r>
            <a:r>
              <a:rPr lang="en-US" sz="2400" b="1" dirty="0" err="1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Yys</a:t>
            </a:r>
            <a:r>
              <a:rPr lang="en-US" sz="24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Harapan</a:t>
            </a:r>
            <a:r>
              <a:rPr lang="en-US" sz="24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Tumbuh</a:t>
            </a:r>
            <a:r>
              <a:rPr lang="en-US" sz="24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Bersama </a:t>
            </a:r>
            <a:r>
              <a:rPr lang="en-US" sz="2400" b="1" dirty="0" err="1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Bangsa</a:t>
            </a:r>
            <a:endParaRPr lang="id-ID" sz="2400" b="1" dirty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22F383-17AD-44E1-ADD9-BDAC604A77B8}"/>
              </a:ext>
            </a:extLst>
          </p:cNvPr>
          <p:cNvSpPr txBox="1"/>
          <p:nvPr/>
        </p:nvSpPr>
        <p:spPr>
          <a:xfrm>
            <a:off x="188662" y="232262"/>
            <a:ext cx="4944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YAYASAN HARAPAN TUMBUH BERSAMA BANGSA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Jl. KSR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Dadi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Kusmayadi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No. 18, Cibinong</a:t>
            </a:r>
          </a:p>
          <a:p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Kabupaten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Bogor</a:t>
            </a:r>
            <a:endParaRPr lang="en-ID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82C04A-CF8F-46CE-8CAB-E51AA886808E}"/>
              </a:ext>
            </a:extLst>
          </p:cNvPr>
          <p:cNvSpPr txBox="1"/>
          <p:nvPr/>
        </p:nvSpPr>
        <p:spPr>
          <a:xfrm>
            <a:off x="3261506" y="1587931"/>
            <a:ext cx="54635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luetea" pitchFamily="50" charset="0"/>
              </a:rPr>
              <a:t>DONATE for</a:t>
            </a:r>
          </a:p>
          <a:p>
            <a:pPr algn="r"/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luetea" pitchFamily="50" charset="0"/>
              </a:rPr>
              <a:t>CIANJUR</a:t>
            </a:r>
            <a:endParaRPr lang="en-ID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luetea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26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[]"/>
          <p:cNvSpPr/>
          <p:nvPr/>
        </p:nvSpPr>
        <p:spPr>
          <a:xfrm>
            <a:off x="-21688" y="5077600"/>
            <a:ext cx="9581857" cy="4485738"/>
          </a:xfrm>
          <a:custGeom>
            <a:avLst/>
            <a:gdLst>
              <a:gd name="connsiteX0" fmla="*/ 0 w 12960350"/>
              <a:gd name="connsiteY0" fmla="*/ 0 h 2077177"/>
              <a:gd name="connsiteX1" fmla="*/ 12960350 w 12960350"/>
              <a:gd name="connsiteY1" fmla="*/ 0 h 2077177"/>
              <a:gd name="connsiteX2" fmla="*/ 12960350 w 12960350"/>
              <a:gd name="connsiteY2" fmla="*/ 2077177 h 2077177"/>
              <a:gd name="connsiteX3" fmla="*/ 0 w 12960350"/>
              <a:gd name="connsiteY3" fmla="*/ 2077177 h 2077177"/>
              <a:gd name="connsiteX4" fmla="*/ 0 w 12960350"/>
              <a:gd name="connsiteY4" fmla="*/ 0 h 2077177"/>
              <a:gd name="connsiteX0" fmla="*/ 0 w 12960350"/>
              <a:gd name="connsiteY0" fmla="*/ 668148 h 2745325"/>
              <a:gd name="connsiteX1" fmla="*/ 12960350 w 12960350"/>
              <a:gd name="connsiteY1" fmla="*/ 668148 h 2745325"/>
              <a:gd name="connsiteX2" fmla="*/ 12960350 w 12960350"/>
              <a:gd name="connsiteY2" fmla="*/ 2745325 h 2745325"/>
              <a:gd name="connsiteX3" fmla="*/ 0 w 12960350"/>
              <a:gd name="connsiteY3" fmla="*/ 2745325 h 2745325"/>
              <a:gd name="connsiteX4" fmla="*/ 0 w 12960350"/>
              <a:gd name="connsiteY4" fmla="*/ 668148 h 2745325"/>
              <a:gd name="connsiteX0" fmla="*/ 0 w 12960350"/>
              <a:gd name="connsiteY0" fmla="*/ 522897 h 2600074"/>
              <a:gd name="connsiteX1" fmla="*/ 12960350 w 12960350"/>
              <a:gd name="connsiteY1" fmla="*/ 1235819 h 2600074"/>
              <a:gd name="connsiteX2" fmla="*/ 12960350 w 12960350"/>
              <a:gd name="connsiteY2" fmla="*/ 2600074 h 2600074"/>
              <a:gd name="connsiteX3" fmla="*/ 0 w 12960350"/>
              <a:gd name="connsiteY3" fmla="*/ 2600074 h 2600074"/>
              <a:gd name="connsiteX4" fmla="*/ 0 w 12960350"/>
              <a:gd name="connsiteY4" fmla="*/ 522897 h 2600074"/>
              <a:gd name="connsiteX0" fmla="*/ 0 w 12960350"/>
              <a:gd name="connsiteY0" fmla="*/ 748515 h 2825692"/>
              <a:gd name="connsiteX1" fmla="*/ 12960350 w 12960350"/>
              <a:gd name="connsiteY1" fmla="*/ 1461437 h 2825692"/>
              <a:gd name="connsiteX2" fmla="*/ 12960350 w 12960350"/>
              <a:gd name="connsiteY2" fmla="*/ 2825692 h 2825692"/>
              <a:gd name="connsiteX3" fmla="*/ 0 w 12960350"/>
              <a:gd name="connsiteY3" fmla="*/ 2825692 h 2825692"/>
              <a:gd name="connsiteX4" fmla="*/ 0 w 12960350"/>
              <a:gd name="connsiteY4" fmla="*/ 748515 h 2825692"/>
              <a:gd name="connsiteX0" fmla="*/ 0 w 12960350"/>
              <a:gd name="connsiteY0" fmla="*/ 699395 h 2776572"/>
              <a:gd name="connsiteX1" fmla="*/ 12960350 w 12960350"/>
              <a:gd name="connsiteY1" fmla="*/ 1412317 h 2776572"/>
              <a:gd name="connsiteX2" fmla="*/ 12960350 w 12960350"/>
              <a:gd name="connsiteY2" fmla="*/ 2776572 h 2776572"/>
              <a:gd name="connsiteX3" fmla="*/ 0 w 12960350"/>
              <a:gd name="connsiteY3" fmla="*/ 2776572 h 2776572"/>
              <a:gd name="connsiteX4" fmla="*/ 0 w 12960350"/>
              <a:gd name="connsiteY4" fmla="*/ 699395 h 2776572"/>
              <a:gd name="connsiteX0" fmla="*/ 0 w 13008183"/>
              <a:gd name="connsiteY0" fmla="*/ 699395 h 6100965"/>
              <a:gd name="connsiteX1" fmla="*/ 12960350 w 13008183"/>
              <a:gd name="connsiteY1" fmla="*/ 1412317 h 6100965"/>
              <a:gd name="connsiteX2" fmla="*/ 13008183 w 13008183"/>
              <a:gd name="connsiteY2" fmla="*/ 6100965 h 6100965"/>
              <a:gd name="connsiteX3" fmla="*/ 0 w 13008183"/>
              <a:gd name="connsiteY3" fmla="*/ 2776572 h 6100965"/>
              <a:gd name="connsiteX4" fmla="*/ 0 w 13008183"/>
              <a:gd name="connsiteY4" fmla="*/ 699395 h 6100965"/>
              <a:gd name="connsiteX0" fmla="*/ 23916 w 13032099"/>
              <a:gd name="connsiteY0" fmla="*/ 699395 h 6100965"/>
              <a:gd name="connsiteX1" fmla="*/ 12984266 w 13032099"/>
              <a:gd name="connsiteY1" fmla="*/ 1412317 h 6100965"/>
              <a:gd name="connsiteX2" fmla="*/ 13032099 w 13032099"/>
              <a:gd name="connsiteY2" fmla="*/ 6100965 h 6100965"/>
              <a:gd name="connsiteX3" fmla="*/ 0 w 13032099"/>
              <a:gd name="connsiteY3" fmla="*/ 6077048 h 6100965"/>
              <a:gd name="connsiteX4" fmla="*/ 23916 w 13032099"/>
              <a:gd name="connsiteY4" fmla="*/ 699395 h 610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32099" h="6100965">
                <a:moveTo>
                  <a:pt x="23916" y="699395"/>
                </a:moveTo>
                <a:cubicBezTo>
                  <a:pt x="5335924" y="-1330882"/>
                  <a:pt x="7532773" y="1737781"/>
                  <a:pt x="12984266" y="1412317"/>
                </a:cubicBezTo>
                <a:lnTo>
                  <a:pt x="13032099" y="6100965"/>
                </a:lnTo>
                <a:lnTo>
                  <a:pt x="0" y="6077048"/>
                </a:lnTo>
                <a:lnTo>
                  <a:pt x="23916" y="699395"/>
                </a:lnTo>
                <a:close/>
              </a:path>
            </a:pathLst>
          </a:custGeom>
          <a:gradFill>
            <a:gsLst>
              <a:gs pos="0">
                <a:srgbClr val="383838"/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2700000" scaled="1"/>
          </a:gradFill>
          <a:ln>
            <a:noFill/>
          </a:ln>
          <a:effectLst>
            <a:innerShdw blurRad="469900" dist="431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[]"/>
          <p:cNvSpPr/>
          <p:nvPr/>
        </p:nvSpPr>
        <p:spPr>
          <a:xfrm>
            <a:off x="-15500" y="4894679"/>
            <a:ext cx="9540499" cy="1343622"/>
          </a:xfrm>
          <a:custGeom>
            <a:avLst/>
            <a:gdLst>
              <a:gd name="connsiteX0" fmla="*/ 0 w 12960350"/>
              <a:gd name="connsiteY0" fmla="*/ 0 h 2077177"/>
              <a:gd name="connsiteX1" fmla="*/ 12960350 w 12960350"/>
              <a:gd name="connsiteY1" fmla="*/ 0 h 2077177"/>
              <a:gd name="connsiteX2" fmla="*/ 12960350 w 12960350"/>
              <a:gd name="connsiteY2" fmla="*/ 2077177 h 2077177"/>
              <a:gd name="connsiteX3" fmla="*/ 0 w 12960350"/>
              <a:gd name="connsiteY3" fmla="*/ 2077177 h 2077177"/>
              <a:gd name="connsiteX4" fmla="*/ 0 w 12960350"/>
              <a:gd name="connsiteY4" fmla="*/ 0 h 2077177"/>
              <a:gd name="connsiteX0" fmla="*/ 0 w 12960350"/>
              <a:gd name="connsiteY0" fmla="*/ 668148 h 2745325"/>
              <a:gd name="connsiteX1" fmla="*/ 12960350 w 12960350"/>
              <a:gd name="connsiteY1" fmla="*/ 668148 h 2745325"/>
              <a:gd name="connsiteX2" fmla="*/ 12960350 w 12960350"/>
              <a:gd name="connsiteY2" fmla="*/ 2745325 h 2745325"/>
              <a:gd name="connsiteX3" fmla="*/ 0 w 12960350"/>
              <a:gd name="connsiteY3" fmla="*/ 2745325 h 2745325"/>
              <a:gd name="connsiteX4" fmla="*/ 0 w 12960350"/>
              <a:gd name="connsiteY4" fmla="*/ 668148 h 2745325"/>
              <a:gd name="connsiteX0" fmla="*/ 0 w 12960350"/>
              <a:gd name="connsiteY0" fmla="*/ 522897 h 2600074"/>
              <a:gd name="connsiteX1" fmla="*/ 12960350 w 12960350"/>
              <a:gd name="connsiteY1" fmla="*/ 1235819 h 2600074"/>
              <a:gd name="connsiteX2" fmla="*/ 12960350 w 12960350"/>
              <a:gd name="connsiteY2" fmla="*/ 2600074 h 2600074"/>
              <a:gd name="connsiteX3" fmla="*/ 0 w 12960350"/>
              <a:gd name="connsiteY3" fmla="*/ 2600074 h 2600074"/>
              <a:gd name="connsiteX4" fmla="*/ 0 w 12960350"/>
              <a:gd name="connsiteY4" fmla="*/ 522897 h 2600074"/>
              <a:gd name="connsiteX0" fmla="*/ 0 w 12960350"/>
              <a:gd name="connsiteY0" fmla="*/ 748515 h 2825692"/>
              <a:gd name="connsiteX1" fmla="*/ 12960350 w 12960350"/>
              <a:gd name="connsiteY1" fmla="*/ 1461437 h 2825692"/>
              <a:gd name="connsiteX2" fmla="*/ 12960350 w 12960350"/>
              <a:gd name="connsiteY2" fmla="*/ 2825692 h 2825692"/>
              <a:gd name="connsiteX3" fmla="*/ 0 w 12960350"/>
              <a:gd name="connsiteY3" fmla="*/ 2825692 h 2825692"/>
              <a:gd name="connsiteX4" fmla="*/ 0 w 12960350"/>
              <a:gd name="connsiteY4" fmla="*/ 748515 h 2825692"/>
              <a:gd name="connsiteX0" fmla="*/ 0 w 12960350"/>
              <a:gd name="connsiteY0" fmla="*/ 699395 h 2776572"/>
              <a:gd name="connsiteX1" fmla="*/ 12960350 w 12960350"/>
              <a:gd name="connsiteY1" fmla="*/ 1412317 h 2776572"/>
              <a:gd name="connsiteX2" fmla="*/ 12960350 w 12960350"/>
              <a:gd name="connsiteY2" fmla="*/ 2776572 h 2776572"/>
              <a:gd name="connsiteX3" fmla="*/ 0 w 12960350"/>
              <a:gd name="connsiteY3" fmla="*/ 2776572 h 2776572"/>
              <a:gd name="connsiteX4" fmla="*/ 0 w 12960350"/>
              <a:gd name="connsiteY4" fmla="*/ 699395 h 2776572"/>
              <a:gd name="connsiteX0" fmla="*/ 15499 w 12975849"/>
              <a:gd name="connsiteY0" fmla="*/ 699395 h 2776572"/>
              <a:gd name="connsiteX1" fmla="*/ 12975849 w 12975849"/>
              <a:gd name="connsiteY1" fmla="*/ 1412317 h 2776572"/>
              <a:gd name="connsiteX2" fmla="*/ 12975849 w 12975849"/>
              <a:gd name="connsiteY2" fmla="*/ 2776572 h 2776572"/>
              <a:gd name="connsiteX3" fmla="*/ 0 w 12975849"/>
              <a:gd name="connsiteY3" fmla="*/ 1335229 h 2776572"/>
              <a:gd name="connsiteX4" fmla="*/ 15499 w 12975849"/>
              <a:gd name="connsiteY4" fmla="*/ 699395 h 2776572"/>
              <a:gd name="connsiteX0" fmla="*/ 15499 w 12991347"/>
              <a:gd name="connsiteY0" fmla="*/ 699395 h 1707189"/>
              <a:gd name="connsiteX1" fmla="*/ 12975849 w 12991347"/>
              <a:gd name="connsiteY1" fmla="*/ 1412317 h 1707189"/>
              <a:gd name="connsiteX2" fmla="*/ 12991347 w 12991347"/>
              <a:gd name="connsiteY2" fmla="*/ 1707189 h 1707189"/>
              <a:gd name="connsiteX3" fmla="*/ 0 w 12991347"/>
              <a:gd name="connsiteY3" fmla="*/ 1335229 h 1707189"/>
              <a:gd name="connsiteX4" fmla="*/ 15499 w 12991347"/>
              <a:gd name="connsiteY4" fmla="*/ 699395 h 1707189"/>
              <a:gd name="connsiteX0" fmla="*/ 15499 w 12991347"/>
              <a:gd name="connsiteY0" fmla="*/ 699395 h 1707189"/>
              <a:gd name="connsiteX1" fmla="*/ 12975849 w 12991347"/>
              <a:gd name="connsiteY1" fmla="*/ 1412317 h 1707189"/>
              <a:gd name="connsiteX2" fmla="*/ 12991347 w 12991347"/>
              <a:gd name="connsiteY2" fmla="*/ 1707189 h 1707189"/>
              <a:gd name="connsiteX3" fmla="*/ 0 w 12991347"/>
              <a:gd name="connsiteY3" fmla="*/ 1335229 h 1707189"/>
              <a:gd name="connsiteX4" fmla="*/ 15499 w 12991347"/>
              <a:gd name="connsiteY4" fmla="*/ 699395 h 1707189"/>
              <a:gd name="connsiteX0" fmla="*/ 15499 w 12991347"/>
              <a:gd name="connsiteY0" fmla="*/ 699395 h 1791955"/>
              <a:gd name="connsiteX1" fmla="*/ 12975849 w 12991347"/>
              <a:gd name="connsiteY1" fmla="*/ 1412317 h 1791955"/>
              <a:gd name="connsiteX2" fmla="*/ 12991347 w 12991347"/>
              <a:gd name="connsiteY2" fmla="*/ 1707189 h 1791955"/>
              <a:gd name="connsiteX3" fmla="*/ 0 w 12991347"/>
              <a:gd name="connsiteY3" fmla="*/ 1335229 h 1791955"/>
              <a:gd name="connsiteX4" fmla="*/ 15499 w 12991347"/>
              <a:gd name="connsiteY4" fmla="*/ 699395 h 1791955"/>
              <a:gd name="connsiteX0" fmla="*/ 15499 w 12991347"/>
              <a:gd name="connsiteY0" fmla="*/ 699395 h 1784308"/>
              <a:gd name="connsiteX1" fmla="*/ 12975849 w 12991347"/>
              <a:gd name="connsiteY1" fmla="*/ 1412317 h 1784308"/>
              <a:gd name="connsiteX2" fmla="*/ 12991347 w 12991347"/>
              <a:gd name="connsiteY2" fmla="*/ 1707189 h 1784308"/>
              <a:gd name="connsiteX3" fmla="*/ 0 w 12991347"/>
              <a:gd name="connsiteY3" fmla="*/ 1335229 h 1784308"/>
              <a:gd name="connsiteX4" fmla="*/ 15499 w 12991347"/>
              <a:gd name="connsiteY4" fmla="*/ 699395 h 1784308"/>
              <a:gd name="connsiteX0" fmla="*/ 15499 w 12991347"/>
              <a:gd name="connsiteY0" fmla="*/ 699395 h 1693330"/>
              <a:gd name="connsiteX1" fmla="*/ 12975849 w 12991347"/>
              <a:gd name="connsiteY1" fmla="*/ 1412317 h 1693330"/>
              <a:gd name="connsiteX2" fmla="*/ 12991347 w 12991347"/>
              <a:gd name="connsiteY2" fmla="*/ 1614199 h 1693330"/>
              <a:gd name="connsiteX3" fmla="*/ 0 w 12991347"/>
              <a:gd name="connsiteY3" fmla="*/ 1335229 h 1693330"/>
              <a:gd name="connsiteX4" fmla="*/ 15499 w 12991347"/>
              <a:gd name="connsiteY4" fmla="*/ 699395 h 1693330"/>
              <a:gd name="connsiteX0" fmla="*/ 15499 w 12975849"/>
              <a:gd name="connsiteY0" fmla="*/ 699395 h 1860201"/>
              <a:gd name="connsiteX1" fmla="*/ 12975849 w 12975849"/>
              <a:gd name="connsiteY1" fmla="*/ 1412317 h 1860201"/>
              <a:gd name="connsiteX2" fmla="*/ 12975849 w 12975849"/>
              <a:gd name="connsiteY2" fmla="*/ 1784680 h 1860201"/>
              <a:gd name="connsiteX3" fmla="*/ 0 w 12975849"/>
              <a:gd name="connsiteY3" fmla="*/ 1335229 h 1860201"/>
              <a:gd name="connsiteX4" fmla="*/ 15499 w 12975849"/>
              <a:gd name="connsiteY4" fmla="*/ 699395 h 1860201"/>
              <a:gd name="connsiteX0" fmla="*/ 15499 w 12975849"/>
              <a:gd name="connsiteY0" fmla="*/ 666629 h 1827435"/>
              <a:gd name="connsiteX1" fmla="*/ 12975849 w 12975849"/>
              <a:gd name="connsiteY1" fmla="*/ 1596527 h 1827435"/>
              <a:gd name="connsiteX2" fmla="*/ 12975849 w 12975849"/>
              <a:gd name="connsiteY2" fmla="*/ 1751914 h 1827435"/>
              <a:gd name="connsiteX3" fmla="*/ 0 w 12975849"/>
              <a:gd name="connsiteY3" fmla="*/ 1302463 h 1827435"/>
              <a:gd name="connsiteX4" fmla="*/ 15499 w 12975849"/>
              <a:gd name="connsiteY4" fmla="*/ 666629 h 182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5849" h="1827435">
                <a:moveTo>
                  <a:pt x="15499" y="666629"/>
                </a:moveTo>
                <a:cubicBezTo>
                  <a:pt x="5327507" y="-1363648"/>
                  <a:pt x="7524356" y="1921991"/>
                  <a:pt x="12975849" y="1596527"/>
                </a:cubicBezTo>
                <a:lnTo>
                  <a:pt x="12975849" y="1751914"/>
                </a:lnTo>
                <a:cubicBezTo>
                  <a:pt x="8459420" y="2371846"/>
                  <a:pt x="4547425" y="-1099774"/>
                  <a:pt x="0" y="1302463"/>
                </a:cubicBezTo>
                <a:cubicBezTo>
                  <a:pt x="0" y="610071"/>
                  <a:pt x="15499" y="1359021"/>
                  <a:pt x="15499" y="666629"/>
                </a:cubicBezTo>
                <a:close/>
              </a:path>
            </a:pathLst>
          </a:cu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[]"/>
          <p:cNvSpPr/>
          <p:nvPr/>
        </p:nvSpPr>
        <p:spPr>
          <a:xfrm rot="5400000">
            <a:off x="2091423" y="2995600"/>
            <a:ext cx="753253" cy="4944305"/>
          </a:xfrm>
          <a:custGeom>
            <a:avLst/>
            <a:gdLst>
              <a:gd name="connsiteX0" fmla="*/ 0 w 309423"/>
              <a:gd name="connsiteY0" fmla="*/ 914400 h 914400"/>
              <a:gd name="connsiteX1" fmla="*/ 154712 w 309423"/>
              <a:gd name="connsiteY1" fmla="*/ 0 h 914400"/>
              <a:gd name="connsiteX2" fmla="*/ 309423 w 309423"/>
              <a:gd name="connsiteY2" fmla="*/ 914400 h 914400"/>
              <a:gd name="connsiteX3" fmla="*/ 0 w 309423"/>
              <a:gd name="connsiteY3" fmla="*/ 914400 h 914400"/>
              <a:gd name="connsiteX0" fmla="*/ 73886 w 383309"/>
              <a:gd name="connsiteY0" fmla="*/ 6724654 h 6724654"/>
              <a:gd name="connsiteX1" fmla="*/ 0 w 383309"/>
              <a:gd name="connsiteY1" fmla="*/ 0 h 6724654"/>
              <a:gd name="connsiteX2" fmla="*/ 383309 w 383309"/>
              <a:gd name="connsiteY2" fmla="*/ 6724654 h 6724654"/>
              <a:gd name="connsiteX3" fmla="*/ 73886 w 383309"/>
              <a:gd name="connsiteY3" fmla="*/ 6724654 h 6724654"/>
              <a:gd name="connsiteX0" fmla="*/ 726885 w 1036308"/>
              <a:gd name="connsiteY0" fmla="*/ 6724654 h 6724654"/>
              <a:gd name="connsiteX1" fmla="*/ 652999 w 1036308"/>
              <a:gd name="connsiteY1" fmla="*/ 0 h 6724654"/>
              <a:gd name="connsiteX2" fmla="*/ 1036308 w 1036308"/>
              <a:gd name="connsiteY2" fmla="*/ 6724654 h 6724654"/>
              <a:gd name="connsiteX3" fmla="*/ 726885 w 1036308"/>
              <a:gd name="connsiteY3" fmla="*/ 6724654 h 6724654"/>
              <a:gd name="connsiteX0" fmla="*/ 857077 w 1166500"/>
              <a:gd name="connsiteY0" fmla="*/ 6724654 h 6724654"/>
              <a:gd name="connsiteX1" fmla="*/ 783191 w 1166500"/>
              <a:gd name="connsiteY1" fmla="*/ 0 h 6724654"/>
              <a:gd name="connsiteX2" fmla="*/ 1166500 w 1166500"/>
              <a:gd name="connsiteY2" fmla="*/ 6724654 h 6724654"/>
              <a:gd name="connsiteX3" fmla="*/ 857077 w 1166500"/>
              <a:gd name="connsiteY3" fmla="*/ 6724654 h 6724654"/>
              <a:gd name="connsiteX0" fmla="*/ 857077 w 1166500"/>
              <a:gd name="connsiteY0" fmla="*/ 6724654 h 6724654"/>
              <a:gd name="connsiteX1" fmla="*/ 783191 w 1166500"/>
              <a:gd name="connsiteY1" fmla="*/ 0 h 6724654"/>
              <a:gd name="connsiteX2" fmla="*/ 1166500 w 1166500"/>
              <a:gd name="connsiteY2" fmla="*/ 6724654 h 6724654"/>
              <a:gd name="connsiteX3" fmla="*/ 857077 w 1166500"/>
              <a:gd name="connsiteY3" fmla="*/ 6724654 h 6724654"/>
              <a:gd name="connsiteX0" fmla="*/ 857077 w 1166500"/>
              <a:gd name="connsiteY0" fmla="*/ 6724654 h 6724654"/>
              <a:gd name="connsiteX1" fmla="*/ 783191 w 1166500"/>
              <a:gd name="connsiteY1" fmla="*/ 0 h 6724654"/>
              <a:gd name="connsiteX2" fmla="*/ 1166500 w 1166500"/>
              <a:gd name="connsiteY2" fmla="*/ 6724654 h 6724654"/>
              <a:gd name="connsiteX3" fmla="*/ 857077 w 1166500"/>
              <a:gd name="connsiteY3" fmla="*/ 6724654 h 6724654"/>
              <a:gd name="connsiteX0" fmla="*/ 857077 w 1166500"/>
              <a:gd name="connsiteY0" fmla="*/ 6724654 h 6724654"/>
              <a:gd name="connsiteX1" fmla="*/ 783191 w 1166500"/>
              <a:gd name="connsiteY1" fmla="*/ 0 h 6724654"/>
              <a:gd name="connsiteX2" fmla="*/ 1166500 w 1166500"/>
              <a:gd name="connsiteY2" fmla="*/ 6724654 h 6724654"/>
              <a:gd name="connsiteX3" fmla="*/ 857077 w 1166500"/>
              <a:gd name="connsiteY3" fmla="*/ 6724654 h 6724654"/>
              <a:gd name="connsiteX0" fmla="*/ 857077 w 1166500"/>
              <a:gd name="connsiteY0" fmla="*/ 6724654 h 6724654"/>
              <a:gd name="connsiteX1" fmla="*/ 783191 w 1166500"/>
              <a:gd name="connsiteY1" fmla="*/ 0 h 6724654"/>
              <a:gd name="connsiteX2" fmla="*/ 1166500 w 1166500"/>
              <a:gd name="connsiteY2" fmla="*/ 6724654 h 6724654"/>
              <a:gd name="connsiteX3" fmla="*/ 857077 w 1166500"/>
              <a:gd name="connsiteY3" fmla="*/ 6724654 h 6724654"/>
              <a:gd name="connsiteX0" fmla="*/ 720531 w 1029954"/>
              <a:gd name="connsiteY0" fmla="*/ 6724654 h 6724654"/>
              <a:gd name="connsiteX1" fmla="*/ 646645 w 1029954"/>
              <a:gd name="connsiteY1" fmla="*/ 0 h 6724654"/>
              <a:gd name="connsiteX2" fmla="*/ 1029954 w 1029954"/>
              <a:gd name="connsiteY2" fmla="*/ 6724654 h 6724654"/>
              <a:gd name="connsiteX3" fmla="*/ 720531 w 1029954"/>
              <a:gd name="connsiteY3" fmla="*/ 6724654 h 6724654"/>
              <a:gd name="connsiteX0" fmla="*/ 715062 w 1024485"/>
              <a:gd name="connsiteY0" fmla="*/ 6724654 h 6724654"/>
              <a:gd name="connsiteX1" fmla="*/ 641176 w 1024485"/>
              <a:gd name="connsiteY1" fmla="*/ 0 h 6724654"/>
              <a:gd name="connsiteX2" fmla="*/ 1024485 w 1024485"/>
              <a:gd name="connsiteY2" fmla="*/ 6724654 h 6724654"/>
              <a:gd name="connsiteX3" fmla="*/ 715062 w 1024485"/>
              <a:gd name="connsiteY3" fmla="*/ 6724654 h 6724654"/>
              <a:gd name="connsiteX0" fmla="*/ 715062 w 1024485"/>
              <a:gd name="connsiteY0" fmla="*/ 6724654 h 6724654"/>
              <a:gd name="connsiteX1" fmla="*/ 641176 w 1024485"/>
              <a:gd name="connsiteY1" fmla="*/ 0 h 6724654"/>
              <a:gd name="connsiteX2" fmla="*/ 1024485 w 1024485"/>
              <a:gd name="connsiteY2" fmla="*/ 6724654 h 6724654"/>
              <a:gd name="connsiteX3" fmla="*/ 715062 w 1024485"/>
              <a:gd name="connsiteY3" fmla="*/ 6724654 h 672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485" h="6724654">
                <a:moveTo>
                  <a:pt x="715062" y="6724654"/>
                </a:moveTo>
                <a:cubicBezTo>
                  <a:pt x="176083" y="5702303"/>
                  <a:pt x="-543868" y="4175126"/>
                  <a:pt x="641176" y="0"/>
                </a:cubicBezTo>
                <a:cubicBezTo>
                  <a:pt x="302221" y="1517651"/>
                  <a:pt x="-293908" y="4359278"/>
                  <a:pt x="1024485" y="6724654"/>
                </a:cubicBezTo>
                <a:lnTo>
                  <a:pt x="715062" y="6724654"/>
                </a:lnTo>
                <a:close/>
              </a:path>
            </a:pathLst>
          </a:custGeom>
          <a:solidFill>
            <a:srgbClr val="007CA8"/>
          </a:solidFill>
          <a:ln>
            <a:noFill/>
          </a:ln>
          <a:effectLst>
            <a:innerShdw blurRad="292100" dist="76200" dir="7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8" name="-"/>
          <p:cNvCxnSpPr>
            <a:cxnSpLocks/>
          </p:cNvCxnSpPr>
          <p:nvPr/>
        </p:nvCxnSpPr>
        <p:spPr>
          <a:xfrm flipV="1">
            <a:off x="427894" y="7906255"/>
            <a:ext cx="4334606" cy="1"/>
          </a:xfrm>
          <a:prstGeom prst="line">
            <a:avLst/>
          </a:prstGeom>
          <a:ln w="635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-"/>
          <p:cNvSpPr/>
          <p:nvPr/>
        </p:nvSpPr>
        <p:spPr>
          <a:xfrm>
            <a:off x="5242706" y="2945215"/>
            <a:ext cx="590550" cy="666186"/>
          </a:xfrm>
          <a:prstGeom prst="ellipse">
            <a:avLst/>
          </a:prstGeom>
          <a:solidFill>
            <a:schemeClr val="bg1">
              <a:alpha val="1000"/>
            </a:schemeClr>
          </a:solidFill>
          <a:ln>
            <a:noFill/>
          </a:ln>
          <a:effectLst>
            <a:glow rad="1574800">
              <a:schemeClr val="bg1"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-"/>
          <p:cNvSpPr/>
          <p:nvPr/>
        </p:nvSpPr>
        <p:spPr>
          <a:xfrm>
            <a:off x="3918613" y="4189132"/>
            <a:ext cx="401931" cy="453409"/>
          </a:xfrm>
          <a:prstGeom prst="ellipse">
            <a:avLst/>
          </a:prstGeom>
          <a:solidFill>
            <a:schemeClr val="bg1">
              <a:alpha val="1000"/>
            </a:schemeClr>
          </a:solidFill>
          <a:ln>
            <a:noFill/>
          </a:ln>
          <a:effectLst>
            <a:glow rad="1574800">
              <a:schemeClr val="bg1"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-"/>
          <p:cNvSpPr/>
          <p:nvPr/>
        </p:nvSpPr>
        <p:spPr>
          <a:xfrm>
            <a:off x="5242706" y="4276636"/>
            <a:ext cx="359254" cy="405266"/>
          </a:xfrm>
          <a:prstGeom prst="ellipse">
            <a:avLst/>
          </a:prstGeom>
          <a:solidFill>
            <a:schemeClr val="bg1">
              <a:alpha val="1000"/>
            </a:schemeClr>
          </a:solidFill>
          <a:ln>
            <a:noFill/>
          </a:ln>
          <a:effectLst>
            <a:glow rad="1574800">
              <a:schemeClr val="bg1"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 6"/>
          <p:cNvSpPr txBox="1"/>
          <p:nvPr/>
        </p:nvSpPr>
        <p:spPr>
          <a:xfrm>
            <a:off x="416840" y="6637417"/>
            <a:ext cx="719553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75000"/>
              </a:lnSpc>
            </a:pPr>
            <a:r>
              <a:rPr lang="en-US" sz="4800" b="1" dirty="0" err="1">
                <a:solidFill>
                  <a:schemeClr val="bg1"/>
                </a:solidFill>
                <a:latin typeface="Futura Md BT" panose="020B0602020204020303" pitchFamily="34" charset="0"/>
                <a:cs typeface="Aharoni" panose="02010803020104030203" pitchFamily="2" charset="-79"/>
              </a:rPr>
              <a:t>Pembuatan</a:t>
            </a:r>
            <a:r>
              <a:rPr lang="en-US" sz="4800" b="1" dirty="0">
                <a:solidFill>
                  <a:schemeClr val="bg1"/>
                </a:solidFill>
                <a:latin typeface="Futura Md BT" panose="020B0602020204020303" pitchFamily="34" charset="0"/>
                <a:cs typeface="Aharoni" panose="02010803020104030203" pitchFamily="2" charset="-79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Futura Md BT" panose="020B0602020204020303" pitchFamily="34" charset="0"/>
                <a:cs typeface="Aharoni" panose="02010803020104030203" pitchFamily="2" charset="-79"/>
              </a:rPr>
              <a:t>Kamar</a:t>
            </a:r>
            <a:r>
              <a:rPr lang="en-US" sz="4800" b="1" dirty="0">
                <a:solidFill>
                  <a:schemeClr val="bg1"/>
                </a:solidFill>
                <a:latin typeface="Futura Md BT" panose="020B0602020204020303" pitchFamily="34" charset="0"/>
                <a:cs typeface="Aharoni" panose="02010803020104030203" pitchFamily="2" charset="-79"/>
              </a:rPr>
              <a:t> </a:t>
            </a:r>
            <a:r>
              <a:rPr lang="en-US" sz="4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Md BT" panose="020B0602020204020303" pitchFamily="34" charset="0"/>
                <a:cs typeface="Aharoni" panose="02010803020104030203" pitchFamily="2" charset="-79"/>
              </a:rPr>
              <a:t>MCK di </a:t>
            </a:r>
            <a:r>
              <a:rPr lang="en-US" sz="48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Md BT" panose="020B0602020204020303" pitchFamily="34" charset="0"/>
                <a:cs typeface="Aharoni" panose="02010803020104030203" pitchFamily="2" charset="-79"/>
              </a:rPr>
              <a:t>Cigombong</a:t>
            </a:r>
            <a:endParaRPr lang="id-ID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 Md BT" panose="020B0602020204020303" pitchFamily="34" charset="0"/>
              <a:cs typeface="Aharoni" panose="02010803020104030203" pitchFamily="2" charset="-79"/>
            </a:endParaRPr>
          </a:p>
        </p:txBody>
      </p:sp>
      <p:sp>
        <p:nvSpPr>
          <p:cNvPr id="7" name="text 5"/>
          <p:cNvSpPr txBox="1"/>
          <p:nvPr/>
        </p:nvSpPr>
        <p:spPr>
          <a:xfrm>
            <a:off x="416841" y="6016404"/>
            <a:ext cx="2350002" cy="4966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65000"/>
              </a:lnSpc>
            </a:pPr>
            <a:r>
              <a:rPr lang="en-US" sz="4800" dirty="0">
                <a:solidFill>
                  <a:schemeClr val="bg1"/>
                </a:solidFill>
                <a:latin typeface="Futura Md BT" panose="020B0602020204020303" pitchFamily="34" charset="0"/>
                <a:cs typeface="Aharoni" panose="02010803020104030203" pitchFamily="2" charset="-79"/>
              </a:rPr>
              <a:t>DONASI</a:t>
            </a:r>
            <a:endParaRPr lang="id-ID" sz="4800" dirty="0">
              <a:solidFill>
                <a:schemeClr val="bg1"/>
              </a:solidFill>
              <a:latin typeface="Futura Md BT" panose="020B0602020204020303" pitchFamily="34" charset="0"/>
              <a:cs typeface="Aharoni" panose="02010803020104030203" pitchFamily="2" charset="-79"/>
            </a:endParaRPr>
          </a:p>
        </p:txBody>
      </p:sp>
      <p:sp>
        <p:nvSpPr>
          <p:cNvPr id="24" name="Explosion: 8 Points 23">
            <a:extLst>
              <a:ext uri="{FF2B5EF4-FFF2-40B4-BE49-F238E27FC236}">
                <a16:creationId xmlns:a16="http://schemas.microsoft.com/office/drawing/2014/main" id="{9EE76251-3112-4B82-B079-53D649D16452}"/>
              </a:ext>
            </a:extLst>
          </p:cNvPr>
          <p:cNvSpPr/>
          <p:nvPr/>
        </p:nvSpPr>
        <p:spPr>
          <a:xfrm rot="1475691">
            <a:off x="5809561" y="112978"/>
            <a:ext cx="3854746" cy="3216644"/>
          </a:xfrm>
          <a:prstGeom prst="irregularSeal1">
            <a:avLst/>
          </a:prstGeom>
          <a:solidFill>
            <a:srgbClr val="FFFF00"/>
          </a:solidFill>
          <a:ln>
            <a:noFill/>
          </a:ln>
          <a:effectLst>
            <a:outerShdw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Program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Sanitasi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&amp;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Kesehatan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Bagi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Warga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66DAD224-F792-4D2E-A72F-C027F99738B9}"/>
              </a:ext>
            </a:extLst>
          </p:cNvPr>
          <p:cNvSpPr txBox="1"/>
          <p:nvPr/>
        </p:nvSpPr>
        <p:spPr>
          <a:xfrm>
            <a:off x="1827894" y="7826183"/>
            <a:ext cx="7355548" cy="1466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r>
              <a:rPr lang="en-US" sz="24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 </a:t>
            </a:r>
            <a:r>
              <a:rPr lang="en-US" sz="2400" b="1" dirty="0" err="1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Rekening</a:t>
            </a:r>
            <a:r>
              <a:rPr lang="en-US" sz="24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:</a:t>
            </a:r>
          </a:p>
          <a:p>
            <a:pPr algn="r">
              <a:lnSpc>
                <a:spcPct val="85000"/>
              </a:lnSpc>
            </a:pPr>
            <a:r>
              <a:rPr lang="en-US" sz="24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Bank Syariah Indonesia</a:t>
            </a:r>
          </a:p>
          <a:p>
            <a:pPr algn="r">
              <a:lnSpc>
                <a:spcPct val="85000"/>
              </a:lnSpc>
            </a:pPr>
            <a:r>
              <a:rPr lang="en-US" sz="32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7213077117</a:t>
            </a:r>
          </a:p>
          <a:p>
            <a:pPr algn="r">
              <a:lnSpc>
                <a:spcPct val="85000"/>
              </a:lnSpc>
            </a:pPr>
            <a:r>
              <a:rPr lang="en-US" sz="24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An. Yayasan HTTB</a:t>
            </a:r>
            <a:endParaRPr lang="id-ID" sz="2400" b="1" dirty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4" name="text 6">
            <a:extLst>
              <a:ext uri="{FF2B5EF4-FFF2-40B4-BE49-F238E27FC236}">
                <a16:creationId xmlns:a16="http://schemas.microsoft.com/office/drawing/2014/main" id="{F85BCD51-A8EC-4AA3-86F0-A283CABB0A41}"/>
              </a:ext>
            </a:extLst>
          </p:cNvPr>
          <p:cNvSpPr txBox="1"/>
          <p:nvPr/>
        </p:nvSpPr>
        <p:spPr>
          <a:xfrm>
            <a:off x="0" y="3250598"/>
            <a:ext cx="7315200" cy="1107996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75000"/>
              </a:lnSpc>
            </a:pPr>
            <a:r>
              <a:rPr 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Md BT" panose="020B0602020204020303" pitchFamily="34" charset="0"/>
                <a:cs typeface="Aharoni" panose="02010803020104030203" pitchFamily="2" charset="-79"/>
              </a:rPr>
              <a:t>  </a:t>
            </a:r>
            <a:r>
              <a:rPr lang="en-US" sz="4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Md BT" panose="020B0602020204020303" pitchFamily="34" charset="0"/>
                <a:cs typeface="Aharoni" panose="02010803020104030203" pitchFamily="2" charset="-79"/>
              </a:rPr>
              <a:t>Donasi</a:t>
            </a:r>
            <a:r>
              <a:rPr 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Md BT" panose="020B0602020204020303" pitchFamily="34" charset="0"/>
                <a:cs typeface="Aharoni" panose="02010803020104030203" pitchFamily="2" charset="-79"/>
              </a:rPr>
              <a:t> </a:t>
            </a:r>
            <a:r>
              <a:rPr lang="en-US" sz="4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Md BT" panose="020B0602020204020303" pitchFamily="34" charset="0"/>
                <a:cs typeface="Aharoni" panose="02010803020104030203" pitchFamily="2" charset="-79"/>
              </a:rPr>
              <a:t>Kemanusiaan</a:t>
            </a:r>
            <a:endParaRPr 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 Md BT" panose="020B0602020204020303" pitchFamily="34" charset="0"/>
              <a:cs typeface="Aharoni" panose="02010803020104030203" pitchFamily="2" charset="-79"/>
            </a:endParaRPr>
          </a:p>
          <a:p>
            <a:pPr>
              <a:lnSpc>
                <a:spcPct val="75000"/>
              </a:lnSpc>
            </a:pP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Md BT" panose="020B0602020204020303" pitchFamily="34" charset="0"/>
                <a:cs typeface="Aharoni" panose="02010803020104030203" pitchFamily="2" charset="-79"/>
              </a:rPr>
              <a:t>  </a:t>
            </a:r>
            <a:r>
              <a:rPr lang="en-US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Md BT" panose="020B0602020204020303" pitchFamily="34" charset="0"/>
                <a:cs typeface="Aharoni" panose="02010803020104030203" pitchFamily="2" charset="-79"/>
              </a:rPr>
              <a:t>Untuk</a:t>
            </a: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Md BT" panose="020B0602020204020303" pitchFamily="34" charset="0"/>
                <a:cs typeface="Aharoni" panose="02010803020104030203" pitchFamily="2" charset="-79"/>
              </a:rPr>
              <a:t> Indonesia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C12897-13DF-4E31-B3B6-D332F320472B}"/>
              </a:ext>
            </a:extLst>
          </p:cNvPr>
          <p:cNvSpPr txBox="1"/>
          <p:nvPr/>
        </p:nvSpPr>
        <p:spPr>
          <a:xfrm>
            <a:off x="188662" y="232262"/>
            <a:ext cx="4944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YAYASAN HARAPAN TUMBUH BERSAMA BANGSA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Jl. KSR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Dadi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Kusmayadi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No. 18, Cibinong</a:t>
            </a:r>
          </a:p>
          <a:p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Kabupaten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Bogor</a:t>
            </a:r>
            <a:endParaRPr lang="en-ID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776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E5A11B6-87B4-4811-A6B2-6F20BA76EF08}"/>
              </a:ext>
            </a:extLst>
          </p:cNvPr>
          <p:cNvSpPr/>
          <p:nvPr/>
        </p:nvSpPr>
        <p:spPr>
          <a:xfrm>
            <a:off x="-30325" y="2450126"/>
            <a:ext cx="9585650" cy="5575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-"/>
          <p:cNvSpPr/>
          <p:nvPr/>
        </p:nvSpPr>
        <p:spPr>
          <a:xfrm>
            <a:off x="0" y="7021124"/>
            <a:ext cx="9525000" cy="2503876"/>
          </a:xfrm>
          <a:custGeom>
            <a:avLst/>
            <a:gdLst>
              <a:gd name="connsiteX0" fmla="*/ 0 w 9525000"/>
              <a:gd name="connsiteY0" fmla="*/ 0 h 2190750"/>
              <a:gd name="connsiteX1" fmla="*/ 9525000 w 9525000"/>
              <a:gd name="connsiteY1" fmla="*/ 0 h 2190750"/>
              <a:gd name="connsiteX2" fmla="*/ 9525000 w 9525000"/>
              <a:gd name="connsiteY2" fmla="*/ 2190750 h 2190750"/>
              <a:gd name="connsiteX3" fmla="*/ 0 w 9525000"/>
              <a:gd name="connsiteY3" fmla="*/ 2190750 h 2190750"/>
              <a:gd name="connsiteX4" fmla="*/ 0 w 9525000"/>
              <a:gd name="connsiteY4" fmla="*/ 0 h 2190750"/>
              <a:gd name="connsiteX0" fmla="*/ 0 w 9525000"/>
              <a:gd name="connsiteY0" fmla="*/ 0 h 2190750"/>
              <a:gd name="connsiteX1" fmla="*/ 9525000 w 9525000"/>
              <a:gd name="connsiteY1" fmla="*/ 895350 h 2190750"/>
              <a:gd name="connsiteX2" fmla="*/ 9525000 w 9525000"/>
              <a:gd name="connsiteY2" fmla="*/ 2190750 h 2190750"/>
              <a:gd name="connsiteX3" fmla="*/ 0 w 9525000"/>
              <a:gd name="connsiteY3" fmla="*/ 2190750 h 2190750"/>
              <a:gd name="connsiteX4" fmla="*/ 0 w 9525000"/>
              <a:gd name="connsiteY4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5000" h="2190750">
                <a:moveTo>
                  <a:pt x="0" y="0"/>
                </a:moveTo>
                <a:lnTo>
                  <a:pt x="9525000" y="895350"/>
                </a:lnTo>
                <a:lnTo>
                  <a:pt x="9525000" y="2190750"/>
                </a:lnTo>
                <a:lnTo>
                  <a:pt x="0" y="21907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7747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9" name="-"/>
          <p:cNvCxnSpPr>
            <a:cxnSpLocks/>
          </p:cNvCxnSpPr>
          <p:nvPr/>
        </p:nvCxnSpPr>
        <p:spPr>
          <a:xfrm flipV="1">
            <a:off x="2699084" y="7332479"/>
            <a:ext cx="0" cy="1431866"/>
          </a:xfrm>
          <a:prstGeom prst="line">
            <a:avLst/>
          </a:prstGeom>
          <a:ln w="508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10"/>
          <p:cNvSpPr txBox="1"/>
          <p:nvPr/>
        </p:nvSpPr>
        <p:spPr>
          <a:xfrm>
            <a:off x="-30325" y="8793381"/>
            <a:ext cx="952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dirty="0"/>
              <a:t>PT </a:t>
            </a:r>
            <a:r>
              <a:rPr lang="en-US" sz="2000" b="1" spc="600" dirty="0" err="1"/>
              <a:t>Insan</a:t>
            </a:r>
            <a:r>
              <a:rPr lang="en-US" sz="2000" b="1" spc="600" dirty="0"/>
              <a:t> </a:t>
            </a:r>
            <a:r>
              <a:rPr lang="en-US" sz="2000" b="1" spc="600" dirty="0" err="1"/>
              <a:t>Berniaga</a:t>
            </a:r>
            <a:r>
              <a:rPr lang="en-US" sz="2000" b="1" spc="600" dirty="0"/>
              <a:t> Indonesia</a:t>
            </a:r>
            <a:r>
              <a:rPr lang="id-ID" sz="2800" b="1" spc="600" dirty="0"/>
              <a:t>|</a:t>
            </a:r>
            <a:r>
              <a:rPr lang="id-ID" sz="2000" b="1" spc="600" dirty="0"/>
              <a:t> </a:t>
            </a:r>
            <a:r>
              <a:rPr lang="en-US" sz="2000" b="1" spc="600" dirty="0"/>
              <a:t>WA 08119923348</a:t>
            </a:r>
            <a:endParaRPr lang="id-ID" sz="2000" b="1" spc="600" dirty="0"/>
          </a:p>
        </p:txBody>
      </p:sp>
      <p:sp>
        <p:nvSpPr>
          <p:cNvPr id="21" name="text 9"/>
          <p:cNvSpPr txBox="1"/>
          <p:nvPr/>
        </p:nvSpPr>
        <p:spPr>
          <a:xfrm>
            <a:off x="2912375" y="8086366"/>
            <a:ext cx="556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Futura Md BT" panose="020B0602020204020303" pitchFamily="34" charset="0"/>
                <a:cs typeface="Consolas" panose="020B0609020204030204" pitchFamily="49" charset="0"/>
              </a:rPr>
              <a:t>Menyiapkan</a:t>
            </a:r>
            <a:r>
              <a:rPr lang="en-US" sz="2400" b="1" dirty="0">
                <a:latin typeface="Futura Md BT" panose="020B0602020204020303" pitchFamily="34" charset="0"/>
                <a:cs typeface="Consolas" panose="020B0609020204030204" pitchFamily="49" charset="0"/>
              </a:rPr>
              <a:t> </a:t>
            </a:r>
            <a:r>
              <a:rPr lang="en-US" sz="2400" b="1" dirty="0" err="1">
                <a:latin typeface="Futura Md BT" panose="020B0602020204020303" pitchFamily="34" charset="0"/>
                <a:cs typeface="Consolas" panose="020B0609020204030204" pitchFamily="49" charset="0"/>
              </a:rPr>
              <a:t>Manusia</a:t>
            </a:r>
            <a:r>
              <a:rPr lang="en-US" sz="2400" b="1" dirty="0">
                <a:latin typeface="Futura Md BT" panose="020B0602020204020303" pitchFamily="34" charset="0"/>
                <a:cs typeface="Consolas" panose="020B0609020204030204" pitchFamily="49" charset="0"/>
              </a:rPr>
              <a:t> </a:t>
            </a:r>
            <a:r>
              <a:rPr lang="en-US" sz="2400" b="1" dirty="0" err="1">
                <a:latin typeface="Futura Md BT" panose="020B0602020204020303" pitchFamily="34" charset="0"/>
                <a:cs typeface="Consolas" panose="020B0609020204030204" pitchFamily="49" charset="0"/>
              </a:rPr>
              <a:t>Baik</a:t>
            </a:r>
            <a:r>
              <a:rPr lang="en-US" sz="2400" b="1" dirty="0">
                <a:latin typeface="Futura Md BT" panose="020B0602020204020303" pitchFamily="34" charset="0"/>
                <a:cs typeface="Consolas" panose="020B0609020204030204" pitchFamily="49" charset="0"/>
              </a:rPr>
              <a:t> &amp; </a:t>
            </a:r>
            <a:r>
              <a:rPr lang="en-US" sz="2400" b="1" dirty="0" err="1">
                <a:latin typeface="Futura Md BT" panose="020B0602020204020303" pitchFamily="34" charset="0"/>
                <a:cs typeface="Consolas" panose="020B0609020204030204" pitchFamily="49" charset="0"/>
              </a:rPr>
              <a:t>Unggul</a:t>
            </a:r>
            <a:endParaRPr lang="id-ID" sz="2400" b="1" dirty="0">
              <a:latin typeface="Futura Md BT" panose="020B0602020204020303" pitchFamily="34" charset="0"/>
              <a:cs typeface="Consolas" panose="020B0609020204030204" pitchFamily="49" charset="0"/>
            </a:endParaRPr>
          </a:p>
        </p:txBody>
      </p:sp>
      <p:sp>
        <p:nvSpPr>
          <p:cNvPr id="16" name="text 3"/>
          <p:cNvSpPr txBox="1"/>
          <p:nvPr/>
        </p:nvSpPr>
        <p:spPr>
          <a:xfrm>
            <a:off x="3206400" y="949067"/>
            <a:ext cx="5930405" cy="51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85000"/>
              </a:lnSpc>
            </a:pPr>
            <a:r>
              <a:rPr lang="en-US" sz="32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haroni" panose="02010803020104030203" pitchFamily="2" charset="-79"/>
              </a:rPr>
              <a:t>Bulan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haroni" panose="02010803020104030203" pitchFamily="2" charset="-79"/>
              </a:rPr>
              <a:t> November - </a:t>
            </a:r>
            <a:r>
              <a:rPr lang="en-US" sz="32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haroni" panose="02010803020104030203" pitchFamily="2" charset="-79"/>
              </a:rPr>
              <a:t>Desember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haroni" panose="02010803020104030203" pitchFamily="2" charset="-79"/>
              </a:rPr>
              <a:t> 2022</a:t>
            </a:r>
            <a:endParaRPr lang="id-ID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haroni" panose="02010803020104030203" pitchFamily="2" charset="-79"/>
            </a:endParaRPr>
          </a:p>
        </p:txBody>
      </p:sp>
      <p:sp>
        <p:nvSpPr>
          <p:cNvPr id="17" name="text 2"/>
          <p:cNvSpPr txBox="1"/>
          <p:nvPr/>
        </p:nvSpPr>
        <p:spPr>
          <a:xfrm>
            <a:off x="4000922" y="470372"/>
            <a:ext cx="5133136" cy="6386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85000"/>
              </a:lnSpc>
            </a:pPr>
            <a:r>
              <a:rPr lang="en-US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JADWAL PELATIHAN</a:t>
            </a:r>
            <a:endParaRPr lang="id-ID" sz="4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58F6FB1-3272-4CA7-BEB0-37362E970C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04" y="1030522"/>
            <a:ext cx="1140382" cy="95531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39473D1-C44C-4B5B-9575-0AA20720CC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24" y="299720"/>
            <a:ext cx="1140382" cy="66222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180E447-53A1-42F5-8C7C-442842D0208C}"/>
              </a:ext>
            </a:extLst>
          </p:cNvPr>
          <p:cNvSpPr txBox="1"/>
          <p:nvPr/>
        </p:nvSpPr>
        <p:spPr>
          <a:xfrm>
            <a:off x="144994" y="2489889"/>
            <a:ext cx="1752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Tanggal</a:t>
            </a:r>
            <a:endParaRPr lang="en-ID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CDD70-2301-4911-B9AD-5C90C5B83E95}"/>
              </a:ext>
            </a:extLst>
          </p:cNvPr>
          <p:cNvSpPr txBox="1"/>
          <p:nvPr/>
        </p:nvSpPr>
        <p:spPr>
          <a:xfrm>
            <a:off x="2088825" y="2480393"/>
            <a:ext cx="4492108" cy="47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Nama </a:t>
            </a:r>
            <a:r>
              <a:rPr lang="en-US" sz="2400" dirty="0" err="1"/>
              <a:t>Pelatihan</a:t>
            </a:r>
            <a:endParaRPr lang="en-ID"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ED8CBE-C3C1-4D0C-A8E6-FD56DEE6134F}"/>
              </a:ext>
            </a:extLst>
          </p:cNvPr>
          <p:cNvSpPr txBox="1"/>
          <p:nvPr/>
        </p:nvSpPr>
        <p:spPr>
          <a:xfrm>
            <a:off x="6858000" y="2495870"/>
            <a:ext cx="2344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Pengajar</a:t>
            </a:r>
            <a:endParaRPr lang="en-ID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BF5B92-E6A9-4276-933C-95713E518993}"/>
              </a:ext>
            </a:extLst>
          </p:cNvPr>
          <p:cNvSpPr txBox="1"/>
          <p:nvPr/>
        </p:nvSpPr>
        <p:spPr>
          <a:xfrm>
            <a:off x="179884" y="3201350"/>
            <a:ext cx="1703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 Light" panose="020B0502040204020203" pitchFamily="34" charset="0"/>
              </a:rPr>
              <a:t>21 – 22 Nov</a:t>
            </a:r>
            <a:endParaRPr lang="en-ID" sz="2000" dirty="0">
              <a:latin typeface="Bahnschrift Light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355E5F-2B04-402B-B4EF-107539594A51}"/>
              </a:ext>
            </a:extLst>
          </p:cNvPr>
          <p:cNvSpPr txBox="1"/>
          <p:nvPr/>
        </p:nvSpPr>
        <p:spPr>
          <a:xfrm>
            <a:off x="2231508" y="3171650"/>
            <a:ext cx="4352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" panose="020B0502040204020203" pitchFamily="34" charset="0"/>
              </a:rPr>
              <a:t>Training </a:t>
            </a:r>
            <a:r>
              <a:rPr lang="en-US" sz="2000" dirty="0" err="1">
                <a:latin typeface="Bahnschrift Light" panose="020B0502040204020203" pitchFamily="34" charset="0"/>
              </a:rPr>
              <a:t>Pembuatan</a:t>
            </a:r>
            <a:r>
              <a:rPr lang="en-US" sz="2000" dirty="0">
                <a:latin typeface="Bahnschrift Light" panose="020B0502040204020203" pitchFamily="34" charset="0"/>
              </a:rPr>
              <a:t> Mobile Apps for Android (Basic)</a:t>
            </a:r>
            <a:endParaRPr lang="en-ID" sz="2000" dirty="0">
              <a:latin typeface="Bahnschrift Light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5050EB-2297-4845-8E5C-0A96BF6D608D}"/>
              </a:ext>
            </a:extLst>
          </p:cNvPr>
          <p:cNvSpPr txBox="1"/>
          <p:nvPr/>
        </p:nvSpPr>
        <p:spPr>
          <a:xfrm>
            <a:off x="180306" y="4060654"/>
            <a:ext cx="1703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 Light" panose="020B0502040204020203" pitchFamily="34" charset="0"/>
              </a:rPr>
              <a:t>28 – 29 Nov</a:t>
            </a:r>
            <a:endParaRPr lang="en-ID" sz="2000" dirty="0">
              <a:latin typeface="Bahnschrift Light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236995-A16A-4C48-BF9F-CEE3BF9AEC47}"/>
              </a:ext>
            </a:extLst>
          </p:cNvPr>
          <p:cNvSpPr txBox="1"/>
          <p:nvPr/>
        </p:nvSpPr>
        <p:spPr>
          <a:xfrm>
            <a:off x="2231930" y="4030954"/>
            <a:ext cx="4352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" panose="020B0502040204020203" pitchFamily="34" charset="0"/>
              </a:rPr>
              <a:t>Training </a:t>
            </a:r>
            <a:r>
              <a:rPr lang="en-US" sz="2000" dirty="0" err="1">
                <a:latin typeface="Bahnschrift Light" panose="020B0502040204020203" pitchFamily="34" charset="0"/>
              </a:rPr>
              <a:t>Pembuatan</a:t>
            </a:r>
            <a:r>
              <a:rPr lang="en-US" sz="2000" dirty="0">
                <a:latin typeface="Bahnschrift Light" panose="020B0502040204020203" pitchFamily="34" charset="0"/>
              </a:rPr>
              <a:t> Mobile Apps for Android (Basic)</a:t>
            </a:r>
            <a:endParaRPr lang="en-ID" sz="2000" dirty="0">
              <a:latin typeface="Bahnschrift Light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277AC1-C15F-4C2D-BE42-276989DFE152}"/>
              </a:ext>
            </a:extLst>
          </p:cNvPr>
          <p:cNvSpPr txBox="1"/>
          <p:nvPr/>
        </p:nvSpPr>
        <p:spPr>
          <a:xfrm>
            <a:off x="6883622" y="3148270"/>
            <a:ext cx="2344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" panose="020B0502040204020203" pitchFamily="34" charset="0"/>
              </a:rPr>
              <a:t>Didi </a:t>
            </a:r>
            <a:r>
              <a:rPr lang="en-US" sz="2000" dirty="0" err="1">
                <a:latin typeface="Bahnschrift Light" panose="020B0502040204020203" pitchFamily="34" charset="0"/>
              </a:rPr>
              <a:t>Judhiastomo</a:t>
            </a:r>
            <a:endParaRPr lang="en-ID" sz="2000" dirty="0">
              <a:latin typeface="Bahnschrift Light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262BA1-63AD-4A6A-807C-68E2C924EB89}"/>
              </a:ext>
            </a:extLst>
          </p:cNvPr>
          <p:cNvSpPr txBox="1"/>
          <p:nvPr/>
        </p:nvSpPr>
        <p:spPr>
          <a:xfrm>
            <a:off x="6883622" y="4058187"/>
            <a:ext cx="2344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" panose="020B0502040204020203" pitchFamily="34" charset="0"/>
              </a:rPr>
              <a:t>Didi </a:t>
            </a:r>
            <a:r>
              <a:rPr lang="en-US" sz="2000" dirty="0" err="1">
                <a:latin typeface="Bahnschrift Light" panose="020B0502040204020203" pitchFamily="34" charset="0"/>
              </a:rPr>
              <a:t>Judhiastomo</a:t>
            </a:r>
            <a:endParaRPr lang="en-ID" sz="2000" dirty="0">
              <a:latin typeface="Bahnschrift Light" panose="020B0502040204020203" pitchFamily="34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B02E832D-BF0B-4D34-8779-266E05B9C5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940" y="7410926"/>
            <a:ext cx="1328333" cy="132833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AC11D55-EC3E-4E66-A592-D6A34236A1FA}"/>
              </a:ext>
            </a:extLst>
          </p:cNvPr>
          <p:cNvSpPr txBox="1"/>
          <p:nvPr/>
        </p:nvSpPr>
        <p:spPr>
          <a:xfrm>
            <a:off x="172794" y="5046521"/>
            <a:ext cx="1703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 Light" panose="020B0502040204020203" pitchFamily="34" charset="0"/>
              </a:rPr>
              <a:t>01 – 02 Des</a:t>
            </a:r>
            <a:endParaRPr lang="en-ID" sz="2000" dirty="0">
              <a:latin typeface="Bahnschrift Light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659216-032D-4EA4-A0A1-F33266449EDF}"/>
              </a:ext>
            </a:extLst>
          </p:cNvPr>
          <p:cNvSpPr txBox="1"/>
          <p:nvPr/>
        </p:nvSpPr>
        <p:spPr>
          <a:xfrm>
            <a:off x="2215318" y="5016759"/>
            <a:ext cx="435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" panose="020B0502040204020203" pitchFamily="34" charset="0"/>
              </a:rPr>
              <a:t>Microsoft Excel for Beginner</a:t>
            </a:r>
            <a:endParaRPr lang="en-ID" sz="2000" dirty="0">
              <a:latin typeface="Bahnschrift Light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AAEAD4B-B52B-4B74-AD90-3D050A684466}"/>
              </a:ext>
            </a:extLst>
          </p:cNvPr>
          <p:cNvSpPr txBox="1"/>
          <p:nvPr/>
        </p:nvSpPr>
        <p:spPr>
          <a:xfrm>
            <a:off x="6906813" y="5001751"/>
            <a:ext cx="2344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" panose="020B0502040204020203" pitchFamily="34" charset="0"/>
              </a:rPr>
              <a:t>Didi </a:t>
            </a:r>
            <a:r>
              <a:rPr lang="en-US" sz="2000" dirty="0" err="1">
                <a:latin typeface="Bahnschrift Light" panose="020B0502040204020203" pitchFamily="34" charset="0"/>
              </a:rPr>
              <a:t>Judhiastomo</a:t>
            </a:r>
            <a:endParaRPr lang="en-ID" sz="2000" dirty="0">
              <a:latin typeface="Bahnschrift Light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E850B0-1936-4FF1-AA7B-DD3EF95072B6}"/>
              </a:ext>
            </a:extLst>
          </p:cNvPr>
          <p:cNvSpPr txBox="1"/>
          <p:nvPr/>
        </p:nvSpPr>
        <p:spPr>
          <a:xfrm>
            <a:off x="172794" y="5702287"/>
            <a:ext cx="1703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 Light" panose="020B0502040204020203" pitchFamily="34" charset="0"/>
              </a:rPr>
              <a:t>13 – 14 Des</a:t>
            </a:r>
            <a:endParaRPr lang="en-ID" sz="2000" dirty="0">
              <a:latin typeface="Bahnschrift Light" panose="020B05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04475EB-9BC9-44F3-B4A3-A1E88C6E2152}"/>
              </a:ext>
            </a:extLst>
          </p:cNvPr>
          <p:cNvSpPr txBox="1"/>
          <p:nvPr/>
        </p:nvSpPr>
        <p:spPr>
          <a:xfrm>
            <a:off x="2215318" y="5672525"/>
            <a:ext cx="435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" panose="020B0502040204020203" pitchFamily="34" charset="0"/>
              </a:rPr>
              <a:t>Microsoft Excel for Intermediate</a:t>
            </a:r>
            <a:endParaRPr lang="en-ID" sz="2000" dirty="0">
              <a:latin typeface="Bahnschrift Light" panose="020B050204020402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CC51FE3-8FC7-4BB7-B6A6-1AD7EC651BC2}"/>
              </a:ext>
            </a:extLst>
          </p:cNvPr>
          <p:cNvSpPr txBox="1"/>
          <p:nvPr/>
        </p:nvSpPr>
        <p:spPr>
          <a:xfrm>
            <a:off x="6906813" y="5702287"/>
            <a:ext cx="2344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" panose="020B0502040204020203" pitchFamily="34" charset="0"/>
              </a:rPr>
              <a:t>Didi </a:t>
            </a:r>
            <a:r>
              <a:rPr lang="en-US" sz="2000" dirty="0" err="1">
                <a:latin typeface="Bahnschrift Light" panose="020B0502040204020203" pitchFamily="34" charset="0"/>
              </a:rPr>
              <a:t>Judhiastomo</a:t>
            </a:r>
            <a:endParaRPr lang="en-ID" sz="20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16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-"/>
          <p:cNvSpPr/>
          <p:nvPr/>
        </p:nvSpPr>
        <p:spPr>
          <a:xfrm>
            <a:off x="0" y="0"/>
            <a:ext cx="9525000" cy="9525000"/>
          </a:xfrm>
          <a:prstGeom prst="rect">
            <a:avLst/>
          </a:prstGeom>
          <a:solidFill>
            <a:srgbClr val="002060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-"/>
          <p:cNvSpPr/>
          <p:nvPr/>
        </p:nvSpPr>
        <p:spPr>
          <a:xfrm>
            <a:off x="-17586" y="6747052"/>
            <a:ext cx="9542585" cy="2777947"/>
          </a:xfrm>
          <a:custGeom>
            <a:avLst/>
            <a:gdLst>
              <a:gd name="connsiteX0" fmla="*/ 0 w 9525000"/>
              <a:gd name="connsiteY0" fmla="*/ 0 h 1383323"/>
              <a:gd name="connsiteX1" fmla="*/ 9525000 w 9525000"/>
              <a:gd name="connsiteY1" fmla="*/ 0 h 1383323"/>
              <a:gd name="connsiteX2" fmla="*/ 9525000 w 9525000"/>
              <a:gd name="connsiteY2" fmla="*/ 1383323 h 1383323"/>
              <a:gd name="connsiteX3" fmla="*/ 0 w 9525000"/>
              <a:gd name="connsiteY3" fmla="*/ 1383323 h 1383323"/>
              <a:gd name="connsiteX4" fmla="*/ 0 w 9525000"/>
              <a:gd name="connsiteY4" fmla="*/ 0 h 1383323"/>
              <a:gd name="connsiteX0" fmla="*/ 0 w 9542585"/>
              <a:gd name="connsiteY0" fmla="*/ 0 h 2227385"/>
              <a:gd name="connsiteX1" fmla="*/ 9542585 w 9542585"/>
              <a:gd name="connsiteY1" fmla="*/ 844062 h 2227385"/>
              <a:gd name="connsiteX2" fmla="*/ 9542585 w 9542585"/>
              <a:gd name="connsiteY2" fmla="*/ 2227385 h 2227385"/>
              <a:gd name="connsiteX3" fmla="*/ 17585 w 9542585"/>
              <a:gd name="connsiteY3" fmla="*/ 2227385 h 2227385"/>
              <a:gd name="connsiteX4" fmla="*/ 0 w 9542585"/>
              <a:gd name="connsiteY4" fmla="*/ 0 h 222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2585" h="2227385">
                <a:moveTo>
                  <a:pt x="0" y="0"/>
                </a:moveTo>
                <a:lnTo>
                  <a:pt x="9542585" y="844062"/>
                </a:lnTo>
                <a:lnTo>
                  <a:pt x="9542585" y="2227385"/>
                </a:lnTo>
                <a:lnTo>
                  <a:pt x="17585" y="222738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5" name="IG"/>
          <p:cNvGrpSpPr/>
          <p:nvPr/>
        </p:nvGrpSpPr>
        <p:grpSpPr>
          <a:xfrm>
            <a:off x="4826896" y="8803874"/>
            <a:ext cx="1379098" cy="369332"/>
            <a:chOff x="3718265" y="9059650"/>
            <a:chExt cx="1379098" cy="369332"/>
          </a:xfrm>
        </p:grpSpPr>
        <p:sp>
          <p:nvSpPr>
            <p:cNvPr id="16" name="ig"/>
            <p:cNvSpPr txBox="1"/>
            <p:nvPr/>
          </p:nvSpPr>
          <p:spPr>
            <a:xfrm>
              <a:off x="3980006" y="9059650"/>
              <a:ext cx="1117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dirty="0">
                  <a:latin typeface="Code Bold" panose="020B0604020202020204" pitchFamily="50" charset="0"/>
                  <a:cs typeface="Adobe Hebrew" panose="02040503050201020203" pitchFamily="18" charset="-79"/>
                </a:rPr>
                <a:t>@</a:t>
              </a:r>
              <a:r>
                <a:rPr lang="en-US" dirty="0">
                  <a:latin typeface="Code Bold" panose="020B0604020202020204" pitchFamily="50" charset="0"/>
                  <a:cs typeface="Adobe Hebrew" panose="02040503050201020203" pitchFamily="18" charset="-79"/>
                </a:rPr>
                <a:t>diday.dj</a:t>
              </a:r>
              <a:endParaRPr lang="id-ID" dirty="0">
                <a:latin typeface="Code Bold" panose="020B0604020202020204" pitchFamily="50" charset="0"/>
                <a:cs typeface="Adobe Hebrew" panose="02040503050201020203" pitchFamily="18" charset="-79"/>
              </a:endParaRPr>
            </a:p>
          </p:txBody>
        </p:sp>
        <p:pic>
          <p:nvPicPr>
            <p:cNvPr id="17" name="-"/>
            <p:cNvPicPr>
              <a:picLocks noChangeAspect="1"/>
            </p:cNvPicPr>
            <p:nvPr/>
          </p:nvPicPr>
          <p:blipFill>
            <a:blip r:embed="rId4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31556" y1="4444" x2="50667" y2="6667"/>
                          <a14:foregroundMark x1="53778" y1="3111" x2="84444" y2="6667"/>
                          <a14:foregroundMark x1="29778" y1="3111" x2="9778" y2="8889"/>
                          <a14:foregroundMark x1="10667" y1="12889" x2="3111" y2="39111"/>
                          <a14:foregroundMark x1="6222" y1="40444" x2="4000" y2="78222"/>
                          <a14:foregroundMark x1="82222" y1="9333" x2="94667" y2="20000"/>
                          <a14:foregroundMark x1="96000" y1="24444" x2="95111" y2="63556"/>
                          <a14:foregroundMark x1="97333" y1="67111" x2="90222" y2="87556"/>
                          <a14:foregroundMark x1="89778" y1="89333" x2="44889" y2="97333"/>
                          <a14:foregroundMark x1="6222" y1="78667" x2="20889" y2="96000"/>
                          <a14:foregroundMark x1="23556" y1="94222" x2="41333" y2="96444"/>
                          <a14:foregroundMark x1="36000" y1="33333" x2="28889" y2="46222"/>
                          <a14:foregroundMark x1="42667" y1="30222" x2="66667" y2="33333"/>
                          <a14:foregroundMark x1="68000" y1="35111" x2="71556" y2="52889"/>
                          <a14:foregroundMark x1="30667" y1="48000" x2="35556" y2="64000"/>
                          <a14:foregroundMark x1="38667" y1="68444" x2="56444" y2="70222"/>
                          <a14:foregroundMark x1="76000" y1="23556" x2="76444" y2="20000"/>
                          <a14:backgroundMark x1="26222" y1="18667" x2="21333" y2="39556"/>
                          <a14:backgroundMark x1="50222" y1="44000" x2="52000" y2="53778"/>
                          <a14:backgroundMark x1="5333" y1="2667" x2="3111" y2="7556"/>
                          <a14:backgroundMark x1="90222" y1="1778" x2="96889" y2="5333"/>
                          <a14:backgroundMark x1="97333" y1="91556" x2="95556" y2="96000"/>
                          <a14:backgroundMark x1="4000" y1="92000" x2="8444" y2="97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8265" y="9112268"/>
              <a:ext cx="308739" cy="308739"/>
            </a:xfrm>
            <a:prstGeom prst="rect">
              <a:avLst/>
            </a:prstGeom>
          </p:spPr>
        </p:pic>
      </p:grpSp>
      <p:sp>
        <p:nvSpPr>
          <p:cNvPr id="5" name="text 2"/>
          <p:cNvSpPr txBox="1"/>
          <p:nvPr/>
        </p:nvSpPr>
        <p:spPr>
          <a:xfrm>
            <a:off x="342694" y="863641"/>
            <a:ext cx="8564845" cy="12811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65000"/>
              </a:lnSpc>
            </a:pPr>
            <a:r>
              <a:rPr lang="en-US" sz="6000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Untuk</a:t>
            </a:r>
            <a:r>
              <a:rPr lang="en-US" sz="6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menjadi</a:t>
            </a:r>
            <a:endParaRPr lang="en-US" sz="60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lnSpc>
                <a:spcPct val="65000"/>
              </a:lnSpc>
            </a:pPr>
            <a:r>
              <a:rPr lang="en-US" sz="6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Mobile Apps Developer</a:t>
            </a:r>
            <a:endParaRPr lang="id-ID" sz="60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289939" y="392267"/>
            <a:ext cx="4049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600" dirty="0">
                <a:solidFill>
                  <a:schemeClr val="bg1"/>
                </a:solidFill>
              </a:rPr>
              <a:t>WUJUDKAN MIMPI ANDA</a:t>
            </a:r>
            <a:endParaRPr lang="id-ID" spc="6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A62A6D-00EC-4D5B-8868-FA650ED3E180}"/>
              </a:ext>
            </a:extLst>
          </p:cNvPr>
          <p:cNvSpPr txBox="1"/>
          <p:nvPr/>
        </p:nvSpPr>
        <p:spPr>
          <a:xfrm>
            <a:off x="4871438" y="2468775"/>
            <a:ext cx="42308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>
                <a:solidFill>
                  <a:srgbClr val="FFFF00"/>
                </a:solidFill>
              </a:rPr>
              <a:t>MATERI PELATIHAN (BASIC) :</a:t>
            </a:r>
          </a:p>
          <a:p>
            <a:pPr marL="342900" indent="-342900" algn="r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bg1"/>
                </a:solidFill>
              </a:rPr>
              <a:t>Database Management System</a:t>
            </a:r>
          </a:p>
          <a:p>
            <a:pPr marL="342900" indent="-342900" algn="r">
              <a:buFont typeface="Wingdings" panose="05000000000000000000" pitchFamily="2" charset="2"/>
              <a:buChar char="§"/>
            </a:pPr>
            <a:r>
              <a:rPr lang="en-US" sz="2200" b="1" dirty="0" err="1">
                <a:solidFill>
                  <a:schemeClr val="bg1"/>
                </a:solidFill>
              </a:rPr>
              <a:t>Pengertian</a:t>
            </a:r>
            <a:r>
              <a:rPr lang="en-US" sz="2200" b="1" dirty="0">
                <a:solidFill>
                  <a:schemeClr val="bg1"/>
                </a:solidFill>
              </a:rPr>
              <a:t> </a:t>
            </a:r>
            <a:r>
              <a:rPr lang="en-US" sz="2200" b="1" dirty="0" err="1">
                <a:solidFill>
                  <a:schemeClr val="bg1"/>
                </a:solidFill>
              </a:rPr>
              <a:t>Aplikasi</a:t>
            </a:r>
            <a:endParaRPr lang="en-US" sz="2200" b="1" dirty="0">
              <a:solidFill>
                <a:schemeClr val="bg1"/>
              </a:solidFill>
            </a:endParaRPr>
          </a:p>
          <a:p>
            <a:pPr marL="342900" indent="-342900" algn="r">
              <a:buFont typeface="Wingdings" panose="05000000000000000000" pitchFamily="2" charset="2"/>
              <a:buChar char="§"/>
            </a:pPr>
            <a:r>
              <a:rPr lang="en-US" sz="2200" b="1" dirty="0" err="1">
                <a:solidFill>
                  <a:schemeClr val="bg1"/>
                </a:solidFill>
              </a:rPr>
              <a:t>Mengenal</a:t>
            </a:r>
            <a:r>
              <a:rPr lang="en-US" sz="2200" b="1" dirty="0">
                <a:solidFill>
                  <a:schemeClr val="bg1"/>
                </a:solidFill>
              </a:rPr>
              <a:t> </a:t>
            </a:r>
            <a:r>
              <a:rPr lang="en-US" sz="2200" b="1" dirty="0" err="1">
                <a:solidFill>
                  <a:schemeClr val="bg1"/>
                </a:solidFill>
              </a:rPr>
              <a:t>GlideApps</a:t>
            </a:r>
            <a:endParaRPr lang="en-US" sz="2200" b="1" dirty="0">
              <a:solidFill>
                <a:schemeClr val="bg1"/>
              </a:solidFill>
            </a:endParaRPr>
          </a:p>
          <a:p>
            <a:pPr marL="342900" indent="-342900" algn="r">
              <a:buFont typeface="Wingdings" panose="05000000000000000000" pitchFamily="2" charset="2"/>
              <a:buChar char="§"/>
            </a:pPr>
            <a:r>
              <a:rPr lang="en-US" sz="2200" b="1" dirty="0" err="1">
                <a:solidFill>
                  <a:schemeClr val="bg1"/>
                </a:solidFill>
              </a:rPr>
              <a:t>Pengenalan</a:t>
            </a:r>
            <a:r>
              <a:rPr lang="en-US" sz="2200" b="1" dirty="0">
                <a:solidFill>
                  <a:schemeClr val="bg1"/>
                </a:solidFill>
              </a:rPr>
              <a:t> Tools</a:t>
            </a:r>
          </a:p>
          <a:p>
            <a:pPr marL="342900" indent="-342900" algn="r">
              <a:buFont typeface="Wingdings" panose="05000000000000000000" pitchFamily="2" charset="2"/>
              <a:buChar char="§"/>
            </a:pPr>
            <a:r>
              <a:rPr lang="en-US" sz="2200" b="1" dirty="0" err="1">
                <a:solidFill>
                  <a:schemeClr val="bg1"/>
                </a:solidFill>
              </a:rPr>
              <a:t>Membuat</a:t>
            </a:r>
            <a:r>
              <a:rPr lang="en-US" sz="2200" b="1" dirty="0">
                <a:solidFill>
                  <a:schemeClr val="bg1"/>
                </a:solidFill>
              </a:rPr>
              <a:t> </a:t>
            </a:r>
            <a:r>
              <a:rPr lang="en-US" sz="2200" b="1" dirty="0" err="1">
                <a:solidFill>
                  <a:schemeClr val="bg1"/>
                </a:solidFill>
              </a:rPr>
              <a:t>Aplikasi</a:t>
            </a:r>
            <a:endParaRPr lang="en-US" sz="2200" b="1" dirty="0">
              <a:solidFill>
                <a:schemeClr val="bg1"/>
              </a:solidFill>
            </a:endParaRPr>
          </a:p>
          <a:p>
            <a:pPr marL="342900" indent="-342900" algn="r">
              <a:buFont typeface="Wingdings" panose="05000000000000000000" pitchFamily="2" charset="2"/>
              <a:buChar char="§"/>
            </a:pPr>
            <a:r>
              <a:rPr lang="en-US" sz="2200" b="1" dirty="0" err="1">
                <a:solidFill>
                  <a:schemeClr val="bg1"/>
                </a:solidFill>
              </a:rPr>
              <a:t>Mengenal</a:t>
            </a:r>
            <a:r>
              <a:rPr lang="en-US" sz="2200" b="1" dirty="0">
                <a:solidFill>
                  <a:schemeClr val="bg1"/>
                </a:solidFill>
              </a:rPr>
              <a:t> Setting</a:t>
            </a:r>
          </a:p>
          <a:p>
            <a:pPr marL="342900" indent="-342900" algn="r">
              <a:buFont typeface="Wingdings" panose="05000000000000000000" pitchFamily="2" charset="2"/>
              <a:buChar char="§"/>
            </a:pPr>
            <a:r>
              <a:rPr lang="en-US" sz="2200" b="1" dirty="0" err="1">
                <a:solidFill>
                  <a:schemeClr val="bg1"/>
                </a:solidFill>
              </a:rPr>
              <a:t>Membuat</a:t>
            </a:r>
            <a:r>
              <a:rPr lang="en-US" sz="2200" b="1" dirty="0">
                <a:solidFill>
                  <a:schemeClr val="bg1"/>
                </a:solidFill>
              </a:rPr>
              <a:t> File APK</a:t>
            </a:r>
          </a:p>
          <a:p>
            <a:pPr marL="342900" indent="-342900" algn="r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bg1"/>
                </a:solidFill>
              </a:rPr>
              <a:t>Cara </a:t>
            </a:r>
            <a:r>
              <a:rPr lang="en-US" sz="2200" b="1" dirty="0" err="1">
                <a:solidFill>
                  <a:schemeClr val="bg1"/>
                </a:solidFill>
              </a:rPr>
              <a:t>Installasi</a:t>
            </a:r>
            <a:r>
              <a:rPr lang="en-US" sz="2200" b="1" dirty="0">
                <a:solidFill>
                  <a:schemeClr val="bg1"/>
                </a:solidFill>
              </a:rPr>
              <a:t> di Handphone</a:t>
            </a:r>
          </a:p>
        </p:txBody>
      </p:sp>
      <p:sp>
        <p:nvSpPr>
          <p:cNvPr id="26" name="text 2">
            <a:extLst>
              <a:ext uri="{FF2B5EF4-FFF2-40B4-BE49-F238E27FC236}">
                <a16:creationId xmlns:a16="http://schemas.microsoft.com/office/drawing/2014/main" id="{60EE9BB3-C509-415C-A7FF-E49123A5FCF5}"/>
              </a:ext>
            </a:extLst>
          </p:cNvPr>
          <p:cNvSpPr txBox="1"/>
          <p:nvPr/>
        </p:nvSpPr>
        <p:spPr>
          <a:xfrm>
            <a:off x="3803372" y="8281986"/>
            <a:ext cx="2444261" cy="30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i="1" dirty="0"/>
              <a:t>Mobile Apps Developer</a:t>
            </a:r>
            <a:endParaRPr lang="id-ID" dirty="0"/>
          </a:p>
        </p:txBody>
      </p:sp>
      <p:sp>
        <p:nvSpPr>
          <p:cNvPr id="27" name="text 1">
            <a:extLst>
              <a:ext uri="{FF2B5EF4-FFF2-40B4-BE49-F238E27FC236}">
                <a16:creationId xmlns:a16="http://schemas.microsoft.com/office/drawing/2014/main" id="{61CB740D-D485-459B-9476-07666A68274B}"/>
              </a:ext>
            </a:extLst>
          </p:cNvPr>
          <p:cNvSpPr txBox="1"/>
          <p:nvPr/>
        </p:nvSpPr>
        <p:spPr>
          <a:xfrm>
            <a:off x="3416466" y="7844941"/>
            <a:ext cx="2833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Code Bold" panose="020B0604020202020204" pitchFamily="50" charset="0"/>
                <a:cs typeface="Aharoni" panose="02010803020104030203" pitchFamily="2" charset="-79"/>
              </a:rPr>
              <a:t>Didi </a:t>
            </a:r>
            <a:r>
              <a:rPr lang="en-US" sz="2400" b="1" u="sng" dirty="0" err="1">
                <a:latin typeface="Code Bold" panose="020B0604020202020204" pitchFamily="50" charset="0"/>
                <a:cs typeface="Aharoni" panose="02010803020104030203" pitchFamily="2" charset="-79"/>
              </a:rPr>
              <a:t>Judhiastomo</a:t>
            </a:r>
            <a:r>
              <a:rPr lang="en-US" sz="2400" b="1" u="sng" dirty="0">
                <a:latin typeface="Code Bold" panose="020B0604020202020204" pitchFamily="50" charset="0"/>
                <a:cs typeface="Aharoni" panose="02010803020104030203" pitchFamily="2" charset="-79"/>
              </a:rPr>
              <a:t>, ST</a:t>
            </a:r>
            <a:endParaRPr lang="id-ID" sz="2400" b="1" u="sng" dirty="0">
              <a:latin typeface="Code Bold" panose="020B0604020202020204" pitchFamily="50" charset="0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D8A59E-70CE-4F08-B64C-2D1727870E77}"/>
              </a:ext>
            </a:extLst>
          </p:cNvPr>
          <p:cNvSpPr txBox="1"/>
          <p:nvPr/>
        </p:nvSpPr>
        <p:spPr>
          <a:xfrm>
            <a:off x="1691640" y="8499605"/>
            <a:ext cx="451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Alumni STMIK </a:t>
            </a:r>
            <a:r>
              <a:rPr lang="en-US" dirty="0" err="1"/>
              <a:t>Gunadarma</a:t>
            </a:r>
            <a:r>
              <a:rPr lang="en-US" dirty="0"/>
              <a:t> &amp; Univ. Pancasila</a:t>
            </a:r>
            <a:endParaRPr lang="en-ID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0AA5EF-F545-4CFE-B969-E75B23CE97B9}"/>
              </a:ext>
            </a:extLst>
          </p:cNvPr>
          <p:cNvSpPr txBox="1"/>
          <p:nvPr/>
        </p:nvSpPr>
        <p:spPr>
          <a:xfrm>
            <a:off x="3904513" y="7566027"/>
            <a:ext cx="23014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/>
              <a:t>TRAINER</a:t>
            </a:r>
            <a:endParaRPr lang="en-ID" sz="2200" b="1" dirty="0"/>
          </a:p>
        </p:txBody>
      </p:sp>
      <p:pic>
        <p:nvPicPr>
          <p:cNvPr id="30" name="Picture 2" descr="Android, logo Ikon di Vector Logo">
            <a:extLst>
              <a:ext uri="{FF2B5EF4-FFF2-40B4-BE49-F238E27FC236}">
                <a16:creationId xmlns:a16="http://schemas.microsoft.com/office/drawing/2014/main" id="{771004A3-0F51-4C52-BFA7-48DCA49B8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309" y="8231602"/>
            <a:ext cx="1725927" cy="86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 9">
            <a:extLst>
              <a:ext uri="{FF2B5EF4-FFF2-40B4-BE49-F238E27FC236}">
                <a16:creationId xmlns:a16="http://schemas.microsoft.com/office/drawing/2014/main" id="{C57F5763-A091-49E3-9942-AECBCE4B87C8}"/>
              </a:ext>
            </a:extLst>
          </p:cNvPr>
          <p:cNvSpPr txBox="1"/>
          <p:nvPr/>
        </p:nvSpPr>
        <p:spPr>
          <a:xfrm>
            <a:off x="1580741" y="5355237"/>
            <a:ext cx="3317383" cy="56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id-ID" i="1" dirty="0">
                <a:solidFill>
                  <a:schemeClr val="bg1"/>
                </a:solidFill>
              </a:rPr>
              <a:t>Registration here :</a:t>
            </a:r>
          </a:p>
          <a:p>
            <a:pPr>
              <a:lnSpc>
                <a:spcPct val="85000"/>
              </a:lnSpc>
            </a:pPr>
            <a:r>
              <a:rPr lang="id-ID" i="1" dirty="0">
                <a:solidFill>
                  <a:schemeClr val="bg1"/>
                </a:solidFill>
              </a:rPr>
              <a:t>https://bit.ly/RegisterMobileApps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3518AC6-3279-4292-A51D-2EEB92FDD1B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38" y="5428438"/>
            <a:ext cx="1057983" cy="105798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8B5DC91-681A-4E23-91F8-93012995937F}"/>
              </a:ext>
            </a:extLst>
          </p:cNvPr>
          <p:cNvSpPr txBox="1"/>
          <p:nvPr/>
        </p:nvSpPr>
        <p:spPr>
          <a:xfrm>
            <a:off x="1580741" y="5949665"/>
            <a:ext cx="390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WA : 0811-992 3348</a:t>
            </a:r>
            <a:endParaRPr lang="en-ID" sz="20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ED9F15-9C7E-4428-9ADB-BF36E882942F}"/>
              </a:ext>
            </a:extLst>
          </p:cNvPr>
          <p:cNvSpPr txBox="1"/>
          <p:nvPr/>
        </p:nvSpPr>
        <p:spPr>
          <a:xfrm>
            <a:off x="1580741" y="6212615"/>
            <a:ext cx="351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mengecek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Jadwal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Pelatihan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8A7A3E-8F97-492D-A539-C7D4584793A3}"/>
              </a:ext>
            </a:extLst>
          </p:cNvPr>
          <p:cNvSpPr txBox="1"/>
          <p:nvPr/>
        </p:nvSpPr>
        <p:spPr>
          <a:xfrm>
            <a:off x="5058144" y="5762717"/>
            <a:ext cx="40284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 err="1">
                <a:solidFill>
                  <a:schemeClr val="bg1"/>
                </a:solidFill>
                <a:latin typeface="Futura Md BT" panose="020B0602020204020303"/>
              </a:rPr>
              <a:t>Investasi</a:t>
            </a:r>
            <a:r>
              <a:rPr lang="en-US" sz="3200" b="1" dirty="0">
                <a:solidFill>
                  <a:schemeClr val="bg1"/>
                </a:solidFill>
                <a:latin typeface="Futura Md BT" panose="020B0602020204020303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Futura Md BT" panose="020B0602020204020303"/>
              </a:rPr>
              <a:t>Peserta</a:t>
            </a:r>
            <a:endParaRPr lang="en-US" sz="3200" b="1" dirty="0">
              <a:solidFill>
                <a:schemeClr val="bg1"/>
              </a:solidFill>
              <a:latin typeface="Futura Md BT" panose="020B0602020204020303"/>
            </a:endParaRPr>
          </a:p>
          <a:p>
            <a:pPr algn="r"/>
            <a:r>
              <a:rPr lang="en-US" sz="3200" b="1" dirty="0" err="1">
                <a:solidFill>
                  <a:schemeClr val="bg1"/>
                </a:solidFill>
                <a:latin typeface="Futura Md BT" panose="020B0602020204020303"/>
              </a:rPr>
              <a:t>Rp</a:t>
            </a:r>
            <a:r>
              <a:rPr lang="en-US" sz="3200" b="1" dirty="0">
                <a:solidFill>
                  <a:schemeClr val="bg1"/>
                </a:solidFill>
                <a:latin typeface="Futura Md BT" panose="020B0602020204020303"/>
              </a:rPr>
              <a:t> 1.000.000,-</a:t>
            </a:r>
            <a:endParaRPr lang="en-ID" sz="3200" b="1" dirty="0">
              <a:solidFill>
                <a:schemeClr val="bg1"/>
              </a:solidFill>
              <a:latin typeface="Futura Md BT" panose="020B0602020204020303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66D360-06FF-4378-A373-2994D70CE0B7}"/>
              </a:ext>
            </a:extLst>
          </p:cNvPr>
          <p:cNvSpPr txBox="1"/>
          <p:nvPr/>
        </p:nvSpPr>
        <p:spPr>
          <a:xfrm>
            <a:off x="5597588" y="6800919"/>
            <a:ext cx="3483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FFFF00"/>
                </a:solidFill>
                <a:latin typeface="Bahnschrift SemiBold SemiConden" panose="020B0502040204020203" pitchFamily="34" charset="0"/>
              </a:rPr>
              <a:t>Dapatkan</a:t>
            </a:r>
            <a:r>
              <a:rPr lang="en-US" sz="1200" dirty="0">
                <a:solidFill>
                  <a:srgbClr val="FFFF00"/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1200" dirty="0" err="1">
                <a:solidFill>
                  <a:srgbClr val="FFFF00"/>
                </a:solidFill>
                <a:latin typeface="Bahnschrift SemiBold SemiConden" panose="020B0502040204020203" pitchFamily="34" charset="0"/>
              </a:rPr>
              <a:t>Diskon</a:t>
            </a:r>
            <a:r>
              <a:rPr lang="en-US" sz="1200" dirty="0">
                <a:solidFill>
                  <a:srgbClr val="FFFF00"/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1200" dirty="0" err="1">
                <a:solidFill>
                  <a:srgbClr val="FFFF00"/>
                </a:solidFill>
                <a:latin typeface="Bahnschrift SemiBold SemiConden" panose="020B0502040204020203" pitchFamily="34" charset="0"/>
              </a:rPr>
              <a:t>Khusus</a:t>
            </a:r>
            <a:r>
              <a:rPr lang="en-US" sz="1200" dirty="0">
                <a:solidFill>
                  <a:srgbClr val="FFFF00"/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1200" dirty="0" err="1">
                <a:solidFill>
                  <a:srgbClr val="FFFF00"/>
                </a:solidFill>
                <a:latin typeface="Bahnschrift SemiBold SemiConden" panose="020B0502040204020203" pitchFamily="34" charset="0"/>
              </a:rPr>
              <a:t>Untuk</a:t>
            </a:r>
            <a:r>
              <a:rPr lang="en-US" sz="1200" dirty="0">
                <a:solidFill>
                  <a:srgbClr val="FFFF00"/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1200" dirty="0" err="1">
                <a:solidFill>
                  <a:srgbClr val="FFFF00"/>
                </a:solidFill>
                <a:latin typeface="Bahnschrift SemiBold SemiConden" panose="020B0502040204020203" pitchFamily="34" charset="0"/>
              </a:rPr>
              <a:t>Pelajar</a:t>
            </a:r>
            <a:r>
              <a:rPr lang="en-US" sz="1200" dirty="0">
                <a:solidFill>
                  <a:srgbClr val="FFFF00"/>
                </a:solidFill>
                <a:latin typeface="Bahnschrift SemiBold SemiConden" panose="020B0502040204020203" pitchFamily="34" charset="0"/>
              </a:rPr>
              <a:t> &amp; </a:t>
            </a:r>
            <a:r>
              <a:rPr lang="en-US" sz="1200" dirty="0" err="1">
                <a:solidFill>
                  <a:srgbClr val="FFFF00"/>
                </a:solidFill>
                <a:latin typeface="Bahnschrift SemiBold SemiConden" panose="020B0502040204020203" pitchFamily="34" charset="0"/>
              </a:rPr>
              <a:t>Mahasiswa</a:t>
            </a:r>
            <a:endParaRPr lang="en-ID" sz="1200" dirty="0">
              <a:solidFill>
                <a:srgbClr val="FFFF0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1BDD49-C152-41BA-ADB5-F0A00757022E}"/>
              </a:ext>
            </a:extLst>
          </p:cNvPr>
          <p:cNvSpPr txBox="1"/>
          <p:nvPr/>
        </p:nvSpPr>
        <p:spPr>
          <a:xfrm>
            <a:off x="285488" y="3381206"/>
            <a:ext cx="31316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Dibuka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Kelas :</a:t>
            </a:r>
          </a:p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ONLINE &amp; PRIVATE</a:t>
            </a:r>
            <a:endParaRPr lang="en-ID" sz="20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glideapps – Medium">
            <a:extLst>
              <a:ext uri="{FF2B5EF4-FFF2-40B4-BE49-F238E27FC236}">
                <a16:creationId xmlns:a16="http://schemas.microsoft.com/office/drawing/2014/main" id="{6FD27DC0-B222-45B7-B22C-B52A5CF74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597" y="8208742"/>
            <a:ext cx="924000" cy="9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OS DISTRO ANDROID DEVELOPER IT PROGRAMMER GEEK TERLARIS / ATASAN KEREN /  BAJU PRIA WANITA AURA | Lazada Indonesia">
            <a:extLst>
              <a:ext uri="{FF2B5EF4-FFF2-40B4-BE49-F238E27FC236}">
                <a16:creationId xmlns:a16="http://schemas.microsoft.com/office/drawing/2014/main" id="{BCBC5563-4179-47BD-A2C2-CB9662486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497" y="7033637"/>
            <a:ext cx="2069815" cy="219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A1DB72A-5243-42B6-B83C-088BEF12EAE1}"/>
              </a:ext>
            </a:extLst>
          </p:cNvPr>
          <p:cNvSpPr txBox="1"/>
          <p:nvPr/>
        </p:nvSpPr>
        <p:spPr>
          <a:xfrm>
            <a:off x="22860" y="8891797"/>
            <a:ext cx="182846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Gratis </a:t>
            </a:r>
            <a:r>
              <a:rPr lang="en-US" sz="1600" dirty="0" err="1"/>
              <a:t>Kaos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Peserta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99242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2000"/>
            <a:lum/>
          </a:blip>
          <a:srcRect/>
          <a:stretch>
            <a:fillRect l="-39000" r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[]"/>
          <p:cNvSpPr/>
          <p:nvPr/>
        </p:nvSpPr>
        <p:spPr>
          <a:xfrm>
            <a:off x="-16331" y="5414210"/>
            <a:ext cx="9581857" cy="4265015"/>
          </a:xfrm>
          <a:custGeom>
            <a:avLst/>
            <a:gdLst>
              <a:gd name="connsiteX0" fmla="*/ 0 w 12960350"/>
              <a:gd name="connsiteY0" fmla="*/ 0 h 2077177"/>
              <a:gd name="connsiteX1" fmla="*/ 12960350 w 12960350"/>
              <a:gd name="connsiteY1" fmla="*/ 0 h 2077177"/>
              <a:gd name="connsiteX2" fmla="*/ 12960350 w 12960350"/>
              <a:gd name="connsiteY2" fmla="*/ 2077177 h 2077177"/>
              <a:gd name="connsiteX3" fmla="*/ 0 w 12960350"/>
              <a:gd name="connsiteY3" fmla="*/ 2077177 h 2077177"/>
              <a:gd name="connsiteX4" fmla="*/ 0 w 12960350"/>
              <a:gd name="connsiteY4" fmla="*/ 0 h 2077177"/>
              <a:gd name="connsiteX0" fmla="*/ 0 w 12960350"/>
              <a:gd name="connsiteY0" fmla="*/ 668148 h 2745325"/>
              <a:gd name="connsiteX1" fmla="*/ 12960350 w 12960350"/>
              <a:gd name="connsiteY1" fmla="*/ 668148 h 2745325"/>
              <a:gd name="connsiteX2" fmla="*/ 12960350 w 12960350"/>
              <a:gd name="connsiteY2" fmla="*/ 2745325 h 2745325"/>
              <a:gd name="connsiteX3" fmla="*/ 0 w 12960350"/>
              <a:gd name="connsiteY3" fmla="*/ 2745325 h 2745325"/>
              <a:gd name="connsiteX4" fmla="*/ 0 w 12960350"/>
              <a:gd name="connsiteY4" fmla="*/ 668148 h 2745325"/>
              <a:gd name="connsiteX0" fmla="*/ 0 w 12960350"/>
              <a:gd name="connsiteY0" fmla="*/ 522897 h 2600074"/>
              <a:gd name="connsiteX1" fmla="*/ 12960350 w 12960350"/>
              <a:gd name="connsiteY1" fmla="*/ 1235819 h 2600074"/>
              <a:gd name="connsiteX2" fmla="*/ 12960350 w 12960350"/>
              <a:gd name="connsiteY2" fmla="*/ 2600074 h 2600074"/>
              <a:gd name="connsiteX3" fmla="*/ 0 w 12960350"/>
              <a:gd name="connsiteY3" fmla="*/ 2600074 h 2600074"/>
              <a:gd name="connsiteX4" fmla="*/ 0 w 12960350"/>
              <a:gd name="connsiteY4" fmla="*/ 522897 h 2600074"/>
              <a:gd name="connsiteX0" fmla="*/ 0 w 12960350"/>
              <a:gd name="connsiteY0" fmla="*/ 748515 h 2825692"/>
              <a:gd name="connsiteX1" fmla="*/ 12960350 w 12960350"/>
              <a:gd name="connsiteY1" fmla="*/ 1461437 h 2825692"/>
              <a:gd name="connsiteX2" fmla="*/ 12960350 w 12960350"/>
              <a:gd name="connsiteY2" fmla="*/ 2825692 h 2825692"/>
              <a:gd name="connsiteX3" fmla="*/ 0 w 12960350"/>
              <a:gd name="connsiteY3" fmla="*/ 2825692 h 2825692"/>
              <a:gd name="connsiteX4" fmla="*/ 0 w 12960350"/>
              <a:gd name="connsiteY4" fmla="*/ 748515 h 2825692"/>
              <a:gd name="connsiteX0" fmla="*/ 0 w 12960350"/>
              <a:gd name="connsiteY0" fmla="*/ 699395 h 2776572"/>
              <a:gd name="connsiteX1" fmla="*/ 12960350 w 12960350"/>
              <a:gd name="connsiteY1" fmla="*/ 1412317 h 2776572"/>
              <a:gd name="connsiteX2" fmla="*/ 12960350 w 12960350"/>
              <a:gd name="connsiteY2" fmla="*/ 2776572 h 2776572"/>
              <a:gd name="connsiteX3" fmla="*/ 0 w 12960350"/>
              <a:gd name="connsiteY3" fmla="*/ 2776572 h 2776572"/>
              <a:gd name="connsiteX4" fmla="*/ 0 w 12960350"/>
              <a:gd name="connsiteY4" fmla="*/ 699395 h 2776572"/>
              <a:gd name="connsiteX0" fmla="*/ 0 w 13008183"/>
              <a:gd name="connsiteY0" fmla="*/ 699395 h 6100965"/>
              <a:gd name="connsiteX1" fmla="*/ 12960350 w 13008183"/>
              <a:gd name="connsiteY1" fmla="*/ 1412317 h 6100965"/>
              <a:gd name="connsiteX2" fmla="*/ 13008183 w 13008183"/>
              <a:gd name="connsiteY2" fmla="*/ 6100965 h 6100965"/>
              <a:gd name="connsiteX3" fmla="*/ 0 w 13008183"/>
              <a:gd name="connsiteY3" fmla="*/ 2776572 h 6100965"/>
              <a:gd name="connsiteX4" fmla="*/ 0 w 13008183"/>
              <a:gd name="connsiteY4" fmla="*/ 699395 h 6100965"/>
              <a:gd name="connsiteX0" fmla="*/ 23916 w 13032099"/>
              <a:gd name="connsiteY0" fmla="*/ 699395 h 6100965"/>
              <a:gd name="connsiteX1" fmla="*/ 12984266 w 13032099"/>
              <a:gd name="connsiteY1" fmla="*/ 1412317 h 6100965"/>
              <a:gd name="connsiteX2" fmla="*/ 13032099 w 13032099"/>
              <a:gd name="connsiteY2" fmla="*/ 6100965 h 6100965"/>
              <a:gd name="connsiteX3" fmla="*/ 0 w 13032099"/>
              <a:gd name="connsiteY3" fmla="*/ 6077048 h 6100965"/>
              <a:gd name="connsiteX4" fmla="*/ 23916 w 13032099"/>
              <a:gd name="connsiteY4" fmla="*/ 699395 h 610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32099" h="6100965">
                <a:moveTo>
                  <a:pt x="23916" y="699395"/>
                </a:moveTo>
                <a:cubicBezTo>
                  <a:pt x="5335924" y="-1330882"/>
                  <a:pt x="7532773" y="1737781"/>
                  <a:pt x="12984266" y="1412317"/>
                </a:cubicBezTo>
                <a:lnTo>
                  <a:pt x="13032099" y="6100965"/>
                </a:lnTo>
                <a:lnTo>
                  <a:pt x="0" y="6077048"/>
                </a:lnTo>
                <a:lnTo>
                  <a:pt x="23916" y="699395"/>
                </a:lnTo>
                <a:close/>
              </a:path>
            </a:pathLst>
          </a:custGeom>
          <a:gradFill>
            <a:gsLst>
              <a:gs pos="0">
                <a:srgbClr val="383838"/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2700000" scaled="1"/>
          </a:gradFill>
          <a:ln>
            <a:noFill/>
          </a:ln>
          <a:effectLst>
            <a:innerShdw blurRad="469900" dist="431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[]"/>
          <p:cNvSpPr/>
          <p:nvPr/>
        </p:nvSpPr>
        <p:spPr>
          <a:xfrm>
            <a:off x="-15500" y="5111246"/>
            <a:ext cx="9540499" cy="1343622"/>
          </a:xfrm>
          <a:custGeom>
            <a:avLst/>
            <a:gdLst>
              <a:gd name="connsiteX0" fmla="*/ 0 w 12960350"/>
              <a:gd name="connsiteY0" fmla="*/ 0 h 2077177"/>
              <a:gd name="connsiteX1" fmla="*/ 12960350 w 12960350"/>
              <a:gd name="connsiteY1" fmla="*/ 0 h 2077177"/>
              <a:gd name="connsiteX2" fmla="*/ 12960350 w 12960350"/>
              <a:gd name="connsiteY2" fmla="*/ 2077177 h 2077177"/>
              <a:gd name="connsiteX3" fmla="*/ 0 w 12960350"/>
              <a:gd name="connsiteY3" fmla="*/ 2077177 h 2077177"/>
              <a:gd name="connsiteX4" fmla="*/ 0 w 12960350"/>
              <a:gd name="connsiteY4" fmla="*/ 0 h 2077177"/>
              <a:gd name="connsiteX0" fmla="*/ 0 w 12960350"/>
              <a:gd name="connsiteY0" fmla="*/ 668148 h 2745325"/>
              <a:gd name="connsiteX1" fmla="*/ 12960350 w 12960350"/>
              <a:gd name="connsiteY1" fmla="*/ 668148 h 2745325"/>
              <a:gd name="connsiteX2" fmla="*/ 12960350 w 12960350"/>
              <a:gd name="connsiteY2" fmla="*/ 2745325 h 2745325"/>
              <a:gd name="connsiteX3" fmla="*/ 0 w 12960350"/>
              <a:gd name="connsiteY3" fmla="*/ 2745325 h 2745325"/>
              <a:gd name="connsiteX4" fmla="*/ 0 w 12960350"/>
              <a:gd name="connsiteY4" fmla="*/ 668148 h 2745325"/>
              <a:gd name="connsiteX0" fmla="*/ 0 w 12960350"/>
              <a:gd name="connsiteY0" fmla="*/ 522897 h 2600074"/>
              <a:gd name="connsiteX1" fmla="*/ 12960350 w 12960350"/>
              <a:gd name="connsiteY1" fmla="*/ 1235819 h 2600074"/>
              <a:gd name="connsiteX2" fmla="*/ 12960350 w 12960350"/>
              <a:gd name="connsiteY2" fmla="*/ 2600074 h 2600074"/>
              <a:gd name="connsiteX3" fmla="*/ 0 w 12960350"/>
              <a:gd name="connsiteY3" fmla="*/ 2600074 h 2600074"/>
              <a:gd name="connsiteX4" fmla="*/ 0 w 12960350"/>
              <a:gd name="connsiteY4" fmla="*/ 522897 h 2600074"/>
              <a:gd name="connsiteX0" fmla="*/ 0 w 12960350"/>
              <a:gd name="connsiteY0" fmla="*/ 748515 h 2825692"/>
              <a:gd name="connsiteX1" fmla="*/ 12960350 w 12960350"/>
              <a:gd name="connsiteY1" fmla="*/ 1461437 h 2825692"/>
              <a:gd name="connsiteX2" fmla="*/ 12960350 w 12960350"/>
              <a:gd name="connsiteY2" fmla="*/ 2825692 h 2825692"/>
              <a:gd name="connsiteX3" fmla="*/ 0 w 12960350"/>
              <a:gd name="connsiteY3" fmla="*/ 2825692 h 2825692"/>
              <a:gd name="connsiteX4" fmla="*/ 0 w 12960350"/>
              <a:gd name="connsiteY4" fmla="*/ 748515 h 2825692"/>
              <a:gd name="connsiteX0" fmla="*/ 0 w 12960350"/>
              <a:gd name="connsiteY0" fmla="*/ 699395 h 2776572"/>
              <a:gd name="connsiteX1" fmla="*/ 12960350 w 12960350"/>
              <a:gd name="connsiteY1" fmla="*/ 1412317 h 2776572"/>
              <a:gd name="connsiteX2" fmla="*/ 12960350 w 12960350"/>
              <a:gd name="connsiteY2" fmla="*/ 2776572 h 2776572"/>
              <a:gd name="connsiteX3" fmla="*/ 0 w 12960350"/>
              <a:gd name="connsiteY3" fmla="*/ 2776572 h 2776572"/>
              <a:gd name="connsiteX4" fmla="*/ 0 w 12960350"/>
              <a:gd name="connsiteY4" fmla="*/ 699395 h 2776572"/>
              <a:gd name="connsiteX0" fmla="*/ 15499 w 12975849"/>
              <a:gd name="connsiteY0" fmla="*/ 699395 h 2776572"/>
              <a:gd name="connsiteX1" fmla="*/ 12975849 w 12975849"/>
              <a:gd name="connsiteY1" fmla="*/ 1412317 h 2776572"/>
              <a:gd name="connsiteX2" fmla="*/ 12975849 w 12975849"/>
              <a:gd name="connsiteY2" fmla="*/ 2776572 h 2776572"/>
              <a:gd name="connsiteX3" fmla="*/ 0 w 12975849"/>
              <a:gd name="connsiteY3" fmla="*/ 1335229 h 2776572"/>
              <a:gd name="connsiteX4" fmla="*/ 15499 w 12975849"/>
              <a:gd name="connsiteY4" fmla="*/ 699395 h 2776572"/>
              <a:gd name="connsiteX0" fmla="*/ 15499 w 12991347"/>
              <a:gd name="connsiteY0" fmla="*/ 699395 h 1707189"/>
              <a:gd name="connsiteX1" fmla="*/ 12975849 w 12991347"/>
              <a:gd name="connsiteY1" fmla="*/ 1412317 h 1707189"/>
              <a:gd name="connsiteX2" fmla="*/ 12991347 w 12991347"/>
              <a:gd name="connsiteY2" fmla="*/ 1707189 h 1707189"/>
              <a:gd name="connsiteX3" fmla="*/ 0 w 12991347"/>
              <a:gd name="connsiteY3" fmla="*/ 1335229 h 1707189"/>
              <a:gd name="connsiteX4" fmla="*/ 15499 w 12991347"/>
              <a:gd name="connsiteY4" fmla="*/ 699395 h 1707189"/>
              <a:gd name="connsiteX0" fmla="*/ 15499 w 12991347"/>
              <a:gd name="connsiteY0" fmla="*/ 699395 h 1707189"/>
              <a:gd name="connsiteX1" fmla="*/ 12975849 w 12991347"/>
              <a:gd name="connsiteY1" fmla="*/ 1412317 h 1707189"/>
              <a:gd name="connsiteX2" fmla="*/ 12991347 w 12991347"/>
              <a:gd name="connsiteY2" fmla="*/ 1707189 h 1707189"/>
              <a:gd name="connsiteX3" fmla="*/ 0 w 12991347"/>
              <a:gd name="connsiteY3" fmla="*/ 1335229 h 1707189"/>
              <a:gd name="connsiteX4" fmla="*/ 15499 w 12991347"/>
              <a:gd name="connsiteY4" fmla="*/ 699395 h 1707189"/>
              <a:gd name="connsiteX0" fmla="*/ 15499 w 12991347"/>
              <a:gd name="connsiteY0" fmla="*/ 699395 h 1791955"/>
              <a:gd name="connsiteX1" fmla="*/ 12975849 w 12991347"/>
              <a:gd name="connsiteY1" fmla="*/ 1412317 h 1791955"/>
              <a:gd name="connsiteX2" fmla="*/ 12991347 w 12991347"/>
              <a:gd name="connsiteY2" fmla="*/ 1707189 h 1791955"/>
              <a:gd name="connsiteX3" fmla="*/ 0 w 12991347"/>
              <a:gd name="connsiteY3" fmla="*/ 1335229 h 1791955"/>
              <a:gd name="connsiteX4" fmla="*/ 15499 w 12991347"/>
              <a:gd name="connsiteY4" fmla="*/ 699395 h 1791955"/>
              <a:gd name="connsiteX0" fmla="*/ 15499 w 12991347"/>
              <a:gd name="connsiteY0" fmla="*/ 699395 h 1784308"/>
              <a:gd name="connsiteX1" fmla="*/ 12975849 w 12991347"/>
              <a:gd name="connsiteY1" fmla="*/ 1412317 h 1784308"/>
              <a:gd name="connsiteX2" fmla="*/ 12991347 w 12991347"/>
              <a:gd name="connsiteY2" fmla="*/ 1707189 h 1784308"/>
              <a:gd name="connsiteX3" fmla="*/ 0 w 12991347"/>
              <a:gd name="connsiteY3" fmla="*/ 1335229 h 1784308"/>
              <a:gd name="connsiteX4" fmla="*/ 15499 w 12991347"/>
              <a:gd name="connsiteY4" fmla="*/ 699395 h 1784308"/>
              <a:gd name="connsiteX0" fmla="*/ 15499 w 12991347"/>
              <a:gd name="connsiteY0" fmla="*/ 699395 h 1693330"/>
              <a:gd name="connsiteX1" fmla="*/ 12975849 w 12991347"/>
              <a:gd name="connsiteY1" fmla="*/ 1412317 h 1693330"/>
              <a:gd name="connsiteX2" fmla="*/ 12991347 w 12991347"/>
              <a:gd name="connsiteY2" fmla="*/ 1614199 h 1693330"/>
              <a:gd name="connsiteX3" fmla="*/ 0 w 12991347"/>
              <a:gd name="connsiteY3" fmla="*/ 1335229 h 1693330"/>
              <a:gd name="connsiteX4" fmla="*/ 15499 w 12991347"/>
              <a:gd name="connsiteY4" fmla="*/ 699395 h 1693330"/>
              <a:gd name="connsiteX0" fmla="*/ 15499 w 12975849"/>
              <a:gd name="connsiteY0" fmla="*/ 699395 h 1860201"/>
              <a:gd name="connsiteX1" fmla="*/ 12975849 w 12975849"/>
              <a:gd name="connsiteY1" fmla="*/ 1412317 h 1860201"/>
              <a:gd name="connsiteX2" fmla="*/ 12975849 w 12975849"/>
              <a:gd name="connsiteY2" fmla="*/ 1784680 h 1860201"/>
              <a:gd name="connsiteX3" fmla="*/ 0 w 12975849"/>
              <a:gd name="connsiteY3" fmla="*/ 1335229 h 1860201"/>
              <a:gd name="connsiteX4" fmla="*/ 15499 w 12975849"/>
              <a:gd name="connsiteY4" fmla="*/ 699395 h 1860201"/>
              <a:gd name="connsiteX0" fmla="*/ 15499 w 12975849"/>
              <a:gd name="connsiteY0" fmla="*/ 666629 h 1827435"/>
              <a:gd name="connsiteX1" fmla="*/ 12975849 w 12975849"/>
              <a:gd name="connsiteY1" fmla="*/ 1596527 h 1827435"/>
              <a:gd name="connsiteX2" fmla="*/ 12975849 w 12975849"/>
              <a:gd name="connsiteY2" fmla="*/ 1751914 h 1827435"/>
              <a:gd name="connsiteX3" fmla="*/ 0 w 12975849"/>
              <a:gd name="connsiteY3" fmla="*/ 1302463 h 1827435"/>
              <a:gd name="connsiteX4" fmla="*/ 15499 w 12975849"/>
              <a:gd name="connsiteY4" fmla="*/ 666629 h 182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5849" h="1827435">
                <a:moveTo>
                  <a:pt x="15499" y="666629"/>
                </a:moveTo>
                <a:cubicBezTo>
                  <a:pt x="5327507" y="-1363648"/>
                  <a:pt x="7524356" y="1921991"/>
                  <a:pt x="12975849" y="1596527"/>
                </a:cubicBezTo>
                <a:lnTo>
                  <a:pt x="12975849" y="1751914"/>
                </a:lnTo>
                <a:cubicBezTo>
                  <a:pt x="8459420" y="2371846"/>
                  <a:pt x="4547425" y="-1099774"/>
                  <a:pt x="0" y="1302463"/>
                </a:cubicBezTo>
                <a:cubicBezTo>
                  <a:pt x="0" y="610071"/>
                  <a:pt x="15499" y="1359021"/>
                  <a:pt x="15499" y="666629"/>
                </a:cubicBezTo>
                <a:close/>
              </a:path>
            </a:pathLst>
          </a:cu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[]"/>
          <p:cNvSpPr/>
          <p:nvPr/>
        </p:nvSpPr>
        <p:spPr>
          <a:xfrm rot="5400000">
            <a:off x="2091423" y="2995600"/>
            <a:ext cx="753253" cy="4944305"/>
          </a:xfrm>
          <a:custGeom>
            <a:avLst/>
            <a:gdLst>
              <a:gd name="connsiteX0" fmla="*/ 0 w 309423"/>
              <a:gd name="connsiteY0" fmla="*/ 914400 h 914400"/>
              <a:gd name="connsiteX1" fmla="*/ 154712 w 309423"/>
              <a:gd name="connsiteY1" fmla="*/ 0 h 914400"/>
              <a:gd name="connsiteX2" fmla="*/ 309423 w 309423"/>
              <a:gd name="connsiteY2" fmla="*/ 914400 h 914400"/>
              <a:gd name="connsiteX3" fmla="*/ 0 w 309423"/>
              <a:gd name="connsiteY3" fmla="*/ 914400 h 914400"/>
              <a:gd name="connsiteX0" fmla="*/ 73886 w 383309"/>
              <a:gd name="connsiteY0" fmla="*/ 6724654 h 6724654"/>
              <a:gd name="connsiteX1" fmla="*/ 0 w 383309"/>
              <a:gd name="connsiteY1" fmla="*/ 0 h 6724654"/>
              <a:gd name="connsiteX2" fmla="*/ 383309 w 383309"/>
              <a:gd name="connsiteY2" fmla="*/ 6724654 h 6724654"/>
              <a:gd name="connsiteX3" fmla="*/ 73886 w 383309"/>
              <a:gd name="connsiteY3" fmla="*/ 6724654 h 6724654"/>
              <a:gd name="connsiteX0" fmla="*/ 726885 w 1036308"/>
              <a:gd name="connsiteY0" fmla="*/ 6724654 h 6724654"/>
              <a:gd name="connsiteX1" fmla="*/ 652999 w 1036308"/>
              <a:gd name="connsiteY1" fmla="*/ 0 h 6724654"/>
              <a:gd name="connsiteX2" fmla="*/ 1036308 w 1036308"/>
              <a:gd name="connsiteY2" fmla="*/ 6724654 h 6724654"/>
              <a:gd name="connsiteX3" fmla="*/ 726885 w 1036308"/>
              <a:gd name="connsiteY3" fmla="*/ 6724654 h 6724654"/>
              <a:gd name="connsiteX0" fmla="*/ 857077 w 1166500"/>
              <a:gd name="connsiteY0" fmla="*/ 6724654 h 6724654"/>
              <a:gd name="connsiteX1" fmla="*/ 783191 w 1166500"/>
              <a:gd name="connsiteY1" fmla="*/ 0 h 6724654"/>
              <a:gd name="connsiteX2" fmla="*/ 1166500 w 1166500"/>
              <a:gd name="connsiteY2" fmla="*/ 6724654 h 6724654"/>
              <a:gd name="connsiteX3" fmla="*/ 857077 w 1166500"/>
              <a:gd name="connsiteY3" fmla="*/ 6724654 h 6724654"/>
              <a:gd name="connsiteX0" fmla="*/ 857077 w 1166500"/>
              <a:gd name="connsiteY0" fmla="*/ 6724654 h 6724654"/>
              <a:gd name="connsiteX1" fmla="*/ 783191 w 1166500"/>
              <a:gd name="connsiteY1" fmla="*/ 0 h 6724654"/>
              <a:gd name="connsiteX2" fmla="*/ 1166500 w 1166500"/>
              <a:gd name="connsiteY2" fmla="*/ 6724654 h 6724654"/>
              <a:gd name="connsiteX3" fmla="*/ 857077 w 1166500"/>
              <a:gd name="connsiteY3" fmla="*/ 6724654 h 6724654"/>
              <a:gd name="connsiteX0" fmla="*/ 857077 w 1166500"/>
              <a:gd name="connsiteY0" fmla="*/ 6724654 h 6724654"/>
              <a:gd name="connsiteX1" fmla="*/ 783191 w 1166500"/>
              <a:gd name="connsiteY1" fmla="*/ 0 h 6724654"/>
              <a:gd name="connsiteX2" fmla="*/ 1166500 w 1166500"/>
              <a:gd name="connsiteY2" fmla="*/ 6724654 h 6724654"/>
              <a:gd name="connsiteX3" fmla="*/ 857077 w 1166500"/>
              <a:gd name="connsiteY3" fmla="*/ 6724654 h 6724654"/>
              <a:gd name="connsiteX0" fmla="*/ 857077 w 1166500"/>
              <a:gd name="connsiteY0" fmla="*/ 6724654 h 6724654"/>
              <a:gd name="connsiteX1" fmla="*/ 783191 w 1166500"/>
              <a:gd name="connsiteY1" fmla="*/ 0 h 6724654"/>
              <a:gd name="connsiteX2" fmla="*/ 1166500 w 1166500"/>
              <a:gd name="connsiteY2" fmla="*/ 6724654 h 6724654"/>
              <a:gd name="connsiteX3" fmla="*/ 857077 w 1166500"/>
              <a:gd name="connsiteY3" fmla="*/ 6724654 h 6724654"/>
              <a:gd name="connsiteX0" fmla="*/ 857077 w 1166500"/>
              <a:gd name="connsiteY0" fmla="*/ 6724654 h 6724654"/>
              <a:gd name="connsiteX1" fmla="*/ 783191 w 1166500"/>
              <a:gd name="connsiteY1" fmla="*/ 0 h 6724654"/>
              <a:gd name="connsiteX2" fmla="*/ 1166500 w 1166500"/>
              <a:gd name="connsiteY2" fmla="*/ 6724654 h 6724654"/>
              <a:gd name="connsiteX3" fmla="*/ 857077 w 1166500"/>
              <a:gd name="connsiteY3" fmla="*/ 6724654 h 6724654"/>
              <a:gd name="connsiteX0" fmla="*/ 720531 w 1029954"/>
              <a:gd name="connsiteY0" fmla="*/ 6724654 h 6724654"/>
              <a:gd name="connsiteX1" fmla="*/ 646645 w 1029954"/>
              <a:gd name="connsiteY1" fmla="*/ 0 h 6724654"/>
              <a:gd name="connsiteX2" fmla="*/ 1029954 w 1029954"/>
              <a:gd name="connsiteY2" fmla="*/ 6724654 h 6724654"/>
              <a:gd name="connsiteX3" fmla="*/ 720531 w 1029954"/>
              <a:gd name="connsiteY3" fmla="*/ 6724654 h 6724654"/>
              <a:gd name="connsiteX0" fmla="*/ 715062 w 1024485"/>
              <a:gd name="connsiteY0" fmla="*/ 6724654 h 6724654"/>
              <a:gd name="connsiteX1" fmla="*/ 641176 w 1024485"/>
              <a:gd name="connsiteY1" fmla="*/ 0 h 6724654"/>
              <a:gd name="connsiteX2" fmla="*/ 1024485 w 1024485"/>
              <a:gd name="connsiteY2" fmla="*/ 6724654 h 6724654"/>
              <a:gd name="connsiteX3" fmla="*/ 715062 w 1024485"/>
              <a:gd name="connsiteY3" fmla="*/ 6724654 h 6724654"/>
              <a:gd name="connsiteX0" fmla="*/ 715062 w 1024485"/>
              <a:gd name="connsiteY0" fmla="*/ 6724654 h 6724654"/>
              <a:gd name="connsiteX1" fmla="*/ 641176 w 1024485"/>
              <a:gd name="connsiteY1" fmla="*/ 0 h 6724654"/>
              <a:gd name="connsiteX2" fmla="*/ 1024485 w 1024485"/>
              <a:gd name="connsiteY2" fmla="*/ 6724654 h 6724654"/>
              <a:gd name="connsiteX3" fmla="*/ 715062 w 1024485"/>
              <a:gd name="connsiteY3" fmla="*/ 6724654 h 672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485" h="6724654">
                <a:moveTo>
                  <a:pt x="715062" y="6724654"/>
                </a:moveTo>
                <a:cubicBezTo>
                  <a:pt x="176083" y="5702303"/>
                  <a:pt x="-543868" y="4175126"/>
                  <a:pt x="641176" y="0"/>
                </a:cubicBezTo>
                <a:cubicBezTo>
                  <a:pt x="302221" y="1517651"/>
                  <a:pt x="-293908" y="4359278"/>
                  <a:pt x="1024485" y="6724654"/>
                </a:cubicBezTo>
                <a:lnTo>
                  <a:pt x="715062" y="6724654"/>
                </a:lnTo>
                <a:close/>
              </a:path>
            </a:pathLst>
          </a:custGeom>
          <a:solidFill>
            <a:srgbClr val="007CA8"/>
          </a:solidFill>
          <a:ln>
            <a:noFill/>
          </a:ln>
          <a:effectLst>
            <a:innerShdw blurRad="292100" dist="76200" dir="7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8" name="-"/>
          <p:cNvCxnSpPr>
            <a:cxnSpLocks/>
          </p:cNvCxnSpPr>
          <p:nvPr/>
        </p:nvCxnSpPr>
        <p:spPr>
          <a:xfrm flipV="1">
            <a:off x="323089" y="7485058"/>
            <a:ext cx="3767225" cy="46431"/>
          </a:xfrm>
          <a:prstGeom prst="line">
            <a:avLst/>
          </a:prstGeom>
          <a:ln w="635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-"/>
          <p:cNvSpPr/>
          <p:nvPr/>
        </p:nvSpPr>
        <p:spPr>
          <a:xfrm>
            <a:off x="3918613" y="4189132"/>
            <a:ext cx="401931" cy="453409"/>
          </a:xfrm>
          <a:prstGeom prst="ellipse">
            <a:avLst/>
          </a:prstGeom>
          <a:solidFill>
            <a:schemeClr val="bg1">
              <a:alpha val="1000"/>
            </a:schemeClr>
          </a:solidFill>
          <a:ln>
            <a:noFill/>
          </a:ln>
          <a:effectLst>
            <a:glow rad="1574800">
              <a:schemeClr val="bg1"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-"/>
          <p:cNvSpPr/>
          <p:nvPr/>
        </p:nvSpPr>
        <p:spPr>
          <a:xfrm>
            <a:off x="5555525" y="4060069"/>
            <a:ext cx="359254" cy="405266"/>
          </a:xfrm>
          <a:prstGeom prst="ellipse">
            <a:avLst/>
          </a:prstGeom>
          <a:solidFill>
            <a:schemeClr val="bg1">
              <a:alpha val="1000"/>
            </a:schemeClr>
          </a:solidFill>
          <a:ln>
            <a:noFill/>
          </a:ln>
          <a:effectLst>
            <a:glow rad="1574800">
              <a:schemeClr val="bg1"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 7"/>
          <p:cNvSpPr txBox="1"/>
          <p:nvPr/>
        </p:nvSpPr>
        <p:spPr>
          <a:xfrm>
            <a:off x="242066" y="7635716"/>
            <a:ext cx="555084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i="1" dirty="0">
                <a:solidFill>
                  <a:srgbClr val="FFFF00"/>
                </a:solidFill>
              </a:rPr>
              <a:t>Dan </a:t>
            </a:r>
            <a:r>
              <a:rPr lang="en-US" sz="1500" i="1" dirty="0" err="1">
                <a:solidFill>
                  <a:srgbClr val="FFFF00"/>
                </a:solidFill>
              </a:rPr>
              <a:t>bersegeralah</a:t>
            </a:r>
            <a:r>
              <a:rPr lang="en-US" sz="1500" i="1" dirty="0">
                <a:solidFill>
                  <a:srgbClr val="FFFF00"/>
                </a:solidFill>
              </a:rPr>
              <a:t> </a:t>
            </a:r>
            <a:r>
              <a:rPr lang="en-US" sz="1500" i="1" dirty="0" err="1">
                <a:solidFill>
                  <a:srgbClr val="FFFF00"/>
                </a:solidFill>
              </a:rPr>
              <a:t>kamu</a:t>
            </a:r>
            <a:r>
              <a:rPr lang="en-US" sz="1500" i="1" dirty="0">
                <a:solidFill>
                  <a:srgbClr val="FFFF00"/>
                </a:solidFill>
              </a:rPr>
              <a:t> </a:t>
            </a:r>
            <a:r>
              <a:rPr lang="en-US" sz="1500" i="1" dirty="0" err="1">
                <a:solidFill>
                  <a:srgbClr val="FFFF00"/>
                </a:solidFill>
              </a:rPr>
              <a:t>kepada</a:t>
            </a:r>
            <a:r>
              <a:rPr lang="en-US" sz="1500" i="1" dirty="0">
                <a:solidFill>
                  <a:srgbClr val="FFFF00"/>
                </a:solidFill>
              </a:rPr>
              <a:t> </a:t>
            </a:r>
            <a:r>
              <a:rPr lang="en-US" sz="1500" i="1" dirty="0" err="1">
                <a:solidFill>
                  <a:srgbClr val="FFFF00"/>
                </a:solidFill>
              </a:rPr>
              <a:t>ampunan</a:t>
            </a:r>
            <a:r>
              <a:rPr lang="en-US" sz="1500" i="1" dirty="0">
                <a:solidFill>
                  <a:srgbClr val="FFFF00"/>
                </a:solidFill>
              </a:rPr>
              <a:t> </a:t>
            </a:r>
            <a:r>
              <a:rPr lang="en-US" sz="1500" i="1" dirty="0" err="1">
                <a:solidFill>
                  <a:srgbClr val="FFFF00"/>
                </a:solidFill>
              </a:rPr>
              <a:t>dari</a:t>
            </a:r>
            <a:r>
              <a:rPr lang="en-US" sz="1500" i="1" dirty="0">
                <a:solidFill>
                  <a:srgbClr val="FFFF00"/>
                </a:solidFill>
              </a:rPr>
              <a:t> </a:t>
            </a:r>
            <a:r>
              <a:rPr lang="en-US" sz="1500" i="1" dirty="0" err="1">
                <a:solidFill>
                  <a:srgbClr val="FFFF00"/>
                </a:solidFill>
              </a:rPr>
              <a:t>Tuhanmu</a:t>
            </a:r>
            <a:r>
              <a:rPr lang="en-US" sz="1500" i="1" dirty="0">
                <a:solidFill>
                  <a:srgbClr val="FFFF00"/>
                </a:solidFill>
              </a:rPr>
              <a:t> dan </a:t>
            </a:r>
            <a:r>
              <a:rPr lang="en-US" sz="1500" i="1" dirty="0" err="1">
                <a:solidFill>
                  <a:srgbClr val="FFFF00"/>
                </a:solidFill>
              </a:rPr>
              <a:t>kepada</a:t>
            </a:r>
            <a:r>
              <a:rPr lang="en-US" sz="1500" i="1" dirty="0">
                <a:solidFill>
                  <a:srgbClr val="FFFF00"/>
                </a:solidFill>
              </a:rPr>
              <a:t> </a:t>
            </a:r>
            <a:r>
              <a:rPr lang="en-US" sz="1500" i="1" dirty="0" err="1">
                <a:solidFill>
                  <a:srgbClr val="FFFF00"/>
                </a:solidFill>
              </a:rPr>
              <a:t>surga</a:t>
            </a:r>
            <a:r>
              <a:rPr lang="en-US" sz="1500" i="1" dirty="0">
                <a:solidFill>
                  <a:srgbClr val="FFFF00"/>
                </a:solidFill>
              </a:rPr>
              <a:t> yang </a:t>
            </a:r>
            <a:r>
              <a:rPr lang="en-US" sz="1500" i="1" dirty="0" err="1">
                <a:solidFill>
                  <a:srgbClr val="FFFF00"/>
                </a:solidFill>
              </a:rPr>
              <a:t>luasnya</a:t>
            </a:r>
            <a:r>
              <a:rPr lang="en-US" sz="1500" i="1" dirty="0">
                <a:solidFill>
                  <a:srgbClr val="FFFF00"/>
                </a:solidFill>
              </a:rPr>
              <a:t> </a:t>
            </a:r>
            <a:r>
              <a:rPr lang="en-US" sz="1500" i="1" dirty="0" err="1">
                <a:solidFill>
                  <a:srgbClr val="FFFF00"/>
                </a:solidFill>
              </a:rPr>
              <a:t>seluas</a:t>
            </a:r>
            <a:r>
              <a:rPr lang="en-US" sz="1500" i="1" dirty="0">
                <a:solidFill>
                  <a:srgbClr val="FFFF00"/>
                </a:solidFill>
              </a:rPr>
              <a:t> </a:t>
            </a:r>
            <a:r>
              <a:rPr lang="en-US" sz="1500" i="1" dirty="0" err="1">
                <a:solidFill>
                  <a:srgbClr val="FFFF00"/>
                </a:solidFill>
              </a:rPr>
              <a:t>langit</a:t>
            </a:r>
            <a:r>
              <a:rPr lang="en-US" sz="1500" i="1" dirty="0">
                <a:solidFill>
                  <a:srgbClr val="FFFF00"/>
                </a:solidFill>
              </a:rPr>
              <a:t> dan </a:t>
            </a:r>
            <a:r>
              <a:rPr lang="en-US" sz="1500" i="1" dirty="0" err="1">
                <a:solidFill>
                  <a:srgbClr val="FFFF00"/>
                </a:solidFill>
              </a:rPr>
              <a:t>bumi</a:t>
            </a:r>
            <a:r>
              <a:rPr lang="en-US" sz="1500" i="1" dirty="0">
                <a:solidFill>
                  <a:srgbClr val="FFFF00"/>
                </a:solidFill>
              </a:rPr>
              <a:t> yang </a:t>
            </a:r>
            <a:r>
              <a:rPr lang="en-US" sz="1500" i="1" dirty="0" err="1">
                <a:solidFill>
                  <a:srgbClr val="FFFF00"/>
                </a:solidFill>
              </a:rPr>
              <a:t>disediakan</a:t>
            </a:r>
            <a:r>
              <a:rPr lang="en-US" sz="1500" i="1" dirty="0">
                <a:solidFill>
                  <a:srgbClr val="FFFF00"/>
                </a:solidFill>
              </a:rPr>
              <a:t> </a:t>
            </a:r>
            <a:r>
              <a:rPr lang="en-US" sz="1500" i="1" dirty="0" err="1">
                <a:solidFill>
                  <a:srgbClr val="FFFF00"/>
                </a:solidFill>
              </a:rPr>
              <a:t>untuk</a:t>
            </a:r>
            <a:r>
              <a:rPr lang="en-US" sz="1500" i="1" dirty="0">
                <a:solidFill>
                  <a:srgbClr val="FFFF00"/>
                </a:solidFill>
              </a:rPr>
              <a:t> orang-orang yang </a:t>
            </a:r>
            <a:r>
              <a:rPr lang="en-US" sz="1500" i="1" dirty="0" err="1">
                <a:solidFill>
                  <a:srgbClr val="FFFF00"/>
                </a:solidFill>
              </a:rPr>
              <a:t>bertakwa</a:t>
            </a:r>
            <a:r>
              <a:rPr lang="en-US" sz="1500" i="1" dirty="0">
                <a:solidFill>
                  <a:srgbClr val="FFFF00"/>
                </a:solidFill>
              </a:rPr>
              <a:t>, (</a:t>
            </a:r>
            <a:r>
              <a:rPr lang="en-US" sz="1500" i="1" dirty="0" err="1">
                <a:solidFill>
                  <a:srgbClr val="FFFF00"/>
                </a:solidFill>
              </a:rPr>
              <a:t>yaitu</a:t>
            </a:r>
            <a:r>
              <a:rPr lang="en-US" sz="1500" i="1" dirty="0">
                <a:solidFill>
                  <a:srgbClr val="FFFF00"/>
                </a:solidFill>
              </a:rPr>
              <a:t>) orang-orang yang </a:t>
            </a:r>
            <a:r>
              <a:rPr lang="en-US" sz="1500" i="1" dirty="0" err="1">
                <a:solidFill>
                  <a:srgbClr val="FFFF00"/>
                </a:solidFill>
              </a:rPr>
              <a:t>menafkahkan</a:t>
            </a:r>
            <a:r>
              <a:rPr lang="en-US" sz="1500" i="1" dirty="0">
                <a:solidFill>
                  <a:srgbClr val="FFFF00"/>
                </a:solidFill>
              </a:rPr>
              <a:t> (</a:t>
            </a:r>
            <a:r>
              <a:rPr lang="en-US" sz="1500" i="1" dirty="0" err="1">
                <a:solidFill>
                  <a:srgbClr val="FFFF00"/>
                </a:solidFill>
              </a:rPr>
              <a:t>hartanya</a:t>
            </a:r>
            <a:r>
              <a:rPr lang="en-US" sz="1500" i="1" dirty="0">
                <a:solidFill>
                  <a:srgbClr val="FFFF00"/>
                </a:solidFill>
              </a:rPr>
              <a:t>), </a:t>
            </a:r>
            <a:r>
              <a:rPr lang="en-US" sz="1500" i="1" dirty="0" err="1">
                <a:solidFill>
                  <a:srgbClr val="FFFF00"/>
                </a:solidFill>
              </a:rPr>
              <a:t>baik</a:t>
            </a:r>
            <a:r>
              <a:rPr lang="en-US" sz="1500" i="1" dirty="0">
                <a:solidFill>
                  <a:srgbClr val="FFFF00"/>
                </a:solidFill>
              </a:rPr>
              <a:t> di </a:t>
            </a:r>
            <a:r>
              <a:rPr lang="en-US" sz="1500" i="1" dirty="0" err="1">
                <a:solidFill>
                  <a:srgbClr val="FFFF00"/>
                </a:solidFill>
              </a:rPr>
              <a:t>waktu</a:t>
            </a:r>
            <a:r>
              <a:rPr lang="en-US" sz="1500" i="1" dirty="0">
                <a:solidFill>
                  <a:srgbClr val="FFFF00"/>
                </a:solidFill>
              </a:rPr>
              <a:t> </a:t>
            </a:r>
            <a:r>
              <a:rPr lang="en-US" sz="1500" i="1" dirty="0" err="1">
                <a:solidFill>
                  <a:srgbClr val="FFFF00"/>
                </a:solidFill>
              </a:rPr>
              <a:t>lapang</a:t>
            </a:r>
            <a:r>
              <a:rPr lang="en-US" sz="1500" i="1" dirty="0">
                <a:solidFill>
                  <a:srgbClr val="FFFF00"/>
                </a:solidFill>
              </a:rPr>
              <a:t> </a:t>
            </a:r>
            <a:r>
              <a:rPr lang="en-US" sz="1500" i="1" dirty="0" err="1">
                <a:solidFill>
                  <a:srgbClr val="FFFF00"/>
                </a:solidFill>
              </a:rPr>
              <a:t>maupun</a:t>
            </a:r>
            <a:r>
              <a:rPr lang="en-US" sz="1500" i="1" dirty="0">
                <a:solidFill>
                  <a:srgbClr val="FFFF00"/>
                </a:solidFill>
              </a:rPr>
              <a:t> </a:t>
            </a:r>
            <a:r>
              <a:rPr lang="en-US" sz="1500" i="1" dirty="0" err="1">
                <a:solidFill>
                  <a:srgbClr val="FFFF00"/>
                </a:solidFill>
              </a:rPr>
              <a:t>sempit</a:t>
            </a:r>
            <a:r>
              <a:rPr lang="en-US" sz="1500" i="1" dirty="0">
                <a:solidFill>
                  <a:srgbClr val="FFFF00"/>
                </a:solidFill>
              </a:rPr>
              <a:t>, dan orang-orang yang </a:t>
            </a:r>
            <a:r>
              <a:rPr lang="en-US" sz="1500" i="1" dirty="0" err="1">
                <a:solidFill>
                  <a:srgbClr val="FFFF00"/>
                </a:solidFill>
              </a:rPr>
              <a:t>menahan</a:t>
            </a:r>
            <a:r>
              <a:rPr lang="en-US" sz="1500" i="1" dirty="0">
                <a:solidFill>
                  <a:srgbClr val="FFFF00"/>
                </a:solidFill>
              </a:rPr>
              <a:t> </a:t>
            </a:r>
            <a:r>
              <a:rPr lang="en-US" sz="1500" i="1" dirty="0" err="1">
                <a:solidFill>
                  <a:srgbClr val="FFFF00"/>
                </a:solidFill>
              </a:rPr>
              <a:t>amarahnya</a:t>
            </a:r>
            <a:r>
              <a:rPr lang="en-US" sz="1500" i="1" dirty="0">
                <a:solidFill>
                  <a:srgbClr val="FFFF00"/>
                </a:solidFill>
              </a:rPr>
              <a:t> dan </a:t>
            </a:r>
            <a:r>
              <a:rPr lang="en-US" sz="1500" i="1" dirty="0" err="1">
                <a:solidFill>
                  <a:srgbClr val="FFFF00"/>
                </a:solidFill>
              </a:rPr>
              <a:t>memaafkan</a:t>
            </a:r>
            <a:r>
              <a:rPr lang="en-US" sz="1500" i="1" dirty="0">
                <a:solidFill>
                  <a:srgbClr val="FFFF00"/>
                </a:solidFill>
              </a:rPr>
              <a:t> (</a:t>
            </a:r>
            <a:r>
              <a:rPr lang="en-US" sz="1500" i="1" dirty="0" err="1">
                <a:solidFill>
                  <a:srgbClr val="FFFF00"/>
                </a:solidFill>
              </a:rPr>
              <a:t>kesalahan</a:t>
            </a:r>
            <a:r>
              <a:rPr lang="en-US" sz="1500" i="1" dirty="0">
                <a:solidFill>
                  <a:srgbClr val="FFFF00"/>
                </a:solidFill>
              </a:rPr>
              <a:t>) orang. </a:t>
            </a:r>
          </a:p>
          <a:p>
            <a:pPr algn="just"/>
            <a:r>
              <a:rPr lang="en-US" sz="1500" i="1" dirty="0">
                <a:solidFill>
                  <a:srgbClr val="FFFF00"/>
                </a:solidFill>
              </a:rPr>
              <a:t>Allah </a:t>
            </a:r>
            <a:r>
              <a:rPr lang="en-US" sz="1500" i="1" dirty="0" err="1">
                <a:solidFill>
                  <a:srgbClr val="FFFF00"/>
                </a:solidFill>
              </a:rPr>
              <a:t>menyukai</a:t>
            </a:r>
            <a:r>
              <a:rPr lang="en-US" sz="1500" i="1" dirty="0">
                <a:solidFill>
                  <a:srgbClr val="FFFF00"/>
                </a:solidFill>
              </a:rPr>
              <a:t> orang-orang yang </a:t>
            </a:r>
            <a:r>
              <a:rPr lang="en-US" sz="1500" i="1" dirty="0" err="1">
                <a:solidFill>
                  <a:srgbClr val="FFFF00"/>
                </a:solidFill>
              </a:rPr>
              <a:t>berbuat</a:t>
            </a:r>
            <a:r>
              <a:rPr lang="en-US" sz="1500" i="1" dirty="0">
                <a:solidFill>
                  <a:srgbClr val="FFFF00"/>
                </a:solidFill>
              </a:rPr>
              <a:t> </a:t>
            </a:r>
            <a:r>
              <a:rPr lang="en-US" sz="1500" i="1" dirty="0" err="1">
                <a:solidFill>
                  <a:srgbClr val="FFFF00"/>
                </a:solidFill>
              </a:rPr>
              <a:t>kebajikan</a:t>
            </a:r>
            <a:r>
              <a:rPr lang="en-US" sz="1500" i="1" dirty="0">
                <a:solidFill>
                  <a:srgbClr val="FFFF00"/>
                </a:solidFill>
              </a:rPr>
              <a:t>. </a:t>
            </a:r>
          </a:p>
          <a:p>
            <a:pPr algn="just"/>
            <a:r>
              <a:rPr lang="en-US" sz="1500" i="1" dirty="0">
                <a:solidFill>
                  <a:srgbClr val="FFFF00"/>
                </a:solidFill>
              </a:rPr>
              <a:t>(QS 3 : 133 - 134)</a:t>
            </a:r>
            <a:endParaRPr lang="id-ID" sz="1500" dirty="0">
              <a:solidFill>
                <a:srgbClr val="FFFF00"/>
              </a:solidFill>
            </a:endParaRPr>
          </a:p>
        </p:txBody>
      </p:sp>
      <p:sp>
        <p:nvSpPr>
          <p:cNvPr id="6" name="text 6"/>
          <p:cNvSpPr txBox="1"/>
          <p:nvPr/>
        </p:nvSpPr>
        <p:spPr>
          <a:xfrm>
            <a:off x="323089" y="5811517"/>
            <a:ext cx="8654613" cy="15234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75000"/>
              </a:lnSpc>
            </a:pPr>
            <a:r>
              <a:rPr lang="en-US" sz="6600" b="1" dirty="0" err="1">
                <a:solidFill>
                  <a:schemeClr val="bg1"/>
                </a:solidFill>
                <a:latin typeface="Futura Md BT" panose="020B0602020204020303" pitchFamily="34" charset="0"/>
                <a:cs typeface="Aharoni" panose="02010803020104030203" pitchFamily="2" charset="-79"/>
              </a:rPr>
              <a:t>Donasi</a:t>
            </a:r>
            <a:r>
              <a:rPr lang="en-US" sz="6600" b="1" dirty="0">
                <a:solidFill>
                  <a:schemeClr val="bg1"/>
                </a:solidFill>
                <a:latin typeface="Futura Md BT" panose="020B0602020204020303" pitchFamily="34" charset="0"/>
                <a:cs typeface="Aharoni" panose="02010803020104030203" pitchFamily="2" charset="-79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latin typeface="Futura Md BT" panose="020B0602020204020303" pitchFamily="34" charset="0"/>
                <a:cs typeface="Aharoni" panose="02010803020104030203" pitchFamily="2" charset="-79"/>
              </a:rPr>
              <a:t>Kemanusiaan</a:t>
            </a:r>
            <a:endParaRPr lang="en-US" sz="6600" b="1" dirty="0">
              <a:solidFill>
                <a:schemeClr val="bg1"/>
              </a:solidFill>
              <a:latin typeface="Futura Md BT" panose="020B0602020204020303" pitchFamily="34" charset="0"/>
              <a:cs typeface="Aharoni" panose="02010803020104030203" pitchFamily="2" charset="-79"/>
            </a:endParaRPr>
          </a:p>
          <a:p>
            <a:pPr>
              <a:lnSpc>
                <a:spcPct val="75000"/>
              </a:lnSpc>
            </a:pPr>
            <a:r>
              <a:rPr lang="en-US" sz="6600" b="1" dirty="0" err="1">
                <a:solidFill>
                  <a:schemeClr val="bg1"/>
                </a:solidFill>
                <a:latin typeface="Futura Md BT" panose="020B0602020204020303" pitchFamily="34" charset="0"/>
                <a:cs typeface="Aharoni" panose="02010803020104030203" pitchFamily="2" charset="-79"/>
              </a:rPr>
              <a:t>Untuk</a:t>
            </a:r>
            <a:r>
              <a:rPr lang="en-US" sz="6600" b="1" dirty="0">
                <a:solidFill>
                  <a:schemeClr val="bg1"/>
                </a:solidFill>
                <a:latin typeface="Futura Md BT" panose="020B0602020204020303" pitchFamily="34" charset="0"/>
                <a:cs typeface="Aharoni" panose="02010803020104030203" pitchFamily="2" charset="-79"/>
              </a:rPr>
              <a:t> Indonesia</a:t>
            </a:r>
          </a:p>
        </p:txBody>
      </p:sp>
      <p:sp>
        <p:nvSpPr>
          <p:cNvPr id="27" name="Text 9">
            <a:extLst>
              <a:ext uri="{FF2B5EF4-FFF2-40B4-BE49-F238E27FC236}">
                <a16:creationId xmlns:a16="http://schemas.microsoft.com/office/drawing/2014/main" id="{0B29A492-E883-45B8-80D6-5E3EA1B14CD7}"/>
              </a:ext>
            </a:extLst>
          </p:cNvPr>
          <p:cNvSpPr txBox="1"/>
          <p:nvPr/>
        </p:nvSpPr>
        <p:spPr>
          <a:xfrm>
            <a:off x="5621310" y="8198336"/>
            <a:ext cx="3616060" cy="407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r>
              <a:rPr lang="en-US" sz="1200" i="1" dirty="0">
                <a:solidFill>
                  <a:schemeClr val="bg1"/>
                </a:solidFill>
              </a:rPr>
              <a:t>Install </a:t>
            </a:r>
            <a:r>
              <a:rPr lang="en-US" sz="1200" i="1" dirty="0" err="1">
                <a:solidFill>
                  <a:schemeClr val="bg1"/>
                </a:solidFill>
              </a:rPr>
              <a:t>Aplikasinya</a:t>
            </a:r>
            <a:r>
              <a:rPr lang="en-US" sz="1200" i="1" dirty="0">
                <a:solidFill>
                  <a:schemeClr val="bg1"/>
                </a:solidFill>
              </a:rPr>
              <a:t> di Handphone Anda dan </a:t>
            </a:r>
          </a:p>
          <a:p>
            <a:pPr algn="r">
              <a:lnSpc>
                <a:spcPct val="85000"/>
              </a:lnSpc>
            </a:pPr>
            <a:r>
              <a:rPr lang="en-US" sz="1200" i="1" dirty="0" err="1">
                <a:solidFill>
                  <a:schemeClr val="bg1"/>
                </a:solidFill>
              </a:rPr>
              <a:t>rasakan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pengalaman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berdonasi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dengan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mudah</a:t>
            </a:r>
            <a:endParaRPr lang="id-ID" sz="1200" i="1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56C7452-0214-453C-833D-9D6F450257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371" y="323595"/>
            <a:ext cx="1674536" cy="134362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9F21579-F8F9-4FCD-A9F7-87114261F8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936" y="312702"/>
            <a:ext cx="2458434" cy="245843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F313B05-EF2B-41D6-A1D1-D9854D7624F8}"/>
              </a:ext>
            </a:extLst>
          </p:cNvPr>
          <p:cNvSpPr txBox="1"/>
          <p:nvPr/>
        </p:nvSpPr>
        <p:spPr>
          <a:xfrm>
            <a:off x="188662" y="232262"/>
            <a:ext cx="4944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YAYASAN HARAPAN TUMBUH BERSAMA BANGSA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Jl. KSR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Dadi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Kusmayadi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No. 18, Cibinong</a:t>
            </a:r>
          </a:p>
          <a:p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Kabupaten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Bogor</a:t>
            </a:r>
            <a:endParaRPr lang="en-ID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30694F-A615-41A6-8F64-5B926B9A3BAC}"/>
              </a:ext>
            </a:extLst>
          </p:cNvPr>
          <p:cNvSpPr txBox="1"/>
          <p:nvPr/>
        </p:nvSpPr>
        <p:spPr>
          <a:xfrm>
            <a:off x="188662" y="2534318"/>
            <a:ext cx="62121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Mari </a:t>
            </a:r>
            <a:r>
              <a:rPr lang="en-US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kita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 bantu </a:t>
            </a:r>
            <a:r>
              <a:rPr lang="en-US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Saudara-saudara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kita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karena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Mereka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 juga </a:t>
            </a:r>
            <a:r>
              <a:rPr lang="en-US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memiliki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Hak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untuk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Hidup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Layak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 dan </a:t>
            </a:r>
            <a:r>
              <a:rPr lang="en-US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Setara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seperti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 Kita di </a:t>
            </a:r>
            <a:r>
              <a:rPr lang="en-US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Bumi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 Indonesia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8D123A-2178-44C5-B4DD-DEED4442BDB2}"/>
              </a:ext>
            </a:extLst>
          </p:cNvPr>
          <p:cNvSpPr txBox="1"/>
          <p:nvPr/>
        </p:nvSpPr>
        <p:spPr>
          <a:xfrm>
            <a:off x="6882063" y="2783168"/>
            <a:ext cx="2249905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 C A N   M E</a:t>
            </a:r>
            <a:endParaRPr lang="en-ID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49FBE4-0650-46C8-9FA8-D6893DA15DC8}"/>
              </a:ext>
            </a:extLst>
          </p:cNvPr>
          <p:cNvSpPr/>
          <p:nvPr/>
        </p:nvSpPr>
        <p:spPr>
          <a:xfrm>
            <a:off x="6766904" y="323595"/>
            <a:ext cx="2458434" cy="292493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46" name="Picture 22" descr="ملف:Android robot.svg - ويكيبيديا">
            <a:extLst>
              <a:ext uri="{FF2B5EF4-FFF2-40B4-BE49-F238E27FC236}">
                <a16:creationId xmlns:a16="http://schemas.microsoft.com/office/drawing/2014/main" id="{747C9659-EA1F-4BDD-B5FD-821DA0621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589" y="8729455"/>
            <a:ext cx="512592" cy="60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9541E0-2800-46D6-84A9-FDA62B82E7CA}"/>
              </a:ext>
            </a:extLst>
          </p:cNvPr>
          <p:cNvSpPr txBox="1"/>
          <p:nvPr/>
        </p:nvSpPr>
        <p:spPr>
          <a:xfrm>
            <a:off x="7110663" y="8866615"/>
            <a:ext cx="1530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Android version</a:t>
            </a:r>
            <a:endParaRPr lang="en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097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2536</TotalTime>
  <Words>508</Words>
  <Application>Microsoft Office PowerPoint</Application>
  <PresentationFormat>Custom</PresentationFormat>
  <Paragraphs>97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Aharoni</vt:lpstr>
      <vt:lpstr>Arial</vt:lpstr>
      <vt:lpstr>Bahnschrift Light</vt:lpstr>
      <vt:lpstr>Bahnschrift SemiBold Condensed</vt:lpstr>
      <vt:lpstr>Bahnschrift SemiBold SemiConden</vt:lpstr>
      <vt:lpstr>Bluetea</vt:lpstr>
      <vt:lpstr>Calibri</vt:lpstr>
      <vt:lpstr>Calibri Light</vt:lpstr>
      <vt:lpstr>Code Bold</vt:lpstr>
      <vt:lpstr>Futura Md BT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hni lenteng agung</cp:lastModifiedBy>
  <cp:revision>190</cp:revision>
  <dcterms:created xsi:type="dcterms:W3CDTF">2020-01-02T09:53:15Z</dcterms:created>
  <dcterms:modified xsi:type="dcterms:W3CDTF">2022-11-27T04:00:50Z</dcterms:modified>
</cp:coreProperties>
</file>