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829334-BD3D-4CCC-95E2-09D91F80A6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075DD9-ECE1-4E4A-BC58-7789D16593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F6A95D-9FEC-4041-8994-A84F64DE9E1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12A41B-01A6-4FFA-A2F0-619EA08D02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CADC1F-8D7C-4791-A7B7-A364E6388D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07E713-A833-4B06-B0D5-2B4FE6B85F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A8B744-BAF7-4C1F-8E77-7C4A7E73A5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83A8FD-E96A-428F-99CB-CB5085F92D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3F93ED-F11E-4D7E-ABF9-B543BB82EE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17453C-6737-4E31-9167-EF924E4732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DEEE38-CF73-4E84-8837-0015A17051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051EE0-A30E-4CC1-B925-B89CC9DE49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A74693-F458-4BA6-8D5D-D1D3DF5E40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C80056-066A-4575-846C-47E8851D72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0F9D07-05A6-479D-B84E-D842D58F4C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F4AD92-B088-48E2-B55E-CB9C0BE842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EB8DCD-F487-4609-936A-CDAB53775B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DB4FFD-3014-47B0-841F-2FF4ED5582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1AC1E7-5BDE-4544-AD74-DFA3A728D2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E6B1C5-8935-4D06-BB4F-3526C21F34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D1BE90-16D5-401D-B9CD-44AEDBDC14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C0B6AB-9F8E-4DBE-9152-C1C969CAFC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684417-189C-4B58-BE5E-C0D674D74C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BFD1BB-12FB-48D7-A083-9095D64234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459AC6-D46E-4168-A431-9A02C3C5E8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B6D759-BFB4-4D25-BD7C-B2A9A8FCBF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F4247A-482C-4F73-8871-DF97C5C0B0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E687D0-CC3A-406E-9E79-8411C7F9C6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C7DF39-3EAF-4676-91BE-ED0779DC70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703FD7-3501-4F33-938E-F1F9D66A1BB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F562B2D-DE78-40D2-82A3-E3DD7484E3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182661D-4355-4739-A376-2727AA005B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47F02D1-3933-43B4-BC65-D704C3D8D6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AF53AB-1B68-4FEF-8432-12B96F471B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EC0286E-F22D-41FF-BFDD-6943F05AA8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9E3233F-4C35-4880-A272-5B80673FB7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49AF47C-BC54-4D2D-B533-704D1E57A1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608F5F9-1D4B-4206-A202-1B066B4595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3142020-2B98-4159-91B3-5AD75695E7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E08D332-661A-42DD-A7A9-9247391FCE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AC4ECE7-D2CA-4F60-AC8C-F2A23E1F35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8FAC086-1D5B-42B8-BC1B-177E776F58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35743D1-8270-4892-A350-EDB9E8E8562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A77B2B-B1C2-4F35-A466-C10BA1DBAB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6C1CC9-7171-4C86-A17B-374ACB4DB4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5A6C59-B845-4FF7-9E91-BF50B98DE3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AB542C-CB5F-4AD1-A7E2-318A40E893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913E60-8269-4591-B9BA-AF79A70E1A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48BFB19-00A6-4C55-92BE-78DBA19DA00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9496E8F-ECD1-4B96-8447-B30155E9570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479B3BC-7F76-429F-8D1A-CE41AF060AA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7599351-4524-4C5B-96A3-C5AF2D727CB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A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AR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88680" y="54000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Coaching para Jóvenes Mujeres que Desean Ingresar al Mercado Laboral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1371600" y="2388600"/>
            <a:ext cx="6399720" cy="8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AR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Un Futuro Brillante en Tecnología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Rectangle 83"/>
          <p:cNvSpPr/>
          <p:nvPr/>
        </p:nvSpPr>
        <p:spPr>
          <a:xfrm>
            <a:off x="0" y="0"/>
            <a:ext cx="9143640" cy="273960"/>
          </a:xfrm>
          <a:prstGeom prst="rect">
            <a:avLst/>
          </a:prstGeom>
          <a:solidFill>
            <a:srgbClr val="ec644b"/>
          </a:solidFill>
          <a:ln>
            <a:solidFill>
              <a:srgbClr val="ec644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307880" y="3060000"/>
            <a:ext cx="6972120" cy="367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¿Por qué la tecnología es un gran lugar para ti?</a:t>
            </a:r>
            <a:br>
              <a:rPr sz="4400"/>
            </a:b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360000" y="304308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Innovación continua: Sé parte de la transformación.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Diversidad de oportunidades: Programación, diseño, datos, ciberseguridad, y más.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Demanda creciente: Tu voz es clave en la industria.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Rectangle 85"/>
          <p:cNvSpPr/>
          <p:nvPr/>
        </p:nvSpPr>
        <p:spPr>
          <a:xfrm>
            <a:off x="0" y="0"/>
            <a:ext cx="9143640" cy="273960"/>
          </a:xfrm>
          <a:prstGeom prst="rect">
            <a:avLst/>
          </a:prstGeom>
          <a:solidFill>
            <a:srgbClr val="ec644b"/>
          </a:solidFill>
          <a:ln>
            <a:solidFill>
              <a:srgbClr val="ec644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80000" y="516960"/>
            <a:ext cx="2838240" cy="254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La importancia de creer en ti misma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540000" y="4318560"/>
            <a:ext cx="8228880" cy="234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Tu presencia importa: El liderazgo femenino es clave para la innovación.</a:t>
            </a: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Rectangle 87"/>
          <p:cNvSpPr/>
          <p:nvPr/>
        </p:nvSpPr>
        <p:spPr>
          <a:xfrm>
            <a:off x="0" y="0"/>
            <a:ext cx="9143640" cy="273960"/>
          </a:xfrm>
          <a:prstGeom prst="rect">
            <a:avLst/>
          </a:prstGeom>
          <a:solidFill>
            <a:srgbClr val="ec644b"/>
          </a:solidFill>
          <a:ln>
            <a:solidFill>
              <a:srgbClr val="ec644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838080" y="1622520"/>
            <a:ext cx="7382520" cy="305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Habilidades esenciales para el éxito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313920" y="3418560"/>
            <a:ext cx="8686080" cy="288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A. Habilidades técnicas (hard skills):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Programación: Python, JavaScript.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Herramientas digitales: Google Workspace, Trello.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Análisis de datos: Excel, Power BI, Google Analytics.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B. Habilidades blandas (soft skills):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Comunicación efectiva.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Resolución de problemas.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Trabajo en equipo.</a:t>
            </a:r>
            <a:endParaRPr b="0" lang="es-AR" sz="21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s-A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Rectangle 89"/>
          <p:cNvSpPr/>
          <p:nvPr/>
        </p:nvSpPr>
        <p:spPr>
          <a:xfrm>
            <a:off x="0" y="0"/>
            <a:ext cx="9143640" cy="273960"/>
          </a:xfrm>
          <a:prstGeom prst="rect">
            <a:avLst/>
          </a:prstGeom>
          <a:solidFill>
            <a:srgbClr val="ec644b"/>
          </a:solidFill>
          <a:ln>
            <a:solidFill>
              <a:srgbClr val="ec644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2048400" y="1296000"/>
            <a:ext cx="4251600" cy="212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Cómo destacar en el mercado laboral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Rectangle 91"/>
          <p:cNvSpPr/>
          <p:nvPr/>
        </p:nvSpPr>
        <p:spPr>
          <a:xfrm>
            <a:off x="0" y="0"/>
            <a:ext cx="9143640" cy="273960"/>
          </a:xfrm>
          <a:prstGeom prst="rect">
            <a:avLst/>
          </a:prstGeom>
          <a:solidFill>
            <a:srgbClr val="ec644b"/>
          </a:solidFill>
          <a:ln>
            <a:solidFill>
              <a:srgbClr val="ec644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720000" y="1911600"/>
            <a:ext cx="7524000" cy="330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60000" y="27396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El poder del aprendizaje continuo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Rectangle 93"/>
          <p:cNvSpPr/>
          <p:nvPr/>
        </p:nvSpPr>
        <p:spPr>
          <a:xfrm>
            <a:off x="0" y="0"/>
            <a:ext cx="9143640" cy="273960"/>
          </a:xfrm>
          <a:prstGeom prst="rect">
            <a:avLst/>
          </a:prstGeom>
          <a:solidFill>
            <a:srgbClr val="ec644b"/>
          </a:solidFill>
          <a:ln>
            <a:solidFill>
              <a:srgbClr val="ec644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900000" y="1260000"/>
            <a:ext cx="7258680" cy="487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Ejemplos de mujeres líderes en tecnología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Rectangle 95"/>
          <p:cNvSpPr/>
          <p:nvPr/>
        </p:nvSpPr>
        <p:spPr>
          <a:xfrm>
            <a:off x="0" y="0"/>
            <a:ext cx="9143640" cy="273960"/>
          </a:xfrm>
          <a:prstGeom prst="rect">
            <a:avLst/>
          </a:prstGeom>
          <a:solidFill>
            <a:srgbClr val="ec644b"/>
          </a:solidFill>
          <a:ln>
            <a:solidFill>
              <a:srgbClr val="ec644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1260000" y="1980000"/>
            <a:ext cx="7344000" cy="275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El futuro es tuyo</a:t>
            </a:r>
            <a:endParaRPr b="0" lang="es-A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Rectangle 97"/>
          <p:cNvSpPr/>
          <p:nvPr/>
        </p:nvSpPr>
        <p:spPr>
          <a:xfrm>
            <a:off x="0" y="0"/>
            <a:ext cx="9143640" cy="273960"/>
          </a:xfrm>
          <a:prstGeom prst="rect">
            <a:avLst/>
          </a:prstGeom>
          <a:solidFill>
            <a:srgbClr val="ec644b"/>
          </a:solidFill>
          <a:ln>
            <a:solidFill>
              <a:srgbClr val="ec644b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s-A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910800" y="1416600"/>
            <a:ext cx="7549200" cy="372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Application>LibreOffice/7.6.0.3$Windows_X86_64 LibreOffice_project/69edd8b8ebc41d00b4de3915dc82f8f0fc3b6265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es-AR</dc:language>
  <cp:lastModifiedBy/>
  <cp:lastPrinted>2024-10-09T23:58:27Z</cp:lastPrinted>
  <dcterms:modified xsi:type="dcterms:W3CDTF">2024-10-10T00:55:18Z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