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Nunito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93450" y="2802610"/>
            <a:ext cx="6101100" cy="7032968"/>
          </a:xfrm>
          <a:custGeom>
            <a:avLst/>
            <a:gdLst/>
            <a:ahLst/>
            <a:cxnLst/>
            <a:rect r="r" b="b" t="t" l="l"/>
            <a:pathLst>
              <a:path h="7032968" w="6101100">
                <a:moveTo>
                  <a:pt x="0" y="0"/>
                </a:moveTo>
                <a:lnTo>
                  <a:pt x="6101100" y="0"/>
                </a:lnTo>
                <a:lnTo>
                  <a:pt x="6101100" y="7032969"/>
                </a:lnTo>
                <a:lnTo>
                  <a:pt x="0" y="7032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85188" y="809625"/>
            <a:ext cx="15917624" cy="1992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359"/>
              </a:lnSpc>
            </a:pPr>
            <a:r>
              <a:rPr lang="en-US" sz="11685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Juguemos al semáforo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41221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4F01F"/>
                </a:solidFill>
                <a:latin typeface="Nunito Bold"/>
                <a:ea typeface="Nunito Bold"/>
                <a:cs typeface="Nunito Bold"/>
                <a:sym typeface="Nunito Bold"/>
              </a:rPr>
              <a:t>AMARRILLO</a:t>
            </a:r>
          </a:p>
          <a:p>
            <a:pPr algn="ctr">
              <a:lnSpc>
                <a:spcPts val="139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16151"/>
            <a:ext cx="16087197" cy="7013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7"/>
              </a:lnSpc>
            </a:pPr>
            <a:r>
              <a:rPr lang="en-US" sz="99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Puede agregar una función o aportar información a la etiqueta. 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32775"/>
            <a:ext cx="16087197" cy="437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2"/>
              </a:lnSpc>
            </a:pP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Una etiqueta de imagen NO PUEDE ir dentro de una etiqueta de párrafo 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87594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EC1C2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</a:p>
          <a:p>
            <a:pPr algn="ctr">
              <a:lnSpc>
                <a:spcPts val="139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962525"/>
            <a:ext cx="16087197" cy="1698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7"/>
              </a:lnSpc>
            </a:pPr>
            <a:r>
              <a:rPr lang="en-US" sz="99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Esto es posible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869856"/>
            <a:ext cx="16087197" cy="437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2"/>
              </a:lnSpc>
            </a:pP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La indentación es una práctica opcional.  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502144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EC1C2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</a:p>
          <a:p>
            <a:pPr algn="ctr">
              <a:lnSpc>
                <a:spcPts val="139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00401" y="3705650"/>
            <a:ext cx="16087197" cy="55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48"/>
              </a:lnSpc>
            </a:pPr>
            <a:r>
              <a:rPr lang="en-US" sz="78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Es muy importante tener el código correctamente indentado, para entender qué etiquetas están anidadas dentro de otras. 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0401" y="1711215"/>
            <a:ext cx="16087197" cy="6683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87"/>
              </a:lnSpc>
            </a:pPr>
            <a:r>
              <a:rPr lang="en-US" sz="94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Para llamar a una Class usamos un #</a:t>
            </a:r>
          </a:p>
          <a:p>
            <a:pPr algn="ctr">
              <a:lnSpc>
                <a:spcPts val="13287"/>
              </a:lnSpc>
            </a:pPr>
            <a:r>
              <a:rPr lang="en-US" sz="94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Para llamar a un ID usamos un 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87594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EC1C2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</a:p>
          <a:p>
            <a:pPr algn="ctr">
              <a:lnSpc>
                <a:spcPts val="139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074340"/>
            <a:ext cx="16087197" cy="1517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48"/>
              </a:lnSpc>
            </a:pPr>
            <a:r>
              <a:rPr lang="en-US" sz="88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Es al revés.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0401" y="3397140"/>
            <a:ext cx="16087197" cy="3311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87"/>
              </a:lnSpc>
            </a:pPr>
            <a:r>
              <a:rPr lang="en-US" sz="94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La propiedad de text-align permite decorar el texto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5959" y="3694182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FF161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85188" y="847725"/>
            <a:ext cx="15917624" cy="3373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80"/>
              </a:lnSpc>
            </a:pPr>
            <a:r>
              <a:rPr lang="en-US" sz="948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Escuchá la consigna y elegí: </a:t>
            </a:r>
          </a:p>
          <a:p>
            <a:pPr algn="ctr">
              <a:lnSpc>
                <a:spcPts val="138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8556" y="2443976"/>
            <a:ext cx="15917624" cy="6745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80"/>
              </a:lnSpc>
            </a:pPr>
            <a:r>
              <a:rPr lang="en-US" sz="9486">
                <a:solidFill>
                  <a:srgbClr val="FF161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  <a:r>
              <a:rPr lang="en-US" sz="948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 si es incorrecta </a:t>
            </a:r>
          </a:p>
          <a:p>
            <a:pPr algn="ctr">
              <a:lnSpc>
                <a:spcPts val="13280"/>
              </a:lnSpc>
            </a:pPr>
            <a:r>
              <a:rPr lang="en-US" sz="9486">
                <a:solidFill>
                  <a:srgbClr val="F4F01F"/>
                </a:solidFill>
                <a:latin typeface="Nunito Bold"/>
                <a:ea typeface="Nunito Bold"/>
                <a:cs typeface="Nunito Bold"/>
                <a:sym typeface="Nunito Bold"/>
              </a:rPr>
              <a:t>AMARILLO</a:t>
            </a:r>
            <a:r>
              <a:rPr lang="en-US" sz="948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 si depende el caso </a:t>
            </a:r>
          </a:p>
          <a:p>
            <a:pPr algn="ctr">
              <a:lnSpc>
                <a:spcPts val="13840"/>
              </a:lnSpc>
            </a:pPr>
            <a:r>
              <a:rPr lang="en-US" sz="9885">
                <a:solidFill>
                  <a:srgbClr val="7ED957"/>
                </a:solidFill>
                <a:latin typeface="Nunito Bold"/>
                <a:ea typeface="Nunito Bold"/>
                <a:cs typeface="Nunito Bold"/>
                <a:sym typeface="Nunito Bold"/>
              </a:rPr>
              <a:t>VERDE </a:t>
            </a:r>
            <a:r>
              <a:rPr lang="en-US" sz="9885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si es correcta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705364"/>
            <a:ext cx="16087197" cy="84066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2"/>
              </a:lnSpc>
            </a:pP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HTML Es un lenguaje, basado en etiquetas, que sirve para estructurar nuestra web y agregar </a:t>
            </a: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elementos como imágenes, párrafos, títulos, etc.</a:t>
            </a: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95959" y="3694182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7ED957"/>
                </a:solidFill>
                <a:latin typeface="Nunito Bold"/>
                <a:ea typeface="Nunito Bold"/>
                <a:cs typeface="Nunito Bold"/>
                <a:sym typeface="Nunito Bold"/>
              </a:rPr>
              <a:t>VERDE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3567293"/>
            <a:ext cx="16087197" cy="437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2"/>
              </a:lnSpc>
            </a:pP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La etiqueta IMAGE me sirve para agregar una imagen 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72103" y="2787594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EC1C2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</a:p>
          <a:p>
            <a:pPr algn="ctr">
              <a:lnSpc>
                <a:spcPts val="139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172103" y="5909404"/>
            <a:ext cx="16087197" cy="303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2"/>
              </a:lnSpc>
            </a:pP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La etiqueta correcta es IMG</a:t>
            </a: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0401" y="3537679"/>
            <a:ext cx="16087197" cy="5720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92"/>
              </a:lnSpc>
            </a:pPr>
            <a:r>
              <a:rPr lang="en-US" sz="7566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Todas las etiquetas tienen apertura y cierre </a:t>
            </a:r>
          </a:p>
          <a:p>
            <a:pPr algn="ctr">
              <a:lnSpc>
                <a:spcPts val="10592"/>
              </a:lnSpc>
            </a:pPr>
          </a:p>
          <a:p>
            <a:pPr algn="ctr">
              <a:lnSpc>
                <a:spcPts val="13987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41221"/>
            <a:ext cx="16087197" cy="4416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000"/>
              </a:lnSpc>
            </a:pPr>
            <a:r>
              <a:rPr lang="en-US" sz="15000">
                <a:solidFill>
                  <a:srgbClr val="EC1C26"/>
                </a:solidFill>
                <a:latin typeface="Nunito Bold"/>
                <a:ea typeface="Nunito Bold"/>
                <a:cs typeface="Nunito Bold"/>
                <a:sym typeface="Nunito Bold"/>
              </a:rPr>
              <a:t>ROJO</a:t>
            </a:r>
          </a:p>
          <a:p>
            <a:pPr algn="ctr">
              <a:lnSpc>
                <a:spcPts val="1398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016151"/>
            <a:ext cx="16087197" cy="5242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7"/>
              </a:lnSpc>
            </a:pPr>
            <a:r>
              <a:rPr lang="en-US" sz="99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Hay etiquetas con apertura y cierre y etiquetas de cierre en sí mismo.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0401" y="3317763"/>
            <a:ext cx="16087197" cy="3470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87"/>
              </a:lnSpc>
            </a:pPr>
            <a:r>
              <a:rPr lang="en-US" sz="9991">
                <a:solidFill>
                  <a:srgbClr val="D5B24C"/>
                </a:solidFill>
                <a:latin typeface="Nunito Bold"/>
                <a:ea typeface="Nunito Bold"/>
                <a:cs typeface="Nunito Bold"/>
                <a:sym typeface="Nunito Bold"/>
              </a:rPr>
              <a:t>Un atributo agrega una función a la etiqueta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DAFAKZ8NfIs</dc:identifier>
  <dcterms:modified xsi:type="dcterms:W3CDTF">2011-08-01T06:04:30Z</dcterms:modified>
  <cp:revision>1</cp:revision>
  <dc:title>DW1 - Semáforo</dc:title>
</cp:coreProperties>
</file>