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7" r:id="rId2"/>
    <p:sldId id="258" r:id="rId3"/>
  </p:sldIdLst>
  <p:sldSz cx="12161838" cy="2377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89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3CCCE5-B7E4-4C4C-B941-9DBDC6649BCC}" v="58" dt="2025-01-09T13:46:33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8" d="100"/>
          <a:sy n="18" d="100"/>
        </p:scale>
        <p:origin x="2536" y="104"/>
      </p:cViewPr>
      <p:guideLst>
        <p:guide orient="horz" pos="7489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12161838" cy="158496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6334" y="2"/>
            <a:ext cx="12155506" cy="15849603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069" y="17195142"/>
            <a:ext cx="7753172" cy="5071872"/>
          </a:xfrm>
        </p:spPr>
        <p:txBody>
          <a:bodyPr anchor="ctr">
            <a:normAutofit/>
          </a:bodyPr>
          <a:lstStyle>
            <a:lvl1pPr algn="r">
              <a:defRPr sz="5852" spc="266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89298" y="17195142"/>
            <a:ext cx="3192482" cy="507187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128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608076" indent="0" algn="ctr">
              <a:buNone/>
              <a:defRPr sz="2128"/>
            </a:lvl2pPr>
            <a:lvl3pPr marL="1216152" indent="0" algn="ctr">
              <a:buNone/>
              <a:defRPr sz="2128"/>
            </a:lvl3pPr>
            <a:lvl4pPr marL="1824228" indent="0" algn="ctr">
              <a:buNone/>
              <a:defRPr sz="2128"/>
            </a:lvl4pPr>
            <a:lvl5pPr marL="2432304" indent="0" algn="ctr">
              <a:buNone/>
              <a:defRPr sz="2128"/>
            </a:lvl5pPr>
            <a:lvl6pPr marL="3040380" indent="0" algn="ctr">
              <a:buNone/>
              <a:defRPr sz="2128"/>
            </a:lvl6pPr>
            <a:lvl7pPr marL="3648456" indent="0" algn="ctr">
              <a:buNone/>
              <a:defRPr sz="2128"/>
            </a:lvl7pPr>
            <a:lvl8pPr marL="4256532" indent="0" algn="ctr">
              <a:buNone/>
              <a:defRPr sz="2128"/>
            </a:lvl8pPr>
            <a:lvl9pPr marL="4864608" indent="0" algn="ctr">
              <a:buNone/>
              <a:defRPr sz="21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5E43C8A-135A-4603-930D-1E8416D5812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2AF-69C5-49C0-B92C-14C6F698319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66094" y="18248901"/>
            <a:ext cx="0" cy="316992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57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3C8A-135A-4603-930D-1E8416D5812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2AF-69C5-49C0-B92C-14C6F6983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2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3317" y="2641600"/>
            <a:ext cx="2622396" cy="1875536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8151" y="2641600"/>
            <a:ext cx="7563143" cy="187553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3C8A-135A-4603-930D-1E8416D5812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2AF-69C5-49C0-B92C-14C6F698319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33516" y="1334336"/>
            <a:ext cx="0" cy="9121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51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3C8A-135A-4603-930D-1E8416D5812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2AF-69C5-49C0-B92C-14C6F6983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12161838" cy="1584960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6334" y="2"/>
            <a:ext cx="12155506" cy="15849603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69" y="17195142"/>
            <a:ext cx="7753172" cy="5071872"/>
          </a:xfrm>
        </p:spPr>
        <p:txBody>
          <a:bodyPr anchor="ctr">
            <a:normAutofit/>
          </a:bodyPr>
          <a:lstStyle>
            <a:lvl1pPr algn="r">
              <a:defRPr sz="5852" b="0" spc="266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89298" y="17195142"/>
            <a:ext cx="3192482" cy="5071872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28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608076" indent="0">
              <a:buNone/>
              <a:defRPr sz="2128">
                <a:solidFill>
                  <a:schemeClr val="tx1">
                    <a:tint val="75000"/>
                  </a:schemeClr>
                </a:solidFill>
              </a:defRPr>
            </a:lvl2pPr>
            <a:lvl3pPr marL="1216152" indent="0">
              <a:buNone/>
              <a:defRPr sz="2128">
                <a:solidFill>
                  <a:schemeClr val="tx1">
                    <a:tint val="75000"/>
                  </a:schemeClr>
                </a:solidFill>
              </a:defRPr>
            </a:lvl3pPr>
            <a:lvl4pPr marL="1824228" indent="0">
              <a:buNone/>
              <a:defRPr sz="1862">
                <a:solidFill>
                  <a:schemeClr val="tx1">
                    <a:tint val="75000"/>
                  </a:schemeClr>
                </a:solidFill>
              </a:defRPr>
            </a:lvl4pPr>
            <a:lvl5pPr marL="2432304" indent="0">
              <a:buNone/>
              <a:defRPr sz="1862">
                <a:solidFill>
                  <a:schemeClr val="tx1">
                    <a:tint val="75000"/>
                  </a:schemeClr>
                </a:solidFill>
              </a:defRPr>
            </a:lvl5pPr>
            <a:lvl6pPr marL="3040380" indent="0">
              <a:buNone/>
              <a:defRPr sz="1862">
                <a:solidFill>
                  <a:schemeClr val="tx1">
                    <a:tint val="75000"/>
                  </a:schemeClr>
                </a:solidFill>
              </a:defRPr>
            </a:lvl6pPr>
            <a:lvl7pPr marL="3648456" indent="0">
              <a:buNone/>
              <a:defRPr sz="1862">
                <a:solidFill>
                  <a:schemeClr val="tx1">
                    <a:tint val="75000"/>
                  </a:schemeClr>
                </a:solidFill>
              </a:defRPr>
            </a:lvl7pPr>
            <a:lvl8pPr marL="4256532" indent="0">
              <a:buNone/>
              <a:defRPr sz="1862">
                <a:solidFill>
                  <a:schemeClr val="tx1">
                    <a:tint val="75000"/>
                  </a:schemeClr>
                </a:solidFill>
              </a:defRPr>
            </a:lvl8pPr>
            <a:lvl9pPr marL="4864608" indent="0">
              <a:buNone/>
              <a:defRPr sz="18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3C8A-135A-4603-930D-1E8416D5812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2AF-69C5-49C0-B92C-14C6F698319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66094" y="18248901"/>
            <a:ext cx="0" cy="316992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2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595" y="2028749"/>
            <a:ext cx="9696025" cy="5198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1594" y="7924800"/>
            <a:ext cx="4743117" cy="1394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503" y="7924800"/>
            <a:ext cx="4743117" cy="1394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3C8A-135A-4603-930D-1E8416D5812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2AF-69C5-49C0-B92C-14C6F6983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9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1595" y="2028749"/>
            <a:ext cx="9696025" cy="5198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1594" y="7556071"/>
            <a:ext cx="4743117" cy="285292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926" b="0" cap="none" baseline="0">
                <a:solidFill>
                  <a:schemeClr val="accent1"/>
                </a:solidFill>
                <a:latin typeface="+mn-lt"/>
              </a:defRPr>
            </a:lvl1pPr>
            <a:lvl2pPr marL="608076" indent="0">
              <a:buNone/>
              <a:defRPr sz="2660" b="1"/>
            </a:lvl2pPr>
            <a:lvl3pPr marL="1216152" indent="0">
              <a:buNone/>
              <a:defRPr sz="2394" b="1"/>
            </a:lvl3pPr>
            <a:lvl4pPr marL="1824228" indent="0">
              <a:buNone/>
              <a:defRPr sz="2128" b="1"/>
            </a:lvl4pPr>
            <a:lvl5pPr marL="2432304" indent="0">
              <a:buNone/>
              <a:defRPr sz="2128" b="1"/>
            </a:lvl5pPr>
            <a:lvl6pPr marL="3040380" indent="0">
              <a:buNone/>
              <a:defRPr sz="2128" b="1"/>
            </a:lvl6pPr>
            <a:lvl7pPr marL="3648456" indent="0">
              <a:buNone/>
              <a:defRPr sz="2128" b="1"/>
            </a:lvl7pPr>
            <a:lvl8pPr marL="4256532" indent="0">
              <a:buNone/>
              <a:defRPr sz="2128" b="1"/>
            </a:lvl8pPr>
            <a:lvl9pPr marL="4864608" indent="0">
              <a:buNone/>
              <a:defRPr sz="21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1594" y="10288332"/>
            <a:ext cx="4743117" cy="11584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74503" y="7556071"/>
            <a:ext cx="4743117" cy="2852928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926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8076" indent="0">
              <a:buNone/>
              <a:defRPr sz="2660" b="1"/>
            </a:lvl2pPr>
            <a:lvl3pPr marL="1216152" indent="0">
              <a:buNone/>
              <a:defRPr sz="2394" b="1"/>
            </a:lvl3pPr>
            <a:lvl4pPr marL="1824228" indent="0">
              <a:buNone/>
              <a:defRPr sz="2128" b="1"/>
            </a:lvl4pPr>
            <a:lvl5pPr marL="2432304" indent="0">
              <a:buNone/>
              <a:defRPr sz="2128" b="1"/>
            </a:lvl5pPr>
            <a:lvl6pPr marL="3040380" indent="0">
              <a:buNone/>
              <a:defRPr sz="2128" b="1"/>
            </a:lvl6pPr>
            <a:lvl7pPr marL="3648456" indent="0">
              <a:buNone/>
              <a:defRPr sz="2128" b="1"/>
            </a:lvl7pPr>
            <a:lvl8pPr marL="4256532" indent="0">
              <a:buNone/>
              <a:defRPr sz="2128" b="1"/>
            </a:lvl8pPr>
            <a:lvl9pPr marL="4864608" indent="0">
              <a:buNone/>
              <a:defRPr sz="2128" b="1"/>
            </a:lvl9pPr>
          </a:lstStyle>
          <a:p>
            <a:pPr marL="0" lvl="0" indent="0" algn="l" defTabSz="1216152" rtl="0" eaLnBrk="1" latinLnBrk="0" hangingPunct="1">
              <a:lnSpc>
                <a:spcPct val="90000"/>
              </a:lnSpc>
              <a:spcBef>
                <a:spcPts val="2394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74503" y="10288332"/>
            <a:ext cx="4743117" cy="115841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3C8A-135A-4603-930D-1E8416D5812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2AF-69C5-49C0-B92C-14C6F6983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6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3C8A-135A-4603-930D-1E8416D5812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2AF-69C5-49C0-B92C-14C6F6983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3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3C8A-135A-4603-930D-1E8416D5812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2AF-69C5-49C0-B92C-14C6F6983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5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1594" y="1634565"/>
            <a:ext cx="4378262" cy="602284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7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0862" y="2852928"/>
            <a:ext cx="5664376" cy="17973446"/>
          </a:xfrm>
        </p:spPr>
        <p:txBody>
          <a:bodyPr>
            <a:normAutofit/>
          </a:bodyPr>
          <a:lstStyle>
            <a:lvl1pPr>
              <a:defRPr sz="2660"/>
            </a:lvl1pPr>
            <a:lvl2pPr>
              <a:defRPr sz="2128"/>
            </a:lvl2pPr>
            <a:lvl3pPr>
              <a:defRPr sz="1596"/>
            </a:lvl3pPr>
            <a:lvl4pPr>
              <a:defRPr sz="1596"/>
            </a:lvl4pPr>
            <a:lvl5pPr>
              <a:defRPr sz="1596"/>
            </a:lvl5pPr>
            <a:lvl6pPr>
              <a:defRPr sz="1596"/>
            </a:lvl6pPr>
            <a:lvl7pPr>
              <a:defRPr sz="1596"/>
            </a:lvl7pPr>
            <a:lvl8pPr>
              <a:defRPr sz="1596"/>
            </a:lvl8pPr>
            <a:lvl9pPr>
              <a:defRPr sz="15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594" y="7826021"/>
            <a:ext cx="4378262" cy="13042619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798"/>
              </a:spcBef>
              <a:buNone/>
              <a:defRPr sz="2128"/>
            </a:lvl1pPr>
            <a:lvl2pPr marL="608076" indent="0">
              <a:buNone/>
              <a:defRPr sz="1596"/>
            </a:lvl2pPr>
            <a:lvl3pPr marL="1216152" indent="0">
              <a:buNone/>
              <a:defRPr sz="1330"/>
            </a:lvl3pPr>
            <a:lvl4pPr marL="1824228" indent="0">
              <a:buNone/>
              <a:defRPr sz="1197"/>
            </a:lvl4pPr>
            <a:lvl5pPr marL="2432304" indent="0">
              <a:buNone/>
              <a:defRPr sz="1197"/>
            </a:lvl5pPr>
            <a:lvl6pPr marL="3040380" indent="0">
              <a:buNone/>
              <a:defRPr sz="1197"/>
            </a:lvl6pPr>
            <a:lvl7pPr marL="3648456" indent="0">
              <a:buNone/>
              <a:defRPr sz="1197"/>
            </a:lvl7pPr>
            <a:lvl8pPr marL="4256532" indent="0">
              <a:buNone/>
              <a:defRPr sz="1197"/>
            </a:lvl8pPr>
            <a:lvl9pPr marL="4864608" indent="0">
              <a:buNone/>
              <a:defRPr sz="1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3C8A-135A-4603-930D-1E8416D5812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2AF-69C5-49C0-B92C-14C6F6983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6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69" y="17195145"/>
            <a:ext cx="7753172" cy="5071872"/>
          </a:xfrm>
        </p:spPr>
        <p:txBody>
          <a:bodyPr anchor="ctr">
            <a:normAutofit/>
          </a:bodyPr>
          <a:lstStyle>
            <a:lvl1pPr algn="r">
              <a:defRPr sz="5852" spc="266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3"/>
            <a:ext cx="12158798" cy="158496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89298" y="17195145"/>
            <a:ext cx="3192482" cy="5071872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28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3C8A-135A-4603-930D-1E8416D5812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D62AF-69C5-49C0-B92C-14C6F698319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66094" y="18248901"/>
            <a:ext cx="0" cy="31699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00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1595" y="2028749"/>
            <a:ext cx="9696025" cy="5198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1595" y="7924800"/>
            <a:ext cx="9696027" cy="1394764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1597" y="22431774"/>
            <a:ext cx="2148813" cy="95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5E43C8A-135A-4603-930D-1E8416D5812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30952" y="22431774"/>
            <a:ext cx="5886859" cy="95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0523" y="22431774"/>
            <a:ext cx="971258" cy="95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37D62AF-69C5-49C0-B92C-14C6F698319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0115" y="2864590"/>
            <a:ext cx="0" cy="31699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17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1216152" rtl="0" eaLnBrk="1" latinLnBrk="0" hangingPunct="1">
        <a:lnSpc>
          <a:spcPct val="80000"/>
        </a:lnSpc>
        <a:spcBef>
          <a:spcPct val="0"/>
        </a:spcBef>
        <a:buNone/>
        <a:defRPr sz="5852" kern="1200" cap="all" spc="133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121615" indent="-121615" algn="l" defTabSz="1216152" rtl="0" eaLnBrk="1" latinLnBrk="0" hangingPunct="1">
        <a:lnSpc>
          <a:spcPct val="90000"/>
        </a:lnSpc>
        <a:spcBef>
          <a:spcPts val="1596"/>
        </a:spcBef>
        <a:spcAft>
          <a:spcPts val="266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660" kern="1200">
          <a:solidFill>
            <a:schemeClr val="tx1"/>
          </a:solidFill>
          <a:latin typeface="+mn-lt"/>
          <a:ea typeface="+mn-ea"/>
          <a:cs typeface="+mn-cs"/>
        </a:defRPr>
      </a:lvl1pPr>
      <a:lvl2pPr marL="352684" indent="-182423" algn="l" defTabSz="1216152" rtl="0" eaLnBrk="1" latinLnBrk="0" hangingPunct="1">
        <a:lnSpc>
          <a:spcPct val="90000"/>
        </a:lnSpc>
        <a:spcBef>
          <a:spcPts val="266"/>
        </a:spcBef>
        <a:spcAft>
          <a:spcPts val="532"/>
        </a:spcAft>
        <a:buClr>
          <a:schemeClr val="accent1"/>
        </a:buClr>
        <a:buFont typeface="Wingdings 3" pitchFamily="18" charset="2"/>
        <a:buChar char=""/>
        <a:defRPr sz="2128" kern="1200">
          <a:solidFill>
            <a:schemeClr val="tx1"/>
          </a:solidFill>
          <a:latin typeface="+mn-lt"/>
          <a:ea typeface="+mn-ea"/>
          <a:cs typeface="+mn-cs"/>
        </a:defRPr>
      </a:lvl2pPr>
      <a:lvl3pPr marL="595914" indent="-182423" algn="l" defTabSz="1216152" rtl="0" eaLnBrk="1" latinLnBrk="0" hangingPunct="1">
        <a:lnSpc>
          <a:spcPct val="90000"/>
        </a:lnSpc>
        <a:spcBef>
          <a:spcPts val="266"/>
        </a:spcBef>
        <a:spcAft>
          <a:spcPts val="532"/>
        </a:spcAft>
        <a:buClr>
          <a:schemeClr val="accent1"/>
        </a:buClr>
        <a:buFont typeface="Wingdings 3" pitchFamily="18" charset="2"/>
        <a:buChar char=""/>
        <a:defRPr sz="1596" kern="1200">
          <a:solidFill>
            <a:schemeClr val="tx1"/>
          </a:solidFill>
          <a:latin typeface="+mn-lt"/>
          <a:ea typeface="+mn-ea"/>
          <a:cs typeface="+mn-cs"/>
        </a:defRPr>
      </a:lvl3pPr>
      <a:lvl4pPr marL="790499" indent="-182423" algn="l" defTabSz="1216152" rtl="0" eaLnBrk="1" latinLnBrk="0" hangingPunct="1">
        <a:lnSpc>
          <a:spcPct val="90000"/>
        </a:lnSpc>
        <a:spcBef>
          <a:spcPts val="266"/>
        </a:spcBef>
        <a:spcAft>
          <a:spcPts val="532"/>
        </a:spcAft>
        <a:buClr>
          <a:schemeClr val="accent1"/>
        </a:buClr>
        <a:buFont typeface="Wingdings 3" pitchFamily="18" charset="2"/>
        <a:buChar char=""/>
        <a:defRPr sz="1596" kern="1200">
          <a:solidFill>
            <a:schemeClr val="tx1"/>
          </a:solidFill>
          <a:latin typeface="+mn-lt"/>
          <a:ea typeface="+mn-ea"/>
          <a:cs typeface="+mn-cs"/>
        </a:defRPr>
      </a:lvl4pPr>
      <a:lvl5pPr marL="1033729" indent="-182423" algn="l" defTabSz="1216152" rtl="0" eaLnBrk="1" latinLnBrk="0" hangingPunct="1">
        <a:lnSpc>
          <a:spcPct val="90000"/>
        </a:lnSpc>
        <a:spcBef>
          <a:spcPts val="266"/>
        </a:spcBef>
        <a:spcAft>
          <a:spcPts val="532"/>
        </a:spcAft>
        <a:buClr>
          <a:schemeClr val="accent1"/>
        </a:buClr>
        <a:buFont typeface="Wingdings 3" pitchFamily="18" charset="2"/>
        <a:buChar char=""/>
        <a:defRPr sz="1596" kern="1200">
          <a:solidFill>
            <a:schemeClr val="tx1"/>
          </a:solidFill>
          <a:latin typeface="+mn-lt"/>
          <a:ea typeface="+mn-ea"/>
          <a:cs typeface="+mn-cs"/>
        </a:defRPr>
      </a:lvl5pPr>
      <a:lvl6pPr marL="1216152" indent="-182423" algn="l" defTabSz="1216152" rtl="0" eaLnBrk="1" latinLnBrk="0" hangingPunct="1">
        <a:lnSpc>
          <a:spcPct val="90000"/>
        </a:lnSpc>
        <a:spcBef>
          <a:spcPts val="266"/>
        </a:spcBef>
        <a:spcAft>
          <a:spcPts val="532"/>
        </a:spcAft>
        <a:buClr>
          <a:schemeClr val="accent1"/>
        </a:buClr>
        <a:buFont typeface="Wingdings 3" pitchFamily="18" charset="2"/>
        <a:buChar char=""/>
        <a:defRPr sz="1596" kern="1200">
          <a:solidFill>
            <a:schemeClr val="tx1"/>
          </a:solidFill>
          <a:latin typeface="+mn-lt"/>
          <a:ea typeface="+mn-ea"/>
          <a:cs typeface="+mn-cs"/>
        </a:defRPr>
      </a:lvl6pPr>
      <a:lvl7pPr marL="1410736" indent="-182423" algn="l" defTabSz="1216152" rtl="0" eaLnBrk="1" latinLnBrk="0" hangingPunct="1">
        <a:lnSpc>
          <a:spcPct val="90000"/>
        </a:lnSpc>
        <a:spcBef>
          <a:spcPts val="266"/>
        </a:spcBef>
        <a:spcAft>
          <a:spcPts val="532"/>
        </a:spcAft>
        <a:buClr>
          <a:schemeClr val="accent1"/>
        </a:buClr>
        <a:buFont typeface="Wingdings 3" pitchFamily="18" charset="2"/>
        <a:buChar char=""/>
        <a:defRPr sz="1596" kern="1200">
          <a:solidFill>
            <a:schemeClr val="tx1"/>
          </a:solidFill>
          <a:latin typeface="+mn-lt"/>
          <a:ea typeface="+mn-ea"/>
          <a:cs typeface="+mn-cs"/>
        </a:defRPr>
      </a:lvl7pPr>
      <a:lvl8pPr marL="1617482" indent="-182423" algn="l" defTabSz="1216152" rtl="0" eaLnBrk="1" latinLnBrk="0" hangingPunct="1">
        <a:lnSpc>
          <a:spcPct val="90000"/>
        </a:lnSpc>
        <a:spcBef>
          <a:spcPts val="266"/>
        </a:spcBef>
        <a:spcAft>
          <a:spcPts val="532"/>
        </a:spcAft>
        <a:buClr>
          <a:schemeClr val="accent1"/>
        </a:buClr>
        <a:buFont typeface="Wingdings 3" pitchFamily="18" charset="2"/>
        <a:buChar char=""/>
        <a:defRPr sz="1596" kern="1200">
          <a:solidFill>
            <a:schemeClr val="tx1"/>
          </a:solidFill>
          <a:latin typeface="+mn-lt"/>
          <a:ea typeface="+mn-ea"/>
          <a:cs typeface="+mn-cs"/>
        </a:defRPr>
      </a:lvl8pPr>
      <a:lvl9pPr marL="1812066" indent="-182423" algn="l" defTabSz="1216152" rtl="0" eaLnBrk="1" latinLnBrk="0" hangingPunct="1">
        <a:lnSpc>
          <a:spcPct val="90000"/>
        </a:lnSpc>
        <a:spcBef>
          <a:spcPts val="266"/>
        </a:spcBef>
        <a:spcAft>
          <a:spcPts val="532"/>
        </a:spcAft>
        <a:buClr>
          <a:schemeClr val="accent1"/>
        </a:buClr>
        <a:buFont typeface="Wingdings 3" pitchFamily="18" charset="2"/>
        <a:buChar char=""/>
        <a:defRPr sz="15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1pPr>
      <a:lvl2pPr marL="608076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216152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3pPr>
      <a:lvl4pPr marL="1824228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4pPr>
      <a:lvl5pPr marL="2432304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5pPr>
      <a:lvl6pPr marL="3040380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6pPr>
      <a:lvl7pPr marL="3648456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7pPr>
      <a:lvl8pPr marL="4256532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8pPr>
      <a:lvl9pPr marL="4864608" algn="l" defTabSz="1216152" rtl="0" eaLnBrk="1" latinLnBrk="0" hangingPunct="1">
        <a:defRPr sz="23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00A1AAC-887A-16A2-0CAA-6929FDEF4C59}"/>
              </a:ext>
            </a:extLst>
          </p:cNvPr>
          <p:cNvGrpSpPr/>
          <p:nvPr/>
        </p:nvGrpSpPr>
        <p:grpSpPr>
          <a:xfrm>
            <a:off x="1363499" y="577798"/>
            <a:ext cx="9246758" cy="21503566"/>
            <a:chOff x="1274047" y="1830128"/>
            <a:chExt cx="9246758" cy="21503566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9A49B78-85B5-FA8B-741A-E21EAF8C04B0}"/>
                </a:ext>
              </a:extLst>
            </p:cNvPr>
            <p:cNvCxnSpPr>
              <a:stCxn id="4" idx="2"/>
              <a:endCxn id="4" idx="2"/>
            </p:cNvCxnSpPr>
            <p:nvPr/>
          </p:nvCxnSpPr>
          <p:spPr>
            <a:xfrm>
              <a:off x="5862251" y="2154050"/>
              <a:ext cx="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B8BF9A-3807-1D2B-7602-397C5BA73891}"/>
                </a:ext>
              </a:extLst>
            </p:cNvPr>
            <p:cNvCxnSpPr>
              <a:stCxn id="4" idx="2"/>
            </p:cNvCxnSpPr>
            <p:nvPr/>
          </p:nvCxnSpPr>
          <p:spPr>
            <a:xfrm>
              <a:off x="5862250" y="2154050"/>
              <a:ext cx="0" cy="2028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85B41388-B3C1-4956-142C-7C6173809BA8}"/>
                </a:ext>
              </a:extLst>
            </p:cNvPr>
            <p:cNvCxnSpPr>
              <a:stCxn id="39" idx="2"/>
              <a:endCxn id="37" idx="2"/>
            </p:cNvCxnSpPr>
            <p:nvPr/>
          </p:nvCxnSpPr>
          <p:spPr>
            <a:xfrm rot="5400000" flipH="1" flipV="1">
              <a:off x="7181479" y="10208781"/>
              <a:ext cx="42956" cy="4787933"/>
            </a:xfrm>
            <a:prstGeom prst="bentConnector3">
              <a:avLst>
                <a:gd name="adj1" fmla="val -532172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A92EA00-402A-89E0-DF7A-0DAC2517BD69}"/>
                </a:ext>
              </a:extLst>
            </p:cNvPr>
            <p:cNvCxnSpPr>
              <a:cxnSpLocks/>
            </p:cNvCxnSpPr>
            <p:nvPr/>
          </p:nvCxnSpPr>
          <p:spPr>
            <a:xfrm>
              <a:off x="2014635" y="14514067"/>
              <a:ext cx="0" cy="23110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95D163AD-99A7-1489-8FD2-CC3AD5C91C8A}"/>
                </a:ext>
              </a:extLst>
            </p:cNvPr>
            <p:cNvCxnSpPr>
              <a:cxnSpLocks/>
            </p:cNvCxnSpPr>
            <p:nvPr/>
          </p:nvCxnSpPr>
          <p:spPr>
            <a:xfrm>
              <a:off x="6944402" y="14514067"/>
              <a:ext cx="19618" cy="23110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F108F77E-D1E5-DA13-E888-5DA34D159EB0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 flipH="1" flipV="1">
              <a:off x="8255195" y="19724722"/>
              <a:ext cx="56441" cy="4861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14CDCD8E-BC2C-3B74-366B-535EF5ED5972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3502885" y="20665746"/>
              <a:ext cx="0" cy="3379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6E64B66-CA2A-28D6-31F1-3D71028137A4}"/>
                </a:ext>
              </a:extLst>
            </p:cNvPr>
            <p:cNvCxnSpPr>
              <a:cxnSpLocks/>
            </p:cNvCxnSpPr>
            <p:nvPr/>
          </p:nvCxnSpPr>
          <p:spPr>
            <a:xfrm>
              <a:off x="8243600" y="20655490"/>
              <a:ext cx="0" cy="3379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B4937ADB-09A4-7AD1-CAA0-7763B255AE4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576654" y="10237076"/>
              <a:ext cx="38891" cy="4766382"/>
            </a:xfrm>
            <a:prstGeom prst="bentConnector3">
              <a:avLst>
                <a:gd name="adj1" fmla="val -894479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6730B4A-5BE8-061F-E1DF-4A0EF896BE71}"/>
                </a:ext>
              </a:extLst>
            </p:cNvPr>
            <p:cNvSpPr/>
            <p:nvPr/>
          </p:nvSpPr>
          <p:spPr>
            <a:xfrm>
              <a:off x="1274047" y="10523512"/>
              <a:ext cx="9176406" cy="453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Washout Period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784EFB5-7FE4-2905-8AF1-C338129AB8CC}"/>
                </a:ext>
              </a:extLst>
            </p:cNvPr>
            <p:cNvSpPr/>
            <p:nvPr/>
          </p:nvSpPr>
          <p:spPr>
            <a:xfrm>
              <a:off x="6042655" y="19724722"/>
              <a:ext cx="4425079" cy="9309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Completed treatment (n=…)</a:t>
              </a:r>
            </a:p>
            <a:p>
              <a:pPr algn="ctr"/>
              <a:endParaRPr lang="en-US" sz="1105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Did not complete treatment (n=…)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Withdrew from study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Died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7432309-504A-1F68-C3FA-D97522D861ED}"/>
                </a:ext>
              </a:extLst>
            </p:cNvPr>
            <p:cNvSpPr/>
            <p:nvPr/>
          </p:nvSpPr>
          <p:spPr>
            <a:xfrm>
              <a:off x="6050379" y="21013349"/>
              <a:ext cx="4398358" cy="9309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Completed follow up (n=…)</a:t>
              </a:r>
            </a:p>
            <a:p>
              <a:pPr algn="ctr"/>
              <a:endParaRPr lang="en-US" sz="1105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Did not complete follow up (n=…)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Withdrew from study (n=…)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Died (n=…)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ABB2856-7F2B-B07E-1D6B-DFD54117F21E}"/>
                </a:ext>
              </a:extLst>
            </p:cNvPr>
            <p:cNvSpPr/>
            <p:nvPr/>
          </p:nvSpPr>
          <p:spPr>
            <a:xfrm>
              <a:off x="6080919" y="22405604"/>
              <a:ext cx="4405758" cy="892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Included in analysis (n=…)</a:t>
              </a:r>
            </a:p>
            <a:p>
              <a:pPr algn="ctr"/>
              <a:endParaRPr lang="en-US" sz="1105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Excluded from analysis (n=…)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Reason 1 (n=…)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Reason 2 (n=…)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7A29CCD-B704-CAB3-7425-E7ABA0126EE4}"/>
                </a:ext>
              </a:extLst>
            </p:cNvPr>
            <p:cNvSpPr/>
            <p:nvPr/>
          </p:nvSpPr>
          <p:spPr>
            <a:xfrm>
              <a:off x="1298801" y="19724722"/>
              <a:ext cx="4425079" cy="9309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Completed treatment (n=…)</a:t>
              </a:r>
            </a:p>
            <a:p>
              <a:pPr algn="ctr"/>
              <a:endParaRPr lang="en-US" sz="1105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Did not complete treatment (n=…)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Withdrew from study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Died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C6F5E86-EF01-65FA-0D38-F07A1A5A017B}"/>
                </a:ext>
              </a:extLst>
            </p:cNvPr>
            <p:cNvSpPr/>
            <p:nvPr/>
          </p:nvSpPr>
          <p:spPr>
            <a:xfrm>
              <a:off x="1290346" y="21003727"/>
              <a:ext cx="4425078" cy="9309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Completed follow up (n=…)</a:t>
              </a:r>
            </a:p>
            <a:p>
              <a:pPr algn="ctr"/>
              <a:endParaRPr lang="en-US" sz="1105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Did not complete follow up (n=…)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Withdrew from study (n=…)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Died (n=…)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83852BB-F42A-61AC-A7F8-01B66D49A541}"/>
                </a:ext>
              </a:extLst>
            </p:cNvPr>
            <p:cNvSpPr/>
            <p:nvPr/>
          </p:nvSpPr>
          <p:spPr>
            <a:xfrm>
              <a:off x="1279509" y="22402770"/>
              <a:ext cx="4425078" cy="9309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Included in analysis (n=…)</a:t>
              </a:r>
            </a:p>
            <a:p>
              <a:pPr algn="ctr"/>
              <a:endParaRPr lang="en-US" sz="1105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Excluded from analysis (n=…)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Reason 1 (n=…)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Reason 2 (n=…)</a:t>
              </a: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F2B0B473-C621-E7A0-A959-00454515873E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3492048" y="21933604"/>
              <a:ext cx="0" cy="4691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14497E-2342-1040-BFA7-4991C97BD7B3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 flipH="1">
              <a:off x="8283798" y="21936437"/>
              <a:ext cx="0" cy="4691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551872F-2C5D-8721-78CF-CEA2F177AD02}"/>
                </a:ext>
              </a:extLst>
            </p:cNvPr>
            <p:cNvSpPr/>
            <p:nvPr/>
          </p:nvSpPr>
          <p:spPr>
            <a:xfrm>
              <a:off x="2604035" y="4313629"/>
              <a:ext cx="3140981" cy="1773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Excluded (n=…participants)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Withdrew consent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&lt;18 years of age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Pregnant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Planned medical admission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Detainees or prisoners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Surgical, obstetric or trauma hospital admission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Patient refusal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Diagnoses not applicable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3C2D08B-E3E2-93DF-DFEC-D690504E2CEA}"/>
                </a:ext>
              </a:extLst>
            </p:cNvPr>
            <p:cNvSpPr/>
            <p:nvPr/>
          </p:nvSpPr>
          <p:spPr>
            <a:xfrm>
              <a:off x="7334155" y="4313629"/>
              <a:ext cx="3140981" cy="1773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Excluded (n=…participants)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Withdrew consent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&lt;18 years of age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Pregnant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Planned medical admission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Detainees or prisoners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Surgical, obstetric or trauma hospital admission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Patient refusal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Diagnoses not applicable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1042889-C909-5166-7B26-A90BEBED5845}"/>
                </a:ext>
              </a:extLst>
            </p:cNvPr>
            <p:cNvSpPr/>
            <p:nvPr/>
          </p:nvSpPr>
          <p:spPr>
            <a:xfrm>
              <a:off x="1283997" y="1830128"/>
              <a:ext cx="9156511" cy="3239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District Hospitals Assessed for Eligibility (n=…)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8BFFFE-8FA0-17FD-65F2-D43796C44B74}"/>
                </a:ext>
              </a:extLst>
            </p:cNvPr>
            <p:cNvSpPr/>
            <p:nvPr/>
          </p:nvSpPr>
          <p:spPr>
            <a:xfrm>
              <a:off x="7973058" y="3053025"/>
              <a:ext cx="2480926" cy="638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5" dirty="0">
                <a:solidFill>
                  <a:schemeClr val="tx1"/>
                </a:solidFill>
              </a:endParaRPr>
            </a:p>
            <a:p>
              <a:r>
                <a:rPr lang="en-US" sz="1105" dirty="0">
                  <a:solidFill>
                    <a:schemeClr val="tx1"/>
                  </a:solidFill>
                </a:rPr>
                <a:t>Excluded (n=…)</a:t>
              </a:r>
            </a:p>
            <a:p>
              <a:pPr marL="315915" indent="-315915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Refused to participate (n=…)</a:t>
              </a:r>
            </a:p>
            <a:p>
              <a:pPr marL="315915" indent="-315915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Not meeting district site criteria (n=…)</a:t>
              </a:r>
            </a:p>
            <a:p>
              <a:pPr marL="315915" indent="-315915" algn="ctr">
                <a:buFont typeface="Arial" panose="020B0604020202020204" pitchFamily="34" charset="0"/>
                <a:buChar char="•"/>
              </a:pPr>
              <a:endParaRPr lang="en-US" sz="1105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E86A3F7-199B-007F-A345-EB98D4B3BF16}"/>
                </a:ext>
              </a:extLst>
            </p:cNvPr>
            <p:cNvSpPr/>
            <p:nvPr/>
          </p:nvSpPr>
          <p:spPr>
            <a:xfrm>
              <a:off x="1283997" y="2583272"/>
              <a:ext cx="4439881" cy="2287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Malawi District Hospitals (n=…)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CFC666D-2A7A-7D4F-93A2-C322452227D3}"/>
                </a:ext>
              </a:extLst>
            </p:cNvPr>
            <p:cNvSpPr/>
            <p:nvPr/>
          </p:nvSpPr>
          <p:spPr>
            <a:xfrm>
              <a:off x="6014234" y="2583272"/>
              <a:ext cx="4439753" cy="24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Tanzania District Hospitals (n=…)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758AB9B-6852-C92D-767E-F31914AC003A}"/>
                </a:ext>
              </a:extLst>
            </p:cNvPr>
            <p:cNvSpPr/>
            <p:nvPr/>
          </p:nvSpPr>
          <p:spPr>
            <a:xfrm>
              <a:off x="3207868" y="3000500"/>
              <a:ext cx="2501207" cy="638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5" dirty="0">
                <a:solidFill>
                  <a:schemeClr val="tx1"/>
                </a:solidFill>
              </a:endParaRPr>
            </a:p>
            <a:p>
              <a:r>
                <a:rPr lang="en-US" sz="1105" dirty="0">
                  <a:solidFill>
                    <a:schemeClr val="tx1"/>
                  </a:solidFill>
                </a:rPr>
                <a:t>Excluded (n=…)</a:t>
              </a:r>
            </a:p>
            <a:p>
              <a:pPr marL="315915" indent="-315915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Refused to participate (n=…)</a:t>
              </a:r>
            </a:p>
            <a:p>
              <a:pPr marL="315915" indent="-315915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Not meeting district site criteria (n=…)</a:t>
              </a:r>
            </a:p>
            <a:p>
              <a:pPr marL="315915" indent="-315915" algn="ctr">
                <a:buFont typeface="Arial" panose="020B0604020202020204" pitchFamily="34" charset="0"/>
                <a:buChar char="•"/>
              </a:pPr>
              <a:endParaRPr lang="en-US" sz="1105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E7521CCB-1CA1-B6F9-67C0-1D9A365A7B2D}"/>
                </a:ext>
              </a:extLst>
            </p:cNvPr>
            <p:cNvCxnSpPr>
              <a:stCxn id="26" idx="0"/>
              <a:endCxn id="27" idx="0"/>
            </p:cNvCxnSpPr>
            <p:nvPr/>
          </p:nvCxnSpPr>
          <p:spPr>
            <a:xfrm rot="5400000" flipH="1" flipV="1">
              <a:off x="5869021" y="218185"/>
              <a:ext cx="12700" cy="4730173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A24CF98-342D-54C1-B615-C10A541A3AD3}"/>
                </a:ext>
              </a:extLst>
            </p:cNvPr>
            <p:cNvCxnSpPr>
              <a:cxnSpLocks/>
            </p:cNvCxnSpPr>
            <p:nvPr/>
          </p:nvCxnSpPr>
          <p:spPr>
            <a:xfrm>
              <a:off x="2180081" y="2811998"/>
              <a:ext cx="0" cy="994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27E0497-456F-6530-580C-BA42CF2B261F}"/>
                </a:ext>
              </a:extLst>
            </p:cNvPr>
            <p:cNvCxnSpPr>
              <a:cxnSpLocks/>
            </p:cNvCxnSpPr>
            <p:nvPr/>
          </p:nvCxnSpPr>
          <p:spPr>
            <a:xfrm>
              <a:off x="2194874" y="3319619"/>
              <a:ext cx="10129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735E420-9F7F-B943-26E2-3DBE7B4D568C}"/>
                </a:ext>
              </a:extLst>
            </p:cNvPr>
            <p:cNvCxnSpPr/>
            <p:nvPr/>
          </p:nvCxnSpPr>
          <p:spPr>
            <a:xfrm>
              <a:off x="6924992" y="2825996"/>
              <a:ext cx="0" cy="994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E72C3B8-E8F5-87D2-57DF-7AC7496AD690}"/>
                </a:ext>
              </a:extLst>
            </p:cNvPr>
            <p:cNvCxnSpPr>
              <a:cxnSpLocks/>
            </p:cNvCxnSpPr>
            <p:nvPr/>
          </p:nvCxnSpPr>
          <p:spPr>
            <a:xfrm>
              <a:off x="6924992" y="3309473"/>
              <a:ext cx="10480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99D3C8-F486-2FDE-B821-E2BB6FBB2F33}"/>
                </a:ext>
              </a:extLst>
            </p:cNvPr>
            <p:cNvSpPr/>
            <p:nvPr/>
          </p:nvSpPr>
          <p:spPr>
            <a:xfrm>
              <a:off x="1290346" y="3820949"/>
              <a:ext cx="4439881" cy="2287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Screened (n=…participants)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10D1E98-74F1-61B9-46EA-D8994C941B41}"/>
                </a:ext>
              </a:extLst>
            </p:cNvPr>
            <p:cNvCxnSpPr>
              <a:cxnSpLocks/>
            </p:cNvCxnSpPr>
            <p:nvPr/>
          </p:nvCxnSpPr>
          <p:spPr>
            <a:xfrm>
              <a:off x="2194871" y="4049678"/>
              <a:ext cx="0" cy="2214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D9D5CF3-5CDF-2212-46E2-41CD2359E68C}"/>
                </a:ext>
              </a:extLst>
            </p:cNvPr>
            <p:cNvCxnSpPr>
              <a:cxnSpLocks/>
            </p:cNvCxnSpPr>
            <p:nvPr/>
          </p:nvCxnSpPr>
          <p:spPr>
            <a:xfrm>
              <a:off x="2194871" y="5083863"/>
              <a:ext cx="4091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7CD1C9A-E84F-7AD6-E056-036E01C92A76}"/>
                </a:ext>
              </a:extLst>
            </p:cNvPr>
            <p:cNvSpPr/>
            <p:nvPr/>
          </p:nvSpPr>
          <p:spPr>
            <a:xfrm>
              <a:off x="6020520" y="3823570"/>
              <a:ext cx="4439881" cy="2287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Screened (n=…participants)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69DD285-E766-A87B-5886-D188DD445B82}"/>
                </a:ext>
              </a:extLst>
            </p:cNvPr>
            <p:cNvCxnSpPr>
              <a:cxnSpLocks/>
            </p:cNvCxnSpPr>
            <p:nvPr/>
          </p:nvCxnSpPr>
          <p:spPr>
            <a:xfrm>
              <a:off x="6924992" y="4049677"/>
              <a:ext cx="0" cy="2214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53FB5A7-D6AF-7082-7EC9-B80C29E2C686}"/>
                </a:ext>
              </a:extLst>
            </p:cNvPr>
            <p:cNvCxnSpPr>
              <a:cxnSpLocks/>
            </p:cNvCxnSpPr>
            <p:nvPr/>
          </p:nvCxnSpPr>
          <p:spPr>
            <a:xfrm>
              <a:off x="6924991" y="5100598"/>
              <a:ext cx="4091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3D8F07C-8DA7-5884-2D97-85A9CE78942E}"/>
                </a:ext>
              </a:extLst>
            </p:cNvPr>
            <p:cNvSpPr/>
            <p:nvPr/>
          </p:nvSpPr>
          <p:spPr>
            <a:xfrm>
              <a:off x="1305135" y="6288183"/>
              <a:ext cx="4439881" cy="2287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Recruited (n=…participants)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B8D6095-1C01-53B1-85BD-4510EA252124}"/>
                </a:ext>
              </a:extLst>
            </p:cNvPr>
            <p:cNvSpPr/>
            <p:nvPr/>
          </p:nvSpPr>
          <p:spPr>
            <a:xfrm>
              <a:off x="6035255" y="6280036"/>
              <a:ext cx="4439881" cy="2287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Recruited (n=…participants)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71C95A5-8D60-62A5-A0E5-DDC2E1C40911}"/>
                </a:ext>
              </a:extLst>
            </p:cNvPr>
            <p:cNvCxnSpPr>
              <a:cxnSpLocks/>
            </p:cNvCxnSpPr>
            <p:nvPr/>
          </p:nvCxnSpPr>
          <p:spPr>
            <a:xfrm>
              <a:off x="2196509" y="6516912"/>
              <a:ext cx="0" cy="11741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B50A12C-161E-53D3-6779-716921BBDEA6}"/>
                </a:ext>
              </a:extLst>
            </p:cNvPr>
            <p:cNvSpPr/>
            <p:nvPr/>
          </p:nvSpPr>
          <p:spPr>
            <a:xfrm>
              <a:off x="2582897" y="6721249"/>
              <a:ext cx="3140981" cy="638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5" dirty="0">
                <a:solidFill>
                  <a:schemeClr val="tx1"/>
                </a:solidFill>
              </a:endParaRPr>
            </a:p>
            <a:p>
              <a:r>
                <a:rPr lang="en-US" sz="1105" dirty="0">
                  <a:solidFill>
                    <a:schemeClr val="tx1"/>
                  </a:solidFill>
                </a:rPr>
                <a:t>Excluded (n=…)</a:t>
              </a:r>
            </a:p>
            <a:p>
              <a:pPr marL="315915" indent="-315915" algn="ctr">
                <a:buFont typeface="Arial" panose="020B0604020202020204" pitchFamily="34" charset="0"/>
                <a:buChar char="•"/>
              </a:pPr>
              <a:endParaRPr lang="en-US" sz="1105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FB29B03-8D17-7FCA-E22A-AF649C87710D}"/>
                </a:ext>
              </a:extLst>
            </p:cNvPr>
            <p:cNvCxnSpPr>
              <a:cxnSpLocks/>
            </p:cNvCxnSpPr>
            <p:nvPr/>
          </p:nvCxnSpPr>
          <p:spPr>
            <a:xfrm>
              <a:off x="2194873" y="7050477"/>
              <a:ext cx="4091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C63771B-E381-D749-E3B4-279D60C303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23356" y="6516912"/>
              <a:ext cx="1637" cy="11741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0817273-E0C2-A095-8734-1CA13AC294E6}"/>
                </a:ext>
              </a:extLst>
            </p:cNvPr>
            <p:cNvSpPr/>
            <p:nvPr/>
          </p:nvSpPr>
          <p:spPr>
            <a:xfrm>
              <a:off x="7332518" y="6695254"/>
              <a:ext cx="3140981" cy="638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5" dirty="0">
                <a:solidFill>
                  <a:schemeClr val="tx1"/>
                </a:solidFill>
              </a:endParaRPr>
            </a:p>
            <a:p>
              <a:r>
                <a:rPr lang="en-US" sz="1105" dirty="0">
                  <a:solidFill>
                    <a:schemeClr val="tx1"/>
                  </a:solidFill>
                </a:rPr>
                <a:t>Excluded (n=…)</a:t>
              </a:r>
            </a:p>
            <a:p>
              <a:pPr marL="315915" indent="-315915" algn="ctr">
                <a:buFont typeface="Arial" panose="020B0604020202020204" pitchFamily="34" charset="0"/>
                <a:buChar char="•"/>
              </a:pPr>
              <a:endParaRPr lang="en-US" sz="1105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7BFB255-9F7F-F401-A136-7E800745B4C9}"/>
                </a:ext>
              </a:extLst>
            </p:cNvPr>
            <p:cNvCxnSpPr>
              <a:cxnSpLocks/>
            </p:cNvCxnSpPr>
            <p:nvPr/>
          </p:nvCxnSpPr>
          <p:spPr>
            <a:xfrm>
              <a:off x="6923356" y="7013207"/>
              <a:ext cx="4091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E0474FC-5956-03CE-5E15-575139711252}"/>
                </a:ext>
              </a:extLst>
            </p:cNvPr>
            <p:cNvSpPr/>
            <p:nvPr/>
          </p:nvSpPr>
          <p:spPr>
            <a:xfrm>
              <a:off x="1305135" y="7722176"/>
              <a:ext cx="4439881" cy="2287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Enrolled (n=…participants)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DEB5EE7-9BBF-1A8C-4322-0B46A03B9C07}"/>
                </a:ext>
              </a:extLst>
            </p:cNvPr>
            <p:cNvSpPr/>
            <p:nvPr/>
          </p:nvSpPr>
          <p:spPr>
            <a:xfrm>
              <a:off x="6014105" y="7722476"/>
              <a:ext cx="4439881" cy="2287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Enrolled (n=…participants)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A0C5C99-D28B-5DD5-8D9C-BD8A66DDDDFA}"/>
                </a:ext>
              </a:extLst>
            </p:cNvPr>
            <p:cNvCxnSpPr>
              <a:cxnSpLocks/>
            </p:cNvCxnSpPr>
            <p:nvPr/>
          </p:nvCxnSpPr>
          <p:spPr>
            <a:xfrm>
              <a:off x="2198145" y="7950905"/>
              <a:ext cx="0" cy="11741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6D013C1-206C-05A9-EC9D-8627F4C47902}"/>
                </a:ext>
              </a:extLst>
            </p:cNvPr>
            <p:cNvCxnSpPr>
              <a:cxnSpLocks/>
            </p:cNvCxnSpPr>
            <p:nvPr/>
          </p:nvCxnSpPr>
          <p:spPr>
            <a:xfrm>
              <a:off x="6946465" y="7950905"/>
              <a:ext cx="0" cy="11741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FEAC508-17BC-17E8-B823-2A01AFF5049E}"/>
                </a:ext>
              </a:extLst>
            </p:cNvPr>
            <p:cNvSpPr/>
            <p:nvPr/>
          </p:nvSpPr>
          <p:spPr>
            <a:xfrm>
              <a:off x="2582897" y="8145478"/>
              <a:ext cx="3140981" cy="638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5" dirty="0">
                <a:solidFill>
                  <a:schemeClr val="tx1"/>
                </a:solidFill>
              </a:endParaRPr>
            </a:p>
            <a:p>
              <a:r>
                <a:rPr lang="en-US" sz="1105" dirty="0">
                  <a:solidFill>
                    <a:schemeClr val="tx1"/>
                  </a:solidFill>
                </a:rPr>
                <a:t>Excluded (n=…)</a:t>
              </a:r>
            </a:p>
            <a:p>
              <a:pPr marL="315915" indent="-315915" algn="ctr">
                <a:buFont typeface="Arial" panose="020B0604020202020204" pitchFamily="34" charset="0"/>
                <a:buChar char="•"/>
              </a:pPr>
              <a:endParaRPr lang="en-US" sz="1105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B9D0FB8-FF34-4716-3A49-C42A76CC5A13}"/>
                </a:ext>
              </a:extLst>
            </p:cNvPr>
            <p:cNvSpPr/>
            <p:nvPr/>
          </p:nvSpPr>
          <p:spPr>
            <a:xfrm>
              <a:off x="7332518" y="8136620"/>
              <a:ext cx="3140981" cy="638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5" dirty="0">
                <a:solidFill>
                  <a:schemeClr val="tx1"/>
                </a:solidFill>
              </a:endParaRPr>
            </a:p>
            <a:p>
              <a:r>
                <a:rPr lang="en-US" sz="1105" dirty="0">
                  <a:solidFill>
                    <a:schemeClr val="tx1"/>
                  </a:solidFill>
                </a:rPr>
                <a:t>Excluded (n=…)</a:t>
              </a:r>
            </a:p>
            <a:p>
              <a:pPr marL="315915" indent="-315915" algn="ctr">
                <a:buFont typeface="Arial" panose="020B0604020202020204" pitchFamily="34" charset="0"/>
                <a:buChar char="•"/>
              </a:pPr>
              <a:endParaRPr lang="en-US" sz="1105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F74C8DE-0BBA-BCE1-94EE-1BD3280C326C}"/>
                </a:ext>
              </a:extLst>
            </p:cNvPr>
            <p:cNvCxnSpPr>
              <a:cxnSpLocks/>
            </p:cNvCxnSpPr>
            <p:nvPr/>
          </p:nvCxnSpPr>
          <p:spPr>
            <a:xfrm>
              <a:off x="2180083" y="8483310"/>
              <a:ext cx="4091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EBF6B65-1EE0-D6D0-29A5-8694AA0604E7}"/>
                </a:ext>
              </a:extLst>
            </p:cNvPr>
            <p:cNvCxnSpPr>
              <a:cxnSpLocks/>
            </p:cNvCxnSpPr>
            <p:nvPr/>
          </p:nvCxnSpPr>
          <p:spPr>
            <a:xfrm>
              <a:off x="6946465" y="8511845"/>
              <a:ext cx="4091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D8BBAFB-1068-B003-441B-7DAD7A7AE24A}"/>
                </a:ext>
              </a:extLst>
            </p:cNvPr>
            <p:cNvSpPr/>
            <p:nvPr/>
          </p:nvSpPr>
          <p:spPr>
            <a:xfrm>
              <a:off x="1283995" y="9154355"/>
              <a:ext cx="4425078" cy="9309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Completed follow up (n=…)</a:t>
              </a:r>
            </a:p>
            <a:p>
              <a:pPr algn="ctr"/>
              <a:endParaRPr lang="en-US" sz="1105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Did not complete follow up (n=…)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Withdrew from study (n=…)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Died (n=…)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115F25F-2776-AAAB-3FEA-D91391D3D99C}"/>
                </a:ext>
              </a:extLst>
            </p:cNvPr>
            <p:cNvSpPr/>
            <p:nvPr/>
          </p:nvSpPr>
          <p:spPr>
            <a:xfrm>
              <a:off x="6048419" y="9145107"/>
              <a:ext cx="4425078" cy="9309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Completed follow up (n=…)</a:t>
              </a:r>
            </a:p>
            <a:p>
              <a:pPr algn="ctr"/>
              <a:endParaRPr lang="en-US" sz="1105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Did not complete follow up (n=…)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Withdrew from study (n=…)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Died (n=…)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16B3423-F041-50BA-C622-F0CAF983646C}"/>
                </a:ext>
              </a:extLst>
            </p:cNvPr>
            <p:cNvCxnSpPr>
              <a:cxnSpLocks/>
            </p:cNvCxnSpPr>
            <p:nvPr/>
          </p:nvCxnSpPr>
          <p:spPr>
            <a:xfrm>
              <a:off x="2194871" y="10085276"/>
              <a:ext cx="0" cy="4117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BC1E4CB-2348-C4E8-21AE-9DA9272F8A47}"/>
                </a:ext>
              </a:extLst>
            </p:cNvPr>
            <p:cNvCxnSpPr>
              <a:cxnSpLocks/>
            </p:cNvCxnSpPr>
            <p:nvPr/>
          </p:nvCxnSpPr>
          <p:spPr>
            <a:xfrm>
              <a:off x="6946463" y="10085276"/>
              <a:ext cx="0" cy="4117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641F7AE4-45BB-C336-7584-5B3499CBFFB3}"/>
                </a:ext>
              </a:extLst>
            </p:cNvPr>
            <p:cNvCxnSpPr>
              <a:cxnSpLocks/>
            </p:cNvCxnSpPr>
            <p:nvPr/>
          </p:nvCxnSpPr>
          <p:spPr>
            <a:xfrm>
              <a:off x="2204769" y="10972509"/>
              <a:ext cx="0" cy="4117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8918864-CB12-662A-582B-880940CDB3A9}"/>
                </a:ext>
              </a:extLst>
            </p:cNvPr>
            <p:cNvCxnSpPr>
              <a:cxnSpLocks/>
            </p:cNvCxnSpPr>
            <p:nvPr/>
          </p:nvCxnSpPr>
          <p:spPr>
            <a:xfrm>
              <a:off x="6946462" y="10972506"/>
              <a:ext cx="0" cy="4117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8E471A4-BACB-ED47-69B7-97C6D787FE29}"/>
                </a:ext>
              </a:extLst>
            </p:cNvPr>
            <p:cNvSpPr/>
            <p:nvPr/>
          </p:nvSpPr>
          <p:spPr>
            <a:xfrm>
              <a:off x="1298801" y="14080314"/>
              <a:ext cx="4425079" cy="433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5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Screened (n=…participants)</a:t>
              </a:r>
            </a:p>
            <a:p>
              <a:pPr algn="ctr"/>
              <a:endParaRPr lang="en-US" sz="1105" dirty="0">
                <a:solidFill>
                  <a:schemeClr val="tx1"/>
                </a:solidFill>
              </a:endParaRPr>
            </a:p>
            <a:p>
              <a:pPr algn="ctr"/>
              <a:endParaRPr lang="en-US" sz="1105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FD830D9-3B1F-CAA4-10A0-98F294CA38AA}"/>
                </a:ext>
              </a:extLst>
            </p:cNvPr>
            <p:cNvSpPr/>
            <p:nvPr/>
          </p:nvSpPr>
          <p:spPr>
            <a:xfrm>
              <a:off x="6095726" y="14080427"/>
              <a:ext cx="4425079" cy="433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Screened (n=…participants)</a:t>
              </a:r>
            </a:p>
            <a:p>
              <a:pPr algn="ctr"/>
              <a:endParaRPr lang="en-US" sz="1105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6589A87-C688-253A-6CDA-CC699E8E397F}"/>
                </a:ext>
              </a:extLst>
            </p:cNvPr>
            <p:cNvSpPr/>
            <p:nvPr/>
          </p:nvSpPr>
          <p:spPr>
            <a:xfrm>
              <a:off x="6055216" y="11396713"/>
              <a:ext cx="4425080" cy="291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Randomized (n=…hospitals)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1E2EC50-2A72-1C66-CFC1-B4159FA900D7}"/>
                </a:ext>
              </a:extLst>
            </p:cNvPr>
            <p:cNvSpPr/>
            <p:nvPr/>
          </p:nvSpPr>
          <p:spPr>
            <a:xfrm>
              <a:off x="1283997" y="12312032"/>
              <a:ext cx="1792175" cy="327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Intervention (n=…hospitals)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00B5A05-8777-1352-CE7B-E479F82B1ED9}"/>
                </a:ext>
              </a:extLst>
            </p:cNvPr>
            <p:cNvSpPr/>
            <p:nvPr/>
          </p:nvSpPr>
          <p:spPr>
            <a:xfrm>
              <a:off x="1298801" y="13414736"/>
              <a:ext cx="4425079" cy="313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Hospitals randomized to intervention from Malawi and Tanzania (n=…)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FF491EA-3FF3-391F-591E-D9A2114F48F0}"/>
                </a:ext>
              </a:extLst>
            </p:cNvPr>
            <p:cNvSpPr/>
            <p:nvPr/>
          </p:nvSpPr>
          <p:spPr>
            <a:xfrm>
              <a:off x="6050379" y="12273141"/>
              <a:ext cx="1792175" cy="327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Intervention (n=…hospitals)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FD9962B-E24A-2EA5-AF92-B46CEE28C814}"/>
                </a:ext>
              </a:extLst>
            </p:cNvPr>
            <p:cNvSpPr/>
            <p:nvPr/>
          </p:nvSpPr>
          <p:spPr>
            <a:xfrm>
              <a:off x="8700838" y="12253587"/>
              <a:ext cx="1792175" cy="327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Control (n=…hospitals)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0DDCA0D-5591-8B13-B1D1-D3BA40C1A08B}"/>
                </a:ext>
              </a:extLst>
            </p:cNvPr>
            <p:cNvSpPr/>
            <p:nvPr/>
          </p:nvSpPr>
          <p:spPr>
            <a:xfrm>
              <a:off x="3912905" y="12296543"/>
              <a:ext cx="1792175" cy="327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Control (n=…hospitals)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609E485-8B1B-2378-24D1-CD7A47894D2D}"/>
                </a:ext>
              </a:extLst>
            </p:cNvPr>
            <p:cNvSpPr/>
            <p:nvPr/>
          </p:nvSpPr>
          <p:spPr>
            <a:xfrm>
              <a:off x="6080921" y="13384158"/>
              <a:ext cx="4439882" cy="313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Hospitals randomized to control from Malawi and Tanzania (n=…)</a:t>
              </a:r>
            </a:p>
          </p:txBody>
        </p: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C3F9BDD4-AC9A-8E54-CFEA-B9C134BDC02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523008" y="10958254"/>
              <a:ext cx="12700" cy="2632903"/>
            </a:xfrm>
            <a:prstGeom prst="bentConnector3">
              <a:avLst>
                <a:gd name="adj1" fmla="val 2347827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1D55D05D-6A1C-2E3F-E8F9-383EDFF58867}"/>
                </a:ext>
              </a:extLst>
            </p:cNvPr>
            <p:cNvCxnSpPr/>
            <p:nvPr/>
          </p:nvCxnSpPr>
          <p:spPr>
            <a:xfrm rot="5400000" flipH="1" flipV="1">
              <a:off x="8274122" y="10922521"/>
              <a:ext cx="12700" cy="2632903"/>
            </a:xfrm>
            <a:prstGeom prst="bentConnector3">
              <a:avLst>
                <a:gd name="adj1" fmla="val 2113039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1D8534C2-D67B-3AC8-4CFF-D51123B6D58F}"/>
                </a:ext>
              </a:extLst>
            </p:cNvPr>
            <p:cNvCxnSpPr>
              <a:cxnSpLocks/>
            </p:cNvCxnSpPr>
            <p:nvPr/>
          </p:nvCxnSpPr>
          <p:spPr>
            <a:xfrm>
              <a:off x="3496535" y="12987525"/>
              <a:ext cx="0" cy="4272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61FE86D1-7291-5745-7B6C-F887DD42A208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8300862" y="12849484"/>
              <a:ext cx="0" cy="5346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E5DE1C1-095B-0374-F480-7C6757B994B3}"/>
                </a:ext>
              </a:extLst>
            </p:cNvPr>
            <p:cNvCxnSpPr>
              <a:cxnSpLocks/>
              <a:stCxn id="34" idx="2"/>
              <a:endCxn id="28" idx="0"/>
            </p:cNvCxnSpPr>
            <p:nvPr/>
          </p:nvCxnSpPr>
          <p:spPr>
            <a:xfrm>
              <a:off x="3511339" y="13728670"/>
              <a:ext cx="0" cy="3516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8A5A646F-EAE5-32A8-7649-1BA39DD4ACBF}"/>
                </a:ext>
              </a:extLst>
            </p:cNvPr>
            <p:cNvCxnSpPr>
              <a:cxnSpLocks/>
              <a:stCxn id="40" idx="2"/>
              <a:endCxn id="29" idx="0"/>
            </p:cNvCxnSpPr>
            <p:nvPr/>
          </p:nvCxnSpPr>
          <p:spPr>
            <a:xfrm>
              <a:off x="8300862" y="13698094"/>
              <a:ext cx="7402" cy="3823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B0DD209-3864-DD11-7158-3CE3C20A337C}"/>
                </a:ext>
              </a:extLst>
            </p:cNvPr>
            <p:cNvSpPr/>
            <p:nvPr/>
          </p:nvSpPr>
          <p:spPr>
            <a:xfrm>
              <a:off x="1283995" y="11409375"/>
              <a:ext cx="4425080" cy="297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Randomized (n=…hospitals)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244E862-C869-9E7F-E413-6A7B330E7F8F}"/>
                </a:ext>
              </a:extLst>
            </p:cNvPr>
            <p:cNvCxnSpPr>
              <a:stCxn id="77" idx="2"/>
            </p:cNvCxnSpPr>
            <p:nvPr/>
          </p:nvCxnSpPr>
          <p:spPr>
            <a:xfrm>
              <a:off x="3496535" y="11706845"/>
              <a:ext cx="0" cy="27105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D63F11A-090F-E718-BF1A-3250E4169667}"/>
                </a:ext>
              </a:extLst>
            </p:cNvPr>
            <p:cNvCxnSpPr>
              <a:stCxn id="31" idx="2"/>
            </p:cNvCxnSpPr>
            <p:nvPr/>
          </p:nvCxnSpPr>
          <p:spPr>
            <a:xfrm flipH="1">
              <a:off x="8255195" y="11687924"/>
              <a:ext cx="0" cy="2743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F2C7A64-B212-9FB1-234F-DA35BDC9F95F}"/>
                </a:ext>
              </a:extLst>
            </p:cNvPr>
            <p:cNvSpPr/>
            <p:nvPr/>
          </p:nvSpPr>
          <p:spPr>
            <a:xfrm>
              <a:off x="2425155" y="14752773"/>
              <a:ext cx="3278862" cy="1773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Excluded (n=…participants)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Withdrew consent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&lt;18 years of age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Pregnant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Planned medical admission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Detainees or prisoners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Surgical, obstetric or trauma hospital admission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Patient refusal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Diagnoses not applicable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7666A2F-65E5-F2EA-6990-49C3A42EDE49}"/>
                </a:ext>
              </a:extLst>
            </p:cNvPr>
            <p:cNvSpPr/>
            <p:nvPr/>
          </p:nvSpPr>
          <p:spPr>
            <a:xfrm>
              <a:off x="7355626" y="14732937"/>
              <a:ext cx="3165178" cy="1773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Excluded (n=…participants)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Withdrew consent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&lt;18 years of age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Pregnant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Planned medical admission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Detainees or prisoners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Surgical, obstetric or trauma hospital admission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Patient refusal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Diagnoses not applicable</a:t>
              </a:r>
            </a:p>
          </p:txBody>
        </p: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9D758F0A-0AEF-5E5C-D80B-BBEA6D6F70A8}"/>
                </a:ext>
              </a:extLst>
            </p:cNvPr>
            <p:cNvCxnSpPr>
              <a:cxnSpLocks/>
            </p:cNvCxnSpPr>
            <p:nvPr/>
          </p:nvCxnSpPr>
          <p:spPr>
            <a:xfrm>
              <a:off x="2008325" y="15534737"/>
              <a:ext cx="4091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00F7B820-855F-37B7-74A1-C14361598AB1}"/>
                </a:ext>
              </a:extLst>
            </p:cNvPr>
            <p:cNvCxnSpPr>
              <a:cxnSpLocks/>
            </p:cNvCxnSpPr>
            <p:nvPr/>
          </p:nvCxnSpPr>
          <p:spPr>
            <a:xfrm>
              <a:off x="6944402" y="15458537"/>
              <a:ext cx="4091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C307277-C7AA-C1F2-C666-568E4E3BBA6D}"/>
                </a:ext>
              </a:extLst>
            </p:cNvPr>
            <p:cNvSpPr/>
            <p:nvPr/>
          </p:nvSpPr>
          <p:spPr>
            <a:xfrm>
              <a:off x="1280454" y="16857693"/>
              <a:ext cx="4439881" cy="2287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Recruited (n=…participants)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9976CEAB-F0C1-A427-D1A3-4DB4711BBB87}"/>
                </a:ext>
              </a:extLst>
            </p:cNvPr>
            <p:cNvSpPr/>
            <p:nvPr/>
          </p:nvSpPr>
          <p:spPr>
            <a:xfrm>
              <a:off x="6010574" y="16849546"/>
              <a:ext cx="4439881" cy="2287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Recruited (n=…participants)</a:t>
              </a:r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3C82A31F-C40A-3492-0AAA-99FABEBC29DF}"/>
                </a:ext>
              </a:extLst>
            </p:cNvPr>
            <p:cNvCxnSpPr>
              <a:cxnSpLocks/>
            </p:cNvCxnSpPr>
            <p:nvPr/>
          </p:nvCxnSpPr>
          <p:spPr>
            <a:xfrm>
              <a:off x="2171828" y="17086422"/>
              <a:ext cx="0" cy="11741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4F4824D7-8574-B34F-514B-75C1C3D45A9F}"/>
                </a:ext>
              </a:extLst>
            </p:cNvPr>
            <p:cNvSpPr/>
            <p:nvPr/>
          </p:nvSpPr>
          <p:spPr>
            <a:xfrm>
              <a:off x="2558216" y="17290759"/>
              <a:ext cx="3140981" cy="638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5" dirty="0">
                <a:solidFill>
                  <a:schemeClr val="tx1"/>
                </a:solidFill>
              </a:endParaRPr>
            </a:p>
            <a:p>
              <a:r>
                <a:rPr lang="en-US" sz="1105" dirty="0">
                  <a:solidFill>
                    <a:schemeClr val="tx1"/>
                  </a:solidFill>
                </a:rPr>
                <a:t>Excluded (n=…)</a:t>
              </a:r>
            </a:p>
            <a:p>
              <a:pPr marL="315915" indent="-315915" algn="ctr">
                <a:buFont typeface="Arial" panose="020B0604020202020204" pitchFamily="34" charset="0"/>
                <a:buChar char="•"/>
              </a:pPr>
              <a:endParaRPr lang="en-US" sz="1105" dirty="0">
                <a:solidFill>
                  <a:schemeClr val="tx1"/>
                </a:solidFill>
              </a:endParaRPr>
            </a:p>
          </p:txBody>
        </p: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84B19F70-3CF0-E619-3A12-96B2C33557D3}"/>
                </a:ext>
              </a:extLst>
            </p:cNvPr>
            <p:cNvCxnSpPr>
              <a:cxnSpLocks/>
            </p:cNvCxnSpPr>
            <p:nvPr/>
          </p:nvCxnSpPr>
          <p:spPr>
            <a:xfrm>
              <a:off x="2170192" y="17619987"/>
              <a:ext cx="4091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3B824DFF-7F1A-58B5-C452-C0AD096D09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8675" y="17086422"/>
              <a:ext cx="1637" cy="11741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701B5C0-0ABD-F023-F404-C5C9347F8F93}"/>
                </a:ext>
              </a:extLst>
            </p:cNvPr>
            <p:cNvSpPr/>
            <p:nvPr/>
          </p:nvSpPr>
          <p:spPr>
            <a:xfrm>
              <a:off x="7307837" y="17264764"/>
              <a:ext cx="3140981" cy="638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5" dirty="0">
                <a:solidFill>
                  <a:schemeClr val="tx1"/>
                </a:solidFill>
              </a:endParaRPr>
            </a:p>
            <a:p>
              <a:r>
                <a:rPr lang="en-US" sz="1105" dirty="0">
                  <a:solidFill>
                    <a:schemeClr val="tx1"/>
                  </a:solidFill>
                </a:rPr>
                <a:t>Excluded (n=…)</a:t>
              </a:r>
            </a:p>
            <a:p>
              <a:pPr marL="315915" indent="-315915" algn="ctr">
                <a:buFont typeface="Arial" panose="020B0604020202020204" pitchFamily="34" charset="0"/>
                <a:buChar char="•"/>
              </a:pPr>
              <a:endParaRPr lang="en-US" sz="1105" dirty="0">
                <a:solidFill>
                  <a:schemeClr val="tx1"/>
                </a:solidFill>
              </a:endParaRPr>
            </a:p>
          </p:txBody>
        </p: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26464A30-FCA7-1D09-06F7-74AE11835366}"/>
                </a:ext>
              </a:extLst>
            </p:cNvPr>
            <p:cNvCxnSpPr>
              <a:cxnSpLocks/>
            </p:cNvCxnSpPr>
            <p:nvPr/>
          </p:nvCxnSpPr>
          <p:spPr>
            <a:xfrm>
              <a:off x="6898675" y="17582717"/>
              <a:ext cx="4091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CD53500-A425-78D3-7A4B-1D8CA8673228}"/>
                </a:ext>
              </a:extLst>
            </p:cNvPr>
            <p:cNvSpPr/>
            <p:nvPr/>
          </p:nvSpPr>
          <p:spPr>
            <a:xfrm>
              <a:off x="1280454" y="18291686"/>
              <a:ext cx="4439881" cy="2287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Enrolled (n=…participants)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BE870503-BFC6-E794-1078-11E635FA7489}"/>
                </a:ext>
              </a:extLst>
            </p:cNvPr>
            <p:cNvSpPr/>
            <p:nvPr/>
          </p:nvSpPr>
          <p:spPr>
            <a:xfrm>
              <a:off x="5989424" y="18291986"/>
              <a:ext cx="4439881" cy="2287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Enrolled (n=…participants)</a:t>
              </a:r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08A0B478-E3FB-619A-E559-609AF6DD63F7}"/>
                </a:ext>
              </a:extLst>
            </p:cNvPr>
            <p:cNvCxnSpPr>
              <a:cxnSpLocks/>
            </p:cNvCxnSpPr>
            <p:nvPr/>
          </p:nvCxnSpPr>
          <p:spPr>
            <a:xfrm>
              <a:off x="2173464" y="18520415"/>
              <a:ext cx="0" cy="11741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0F396826-C6E8-CE07-B9F3-F7F72E0D9568}"/>
                </a:ext>
              </a:extLst>
            </p:cNvPr>
            <p:cNvCxnSpPr>
              <a:cxnSpLocks/>
            </p:cNvCxnSpPr>
            <p:nvPr/>
          </p:nvCxnSpPr>
          <p:spPr>
            <a:xfrm>
              <a:off x="6921784" y="18520415"/>
              <a:ext cx="0" cy="11741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AE02F457-21FF-5A1A-CC3C-2710F4D8F7F3}"/>
                </a:ext>
              </a:extLst>
            </p:cNvPr>
            <p:cNvSpPr/>
            <p:nvPr/>
          </p:nvSpPr>
          <p:spPr>
            <a:xfrm>
              <a:off x="2558216" y="18714988"/>
              <a:ext cx="3140981" cy="638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5" dirty="0">
                <a:solidFill>
                  <a:schemeClr val="tx1"/>
                </a:solidFill>
              </a:endParaRPr>
            </a:p>
            <a:p>
              <a:r>
                <a:rPr lang="en-US" sz="1105" dirty="0">
                  <a:solidFill>
                    <a:schemeClr val="tx1"/>
                  </a:solidFill>
                </a:rPr>
                <a:t>Excluded (n=…)</a:t>
              </a:r>
            </a:p>
            <a:p>
              <a:pPr marL="315915" indent="-315915" algn="ctr">
                <a:buFont typeface="Arial" panose="020B0604020202020204" pitchFamily="34" charset="0"/>
                <a:buChar char="•"/>
              </a:pPr>
              <a:endParaRPr lang="en-US" sz="1105" dirty="0">
                <a:solidFill>
                  <a:schemeClr val="tx1"/>
                </a:solidFill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321F4757-A550-D044-B6E1-401BAD37C1B3}"/>
                </a:ext>
              </a:extLst>
            </p:cNvPr>
            <p:cNvSpPr/>
            <p:nvPr/>
          </p:nvSpPr>
          <p:spPr>
            <a:xfrm>
              <a:off x="7307837" y="18706130"/>
              <a:ext cx="3140981" cy="638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5" dirty="0">
                <a:solidFill>
                  <a:schemeClr val="tx1"/>
                </a:solidFill>
              </a:endParaRPr>
            </a:p>
            <a:p>
              <a:r>
                <a:rPr lang="en-US" sz="1105" dirty="0">
                  <a:solidFill>
                    <a:schemeClr val="tx1"/>
                  </a:solidFill>
                </a:rPr>
                <a:t>Excluded (n=…)</a:t>
              </a:r>
            </a:p>
            <a:p>
              <a:pPr marL="315915" indent="-315915" algn="ctr">
                <a:buFont typeface="Arial" panose="020B0604020202020204" pitchFamily="34" charset="0"/>
                <a:buChar char="•"/>
              </a:pPr>
              <a:endParaRPr lang="en-US" sz="1105" dirty="0">
                <a:solidFill>
                  <a:schemeClr val="tx1"/>
                </a:solidFill>
              </a:endParaRPr>
            </a:p>
          </p:txBody>
        </p: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AFC89544-A732-921B-0F9E-DC1C68483137}"/>
                </a:ext>
              </a:extLst>
            </p:cNvPr>
            <p:cNvCxnSpPr>
              <a:cxnSpLocks/>
            </p:cNvCxnSpPr>
            <p:nvPr/>
          </p:nvCxnSpPr>
          <p:spPr>
            <a:xfrm>
              <a:off x="2155402" y="19052820"/>
              <a:ext cx="4091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8AC8A937-53AC-89A4-CF80-155E7787B939}"/>
                </a:ext>
              </a:extLst>
            </p:cNvPr>
            <p:cNvCxnSpPr>
              <a:cxnSpLocks/>
            </p:cNvCxnSpPr>
            <p:nvPr/>
          </p:nvCxnSpPr>
          <p:spPr>
            <a:xfrm>
              <a:off x="6921784" y="19081355"/>
              <a:ext cx="4091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4A40EC8-9675-65AB-7754-E89D21FA61F1}"/>
              </a:ext>
            </a:extLst>
          </p:cNvPr>
          <p:cNvSpPr/>
          <p:nvPr/>
        </p:nvSpPr>
        <p:spPr>
          <a:xfrm>
            <a:off x="606799" y="10151549"/>
            <a:ext cx="476656" cy="1193259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PHASE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E9C9F0-E93E-B743-A35B-6762A18E1252}"/>
              </a:ext>
            </a:extLst>
          </p:cNvPr>
          <p:cNvSpPr/>
          <p:nvPr/>
        </p:nvSpPr>
        <p:spPr>
          <a:xfrm>
            <a:off x="599872" y="578059"/>
            <a:ext cx="476656" cy="82879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PHASE 1</a:t>
            </a:r>
          </a:p>
        </p:txBody>
      </p:sp>
    </p:spTree>
    <p:extLst>
      <p:ext uri="{BB962C8B-B14F-4D97-AF65-F5344CB8AC3E}">
        <p14:creationId xmlns:p14="http://schemas.microsoft.com/office/powerpoint/2010/main" val="312444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B3A48-1788-11A1-B492-DC7829A00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A8A5827-C3B7-B78C-32AA-A7AAF2537CE2}"/>
              </a:ext>
            </a:extLst>
          </p:cNvPr>
          <p:cNvGrpSpPr/>
          <p:nvPr/>
        </p:nvGrpSpPr>
        <p:grpSpPr>
          <a:xfrm>
            <a:off x="1502666" y="6277264"/>
            <a:ext cx="9184791" cy="11219872"/>
            <a:chOff x="2430708" y="247781"/>
            <a:chExt cx="9184791" cy="112198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ECFC84D-F0D9-223C-E7C5-9E8243FBEFCE}"/>
                </a:ext>
              </a:extLst>
            </p:cNvPr>
            <p:cNvSpPr/>
            <p:nvPr/>
          </p:nvSpPr>
          <p:spPr>
            <a:xfrm>
              <a:off x="2430709" y="247781"/>
              <a:ext cx="9156511" cy="3239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District Hospitals Assessed for Eligibility (n=…)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BB1FA1-31E0-288F-4EF7-37577EB7735C}"/>
                </a:ext>
              </a:extLst>
            </p:cNvPr>
            <p:cNvSpPr/>
            <p:nvPr/>
          </p:nvSpPr>
          <p:spPr>
            <a:xfrm>
              <a:off x="2445510" y="2238978"/>
              <a:ext cx="4425080" cy="2055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Randomized (n=…hospitals)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00B930-2E36-2425-99AC-1E5CF9CFFFF4}"/>
                </a:ext>
              </a:extLst>
            </p:cNvPr>
            <p:cNvSpPr/>
            <p:nvPr/>
          </p:nvSpPr>
          <p:spPr>
            <a:xfrm>
              <a:off x="9106294" y="1369459"/>
              <a:ext cx="2480926" cy="638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5" dirty="0">
                <a:solidFill>
                  <a:schemeClr val="tx1"/>
                </a:solidFill>
              </a:endParaRPr>
            </a:p>
            <a:p>
              <a:r>
                <a:rPr lang="en-US" sz="1105" dirty="0">
                  <a:solidFill>
                    <a:schemeClr val="tx1"/>
                  </a:solidFill>
                </a:rPr>
                <a:t>Excluded (n=…)</a:t>
              </a:r>
            </a:p>
            <a:p>
              <a:pPr marL="315915" indent="-315915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Refused to participate (n=…)</a:t>
              </a:r>
            </a:p>
            <a:p>
              <a:pPr marL="315915" indent="-315915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Not meeting district site criteria (n=…)</a:t>
              </a:r>
            </a:p>
            <a:p>
              <a:pPr marL="315915" indent="-315915" algn="ctr">
                <a:buFont typeface="Arial" panose="020B0604020202020204" pitchFamily="34" charset="0"/>
                <a:buChar char="•"/>
              </a:pPr>
              <a:endParaRPr lang="en-US" sz="1105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E90586A-3485-BE1F-74EE-F47C4308C51C}"/>
                </a:ext>
              </a:extLst>
            </p:cNvPr>
            <p:cNvSpPr/>
            <p:nvPr/>
          </p:nvSpPr>
          <p:spPr>
            <a:xfrm>
              <a:off x="2445509" y="4389625"/>
              <a:ext cx="4425079" cy="911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Consented (n=…participants)</a:t>
              </a:r>
            </a:p>
            <a:p>
              <a:pPr algn="ctr"/>
              <a:endParaRPr lang="en-US" sz="1105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Excluded (n=…)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&lt; 18 years of age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Withdrew consent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18DEDF-630E-32B2-CAC2-6098BED91E3D}"/>
                </a:ext>
              </a:extLst>
            </p:cNvPr>
            <p:cNvSpPr/>
            <p:nvPr/>
          </p:nvSpPr>
          <p:spPr>
            <a:xfrm>
              <a:off x="7162141" y="4389856"/>
              <a:ext cx="4425079" cy="9112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Consented (n=…participants)</a:t>
              </a:r>
            </a:p>
            <a:p>
              <a:pPr algn="ctr"/>
              <a:endParaRPr lang="en-US" sz="1105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Excluded (n=…)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&lt;18 years of age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Withdrew consent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3AC296E-B82A-A8B4-B6D3-BCBC935FF1A2}"/>
                </a:ext>
              </a:extLst>
            </p:cNvPr>
            <p:cNvSpPr/>
            <p:nvPr/>
          </p:nvSpPr>
          <p:spPr>
            <a:xfrm>
              <a:off x="7175616" y="5744595"/>
              <a:ext cx="4439883" cy="177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Screened (n=…participants)</a:t>
              </a:r>
            </a:p>
            <a:p>
              <a:pPr algn="ctr"/>
              <a:endParaRPr lang="en-US" sz="1105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Excluded (n=…participants)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&lt;18 years of age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Pregnant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Planned medical admission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Detainees or prisoners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Surgical, obstetric or trauma hospital admission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Patient refusal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Diagnoses not applicable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08328A1-8D16-45A0-BA8F-AC2EF79903E9}"/>
                </a:ext>
              </a:extLst>
            </p:cNvPr>
            <p:cNvSpPr/>
            <p:nvPr/>
          </p:nvSpPr>
          <p:spPr>
            <a:xfrm>
              <a:off x="7162141" y="7868366"/>
              <a:ext cx="4425079" cy="9309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Completed treatment (n=…)</a:t>
              </a:r>
            </a:p>
            <a:p>
              <a:pPr algn="ctr"/>
              <a:endParaRPr lang="en-US" sz="1105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Did not complete treatment (n=…)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Withdrew from study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Died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19F09F4-6332-A888-5485-1A87A1CD5977}"/>
                </a:ext>
              </a:extLst>
            </p:cNvPr>
            <p:cNvSpPr/>
            <p:nvPr/>
          </p:nvSpPr>
          <p:spPr>
            <a:xfrm>
              <a:off x="7181461" y="9221864"/>
              <a:ext cx="4398358" cy="9309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Completed follow up (n=…)</a:t>
              </a:r>
            </a:p>
            <a:p>
              <a:pPr algn="ctr"/>
              <a:endParaRPr lang="en-US" sz="1105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Did not complete follow up (n=…)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Withdrew from study (n=…)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Died (n=…)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432960E-6A47-42C3-1B52-49F7960BF835}"/>
                </a:ext>
              </a:extLst>
            </p:cNvPr>
            <p:cNvSpPr/>
            <p:nvPr/>
          </p:nvSpPr>
          <p:spPr>
            <a:xfrm>
              <a:off x="7181461" y="10575363"/>
              <a:ext cx="4405758" cy="8922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Included in analysis (n=…)</a:t>
              </a:r>
            </a:p>
            <a:p>
              <a:pPr algn="ctr"/>
              <a:endParaRPr lang="en-US" sz="1105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Excluded from analysis (n=…)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Reason 1 (n=…)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Reason 2 (n=…)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AF1254B-B75D-1734-B94B-051B6BFC6678}"/>
                </a:ext>
              </a:extLst>
            </p:cNvPr>
            <p:cNvSpPr/>
            <p:nvPr/>
          </p:nvSpPr>
          <p:spPr>
            <a:xfrm>
              <a:off x="2430708" y="1012141"/>
              <a:ext cx="4439881" cy="2287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Malawi District Hospitals (n=…)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FA1CA69-70FC-245C-2231-C8BC98C141E8}"/>
                </a:ext>
              </a:extLst>
            </p:cNvPr>
            <p:cNvSpPr/>
            <p:nvPr/>
          </p:nvSpPr>
          <p:spPr>
            <a:xfrm>
              <a:off x="7147467" y="993264"/>
              <a:ext cx="4439753" cy="2427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Tanzania District Hospitals (n=…)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BFF81CD-16CE-6B9C-C6E7-1DF99881B5E0}"/>
                </a:ext>
              </a:extLst>
            </p:cNvPr>
            <p:cNvSpPr/>
            <p:nvPr/>
          </p:nvSpPr>
          <p:spPr>
            <a:xfrm>
              <a:off x="4369383" y="1372391"/>
              <a:ext cx="2501207" cy="6382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5" dirty="0">
                <a:solidFill>
                  <a:schemeClr val="tx1"/>
                </a:solidFill>
              </a:endParaRPr>
            </a:p>
            <a:p>
              <a:r>
                <a:rPr lang="en-US" sz="1105" dirty="0">
                  <a:solidFill>
                    <a:schemeClr val="tx1"/>
                  </a:solidFill>
                </a:rPr>
                <a:t>Excluded (n=…)</a:t>
              </a:r>
            </a:p>
            <a:p>
              <a:pPr marL="315915" indent="-315915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Refused to participate (n=…)</a:t>
              </a:r>
            </a:p>
            <a:p>
              <a:pPr marL="315915" indent="-315915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Not meeting district site criteria (n=…)</a:t>
              </a:r>
            </a:p>
            <a:p>
              <a:pPr marL="315915" indent="-315915" algn="ctr">
                <a:buFont typeface="Arial" panose="020B0604020202020204" pitchFamily="34" charset="0"/>
                <a:buChar char="•"/>
              </a:pPr>
              <a:endParaRPr lang="en-US" sz="1105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48ACB69-69FA-9069-2A03-346EC6130872}"/>
                </a:ext>
              </a:extLst>
            </p:cNvPr>
            <p:cNvSpPr/>
            <p:nvPr/>
          </p:nvSpPr>
          <p:spPr>
            <a:xfrm>
              <a:off x="7162141" y="2230941"/>
              <a:ext cx="4425080" cy="2055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Randomized (n=…hospitals)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C4EB575-D8E0-7752-A0FB-63709DA58341}"/>
                </a:ext>
              </a:extLst>
            </p:cNvPr>
            <p:cNvSpPr/>
            <p:nvPr/>
          </p:nvSpPr>
          <p:spPr>
            <a:xfrm>
              <a:off x="2445509" y="2801916"/>
              <a:ext cx="1792175" cy="327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Intervention (n=…hospitals)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1AE1908-374C-3B45-5E92-009A975364DB}"/>
                </a:ext>
              </a:extLst>
            </p:cNvPr>
            <p:cNvSpPr/>
            <p:nvPr/>
          </p:nvSpPr>
          <p:spPr>
            <a:xfrm>
              <a:off x="2445510" y="3583270"/>
              <a:ext cx="4425079" cy="313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Hospitals randomized to intervention from Malawi and Tanzania (n=…)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17B4C98-E57C-7903-CA49-919103E9F25B}"/>
                </a:ext>
              </a:extLst>
            </p:cNvPr>
            <p:cNvSpPr/>
            <p:nvPr/>
          </p:nvSpPr>
          <p:spPr>
            <a:xfrm>
              <a:off x="7166137" y="2803254"/>
              <a:ext cx="1792175" cy="327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Intervention (n=…hospitals)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73F4860-B534-DDF7-EA6D-2789883F6611}"/>
                </a:ext>
              </a:extLst>
            </p:cNvPr>
            <p:cNvSpPr/>
            <p:nvPr/>
          </p:nvSpPr>
          <p:spPr>
            <a:xfrm>
              <a:off x="9795045" y="2801916"/>
              <a:ext cx="1792175" cy="327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Control (n=…hospitals)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4D89CD4-811C-4474-A970-9DB3755AA3EB}"/>
                </a:ext>
              </a:extLst>
            </p:cNvPr>
            <p:cNvSpPr/>
            <p:nvPr/>
          </p:nvSpPr>
          <p:spPr>
            <a:xfrm>
              <a:off x="5078412" y="2801916"/>
              <a:ext cx="1792175" cy="3276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Control (n=…hospitals)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1A11EBD-F3F6-1DA4-14B1-5EE2D1861DB2}"/>
                </a:ext>
              </a:extLst>
            </p:cNvPr>
            <p:cNvSpPr/>
            <p:nvPr/>
          </p:nvSpPr>
          <p:spPr>
            <a:xfrm>
              <a:off x="7147339" y="3583270"/>
              <a:ext cx="4439882" cy="313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Hospitals randomized to control from Malawi and Tanzania (n=…)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776639-D313-4104-3453-AF834C9370DF}"/>
                </a:ext>
              </a:extLst>
            </p:cNvPr>
            <p:cNvSpPr/>
            <p:nvPr/>
          </p:nvSpPr>
          <p:spPr>
            <a:xfrm>
              <a:off x="2436057" y="5749156"/>
              <a:ext cx="4443984" cy="1773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Screened (n=…participants)</a:t>
              </a:r>
            </a:p>
            <a:p>
              <a:pPr algn="ctr"/>
              <a:endParaRPr lang="en-US" sz="1105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Excluded (n=…participants)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&lt;18 years of age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Pregnant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Planned medical admission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Detainees or prisoners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Surgical, obstetric or trauma hospital admission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Patient refusal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Diagnoses not applicable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8C1EE22-3A0E-AA3A-250B-99B77A06F2B0}"/>
                </a:ext>
              </a:extLst>
            </p:cNvPr>
            <p:cNvSpPr/>
            <p:nvPr/>
          </p:nvSpPr>
          <p:spPr>
            <a:xfrm>
              <a:off x="2445509" y="7868366"/>
              <a:ext cx="4425079" cy="9309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Completed treatment (n=…)</a:t>
              </a:r>
            </a:p>
            <a:p>
              <a:pPr algn="ctr"/>
              <a:endParaRPr lang="en-US" sz="1105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Did not complete treatment (n=…)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Withdrew from study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Died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8A50DDB-12C0-F83D-4D94-94FBD9641834}"/>
                </a:ext>
              </a:extLst>
            </p:cNvPr>
            <p:cNvSpPr/>
            <p:nvPr/>
          </p:nvSpPr>
          <p:spPr>
            <a:xfrm>
              <a:off x="2445509" y="9194513"/>
              <a:ext cx="4425078" cy="9309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Completed follow up (n=…)</a:t>
              </a:r>
            </a:p>
            <a:p>
              <a:pPr algn="ctr"/>
              <a:endParaRPr lang="en-US" sz="1105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Did not complete follow up (n=…)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Withdrew from study (n=…)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Died (n=…)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29BC87-D7FD-476E-9101-83D08339BD71}"/>
                </a:ext>
              </a:extLst>
            </p:cNvPr>
            <p:cNvSpPr/>
            <p:nvPr/>
          </p:nvSpPr>
          <p:spPr>
            <a:xfrm>
              <a:off x="2445509" y="10536729"/>
              <a:ext cx="4425078" cy="9309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Included in analysis (n=…)</a:t>
              </a:r>
            </a:p>
            <a:p>
              <a:pPr algn="ctr"/>
              <a:endParaRPr lang="en-US" sz="1105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5" dirty="0">
                  <a:solidFill>
                    <a:schemeClr val="tx1"/>
                  </a:solidFill>
                </a:rPr>
                <a:t>Excluded from analysis (n=…)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Reason 1 (n=…)</a:t>
              </a:r>
            </a:p>
            <a:p>
              <a:pPr marL="189549" indent="-189549" algn="ctr">
                <a:buFont typeface="Arial" panose="020B0604020202020204" pitchFamily="34" charset="0"/>
                <a:buChar char="•"/>
              </a:pPr>
              <a:r>
                <a:rPr lang="en-US" sz="1105" dirty="0">
                  <a:solidFill>
                    <a:schemeClr val="tx1"/>
                  </a:solidFill>
                </a:rPr>
                <a:t>Reason 2 (n=…)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96A5028-ADAD-4DE9-9DC8-39354F7FE4FE}"/>
                </a:ext>
              </a:extLst>
            </p:cNvPr>
            <p:cNvCxnSpPr>
              <a:stCxn id="4" idx="2"/>
              <a:endCxn id="4" idx="2"/>
            </p:cNvCxnSpPr>
            <p:nvPr/>
          </p:nvCxnSpPr>
          <p:spPr>
            <a:xfrm>
              <a:off x="7008965" y="571703"/>
              <a:ext cx="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87536A5-05E6-CF56-4072-8B41A9151D14}"/>
                </a:ext>
              </a:extLst>
            </p:cNvPr>
            <p:cNvCxnSpPr>
              <a:stCxn id="4" idx="2"/>
            </p:cNvCxnSpPr>
            <p:nvPr/>
          </p:nvCxnSpPr>
          <p:spPr>
            <a:xfrm>
              <a:off x="7008965" y="571703"/>
              <a:ext cx="0" cy="2028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CBF58233-1D6D-62F2-23B1-20458BEAB102}"/>
                </a:ext>
              </a:extLst>
            </p:cNvPr>
            <p:cNvCxnSpPr>
              <a:stCxn id="26" idx="0"/>
              <a:endCxn id="27" idx="0"/>
            </p:cNvCxnSpPr>
            <p:nvPr/>
          </p:nvCxnSpPr>
          <p:spPr>
            <a:xfrm rot="5400000" flipH="1" flipV="1">
              <a:off x="6999558" y="-1355644"/>
              <a:ext cx="18877" cy="4716695"/>
            </a:xfrm>
            <a:prstGeom prst="bentConnector3">
              <a:avLst>
                <a:gd name="adj1" fmla="val 1310998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6194321-6670-8FCD-1E74-7A9F240C9B50}"/>
                </a:ext>
              </a:extLst>
            </p:cNvPr>
            <p:cNvCxnSpPr>
              <a:cxnSpLocks/>
            </p:cNvCxnSpPr>
            <p:nvPr/>
          </p:nvCxnSpPr>
          <p:spPr>
            <a:xfrm>
              <a:off x="3356386" y="1235991"/>
              <a:ext cx="0" cy="994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0EF5CA4-D0F7-C54C-120F-5E8DD986BF4A}"/>
                </a:ext>
              </a:extLst>
            </p:cNvPr>
            <p:cNvCxnSpPr>
              <a:endCxn id="30" idx="1"/>
            </p:cNvCxnSpPr>
            <p:nvPr/>
          </p:nvCxnSpPr>
          <p:spPr>
            <a:xfrm>
              <a:off x="3356386" y="1678193"/>
              <a:ext cx="10129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C6E33A7-1708-478F-7458-BBF2D01C6028}"/>
                </a:ext>
              </a:extLst>
            </p:cNvPr>
            <p:cNvCxnSpPr/>
            <p:nvPr/>
          </p:nvCxnSpPr>
          <p:spPr>
            <a:xfrm>
              <a:off x="8058228" y="1235991"/>
              <a:ext cx="0" cy="994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CD25DBB0-1672-2F2A-2045-53675ED62617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058228" y="1688578"/>
              <a:ext cx="10480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7CD9A88-00C1-0980-3CFB-C956DA5A116E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4650648" y="2444530"/>
              <a:ext cx="0" cy="1449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FEE3D21-2747-5E94-94B4-46F082727B67}"/>
                </a:ext>
              </a:extLst>
            </p:cNvPr>
            <p:cNvCxnSpPr>
              <a:stCxn id="31" idx="2"/>
            </p:cNvCxnSpPr>
            <p:nvPr/>
          </p:nvCxnSpPr>
          <p:spPr>
            <a:xfrm flipH="1">
              <a:off x="9374680" y="2436493"/>
              <a:ext cx="1" cy="1463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8B736303-0790-13A8-AF40-5D4F60637C69}"/>
                </a:ext>
              </a:extLst>
            </p:cNvPr>
            <p:cNvCxnSpPr>
              <a:stCxn id="32" idx="0"/>
              <a:endCxn id="39" idx="0"/>
            </p:cNvCxnSpPr>
            <p:nvPr/>
          </p:nvCxnSpPr>
          <p:spPr>
            <a:xfrm rot="5400000" flipH="1" flipV="1">
              <a:off x="4658048" y="1485465"/>
              <a:ext cx="12700" cy="2632903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5823C214-60A4-6C27-0EB8-9EDEDD878194}"/>
                </a:ext>
              </a:extLst>
            </p:cNvPr>
            <p:cNvCxnSpPr/>
            <p:nvPr/>
          </p:nvCxnSpPr>
          <p:spPr>
            <a:xfrm rot="5400000" flipH="1" flipV="1">
              <a:off x="9368330" y="1488236"/>
              <a:ext cx="12700" cy="2632903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5082CCF1-8033-4D11-B929-E83122B37EF9}"/>
                </a:ext>
              </a:extLst>
            </p:cNvPr>
            <p:cNvCxnSpPr>
              <a:stCxn id="32" idx="2"/>
              <a:endCxn id="36" idx="2"/>
            </p:cNvCxnSpPr>
            <p:nvPr/>
          </p:nvCxnSpPr>
          <p:spPr>
            <a:xfrm rot="16200000" flipH="1">
              <a:off x="5701242" y="769954"/>
              <a:ext cx="1338" cy="4720628"/>
            </a:xfrm>
            <a:prstGeom prst="bentConnector3">
              <a:avLst>
                <a:gd name="adj1" fmla="val 1155717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0A806C01-4DCA-D43E-A1FE-0CA141510896}"/>
                </a:ext>
              </a:extLst>
            </p:cNvPr>
            <p:cNvCxnSpPr>
              <a:stCxn id="39" idx="2"/>
              <a:endCxn id="37" idx="2"/>
            </p:cNvCxnSpPr>
            <p:nvPr/>
          </p:nvCxnSpPr>
          <p:spPr>
            <a:xfrm rot="16200000" flipH="1">
              <a:off x="8332816" y="771282"/>
              <a:ext cx="12700" cy="4716633"/>
            </a:xfrm>
            <a:prstGeom prst="bentConnector3">
              <a:avLst>
                <a:gd name="adj1" fmla="val 2392913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5F96BF40-DF19-1415-7E65-8C7C981C28D1}"/>
                </a:ext>
              </a:extLst>
            </p:cNvPr>
            <p:cNvCxnSpPr>
              <a:endCxn id="34" idx="0"/>
            </p:cNvCxnSpPr>
            <p:nvPr/>
          </p:nvCxnSpPr>
          <p:spPr>
            <a:xfrm>
              <a:off x="4658048" y="3284979"/>
              <a:ext cx="2" cy="2982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419C896-F4E5-929C-2E92-960129D363E2}"/>
                </a:ext>
              </a:extLst>
            </p:cNvPr>
            <p:cNvCxnSpPr>
              <a:endCxn id="40" idx="0"/>
            </p:cNvCxnSpPr>
            <p:nvPr/>
          </p:nvCxnSpPr>
          <p:spPr>
            <a:xfrm>
              <a:off x="9367280" y="3431443"/>
              <a:ext cx="0" cy="1518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719033D8-9E60-E77C-9D59-B039B7309731}"/>
                </a:ext>
              </a:extLst>
            </p:cNvPr>
            <p:cNvCxnSpPr>
              <a:cxnSpLocks/>
              <a:stCxn id="34" idx="2"/>
              <a:endCxn id="28" idx="0"/>
            </p:cNvCxnSpPr>
            <p:nvPr/>
          </p:nvCxnSpPr>
          <p:spPr>
            <a:xfrm flipH="1">
              <a:off x="4658049" y="3897204"/>
              <a:ext cx="1" cy="4924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47FA3122-684B-12E2-986E-4FF34DC2AFBB}"/>
                </a:ext>
              </a:extLst>
            </p:cNvPr>
            <p:cNvCxnSpPr>
              <a:cxnSpLocks/>
              <a:stCxn id="40" idx="2"/>
              <a:endCxn id="29" idx="0"/>
            </p:cNvCxnSpPr>
            <p:nvPr/>
          </p:nvCxnSpPr>
          <p:spPr>
            <a:xfrm>
              <a:off x="9367280" y="3897204"/>
              <a:ext cx="0" cy="4926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FD99297-1D98-68B6-24BD-2CF8A26EB640}"/>
                </a:ext>
              </a:extLst>
            </p:cNvPr>
            <p:cNvCxnSpPr>
              <a:cxnSpLocks/>
              <a:stCxn id="28" idx="2"/>
              <a:endCxn id="41" idx="0"/>
            </p:cNvCxnSpPr>
            <p:nvPr/>
          </p:nvCxnSpPr>
          <p:spPr>
            <a:xfrm>
              <a:off x="4658049" y="5301100"/>
              <a:ext cx="0" cy="4480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0D01917F-376C-D02F-86DB-F8F57034D664}"/>
                </a:ext>
              </a:extLst>
            </p:cNvPr>
            <p:cNvCxnSpPr>
              <a:cxnSpLocks/>
              <a:stCxn id="29" idx="2"/>
              <a:endCxn id="45" idx="0"/>
            </p:cNvCxnSpPr>
            <p:nvPr/>
          </p:nvCxnSpPr>
          <p:spPr>
            <a:xfrm>
              <a:off x="9374681" y="5301100"/>
              <a:ext cx="0" cy="4434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6EB7DFD0-6C35-3448-FDFF-1E9CA9826D22}"/>
                </a:ext>
              </a:extLst>
            </p:cNvPr>
            <p:cNvCxnSpPr>
              <a:stCxn id="41" idx="2"/>
              <a:endCxn id="42" idx="0"/>
            </p:cNvCxnSpPr>
            <p:nvPr/>
          </p:nvCxnSpPr>
          <p:spPr>
            <a:xfrm>
              <a:off x="4658049" y="7523092"/>
              <a:ext cx="0" cy="3452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E8B1E120-227D-625E-6228-FA5B69468ED5}"/>
                </a:ext>
              </a:extLst>
            </p:cNvPr>
            <p:cNvCxnSpPr>
              <a:cxnSpLocks/>
              <a:stCxn id="45" idx="2"/>
              <a:endCxn id="58" idx="0"/>
            </p:cNvCxnSpPr>
            <p:nvPr/>
          </p:nvCxnSpPr>
          <p:spPr>
            <a:xfrm flipH="1">
              <a:off x="9374681" y="7516835"/>
              <a:ext cx="0" cy="3515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B3915187-D7B5-AD7C-2C87-47DDE7B57F14}"/>
                </a:ext>
              </a:extLst>
            </p:cNvPr>
            <p:cNvCxnSpPr>
              <a:stCxn id="42" idx="2"/>
              <a:endCxn id="46" idx="0"/>
            </p:cNvCxnSpPr>
            <p:nvPr/>
          </p:nvCxnSpPr>
          <p:spPr>
            <a:xfrm flipH="1">
              <a:off x="4658048" y="8799288"/>
              <a:ext cx="1" cy="3952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0AC65C4C-2A7D-B597-26FC-F44F39893EB5}"/>
                </a:ext>
              </a:extLst>
            </p:cNvPr>
            <p:cNvCxnSpPr>
              <a:stCxn id="58" idx="2"/>
              <a:endCxn id="64" idx="0"/>
            </p:cNvCxnSpPr>
            <p:nvPr/>
          </p:nvCxnSpPr>
          <p:spPr>
            <a:xfrm>
              <a:off x="9374681" y="8799288"/>
              <a:ext cx="0" cy="4225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32F90D1E-FBBC-D6D8-905A-59F83407C25F}"/>
                </a:ext>
              </a:extLst>
            </p:cNvPr>
            <p:cNvCxnSpPr>
              <a:cxnSpLocks/>
              <a:stCxn id="46" idx="2"/>
              <a:endCxn id="47" idx="0"/>
            </p:cNvCxnSpPr>
            <p:nvPr/>
          </p:nvCxnSpPr>
          <p:spPr>
            <a:xfrm>
              <a:off x="4658048" y="10125436"/>
              <a:ext cx="0" cy="4112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6363BF1A-953E-C25B-45BB-08BA1AA82EED}"/>
                </a:ext>
              </a:extLst>
            </p:cNvPr>
            <p:cNvCxnSpPr>
              <a:cxnSpLocks/>
              <a:stCxn id="64" idx="2"/>
              <a:endCxn id="71" idx="0"/>
            </p:cNvCxnSpPr>
            <p:nvPr/>
          </p:nvCxnSpPr>
          <p:spPr>
            <a:xfrm>
              <a:off x="9380640" y="10152787"/>
              <a:ext cx="3700" cy="4225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1874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Metadata/LabelInfo.xml><?xml version="1.0" encoding="utf-8"?>
<clbl:labelList xmlns:clbl="http://schemas.microsoft.com/office/2020/mipLabelMetadata">
  <clbl:label id="{8fdd7410-975e-4ab4-8eba-04eb2d2c35cb}" enabled="0" method="" siteId="{8fdd7410-975e-4ab4-8eba-04eb2d2c35c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4586</TotalTime>
  <Words>868</Words>
  <Application>Microsoft Office PowerPoint</Application>
  <PresentationFormat>Custom</PresentationFormat>
  <Paragraphs>206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Tw Cen MT</vt:lpstr>
      <vt:lpstr>Tw Cen MT Condensed</vt:lpstr>
      <vt:lpstr>Wingdings 3</vt:lpstr>
      <vt:lpstr>Integral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Vester Gunsaru</dc:creator>
  <cp:lastModifiedBy>Vester Gunsaru</cp:lastModifiedBy>
  <cp:revision>3</cp:revision>
  <dcterms:created xsi:type="dcterms:W3CDTF">2024-01-05T10:39:19Z</dcterms:created>
  <dcterms:modified xsi:type="dcterms:W3CDTF">2025-01-10T12:08:18Z</dcterms:modified>
</cp:coreProperties>
</file>