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4"/>
  </p:notesMasterIdLst>
  <p:handoutMasterIdLst>
    <p:handoutMasterId r:id="rId15"/>
  </p:handoutMasterIdLst>
  <p:sldIdLst>
    <p:sldId id="278" r:id="rId2"/>
    <p:sldId id="289" r:id="rId3"/>
    <p:sldId id="290" r:id="rId4"/>
    <p:sldId id="291" r:id="rId5"/>
    <p:sldId id="292" r:id="rId6"/>
    <p:sldId id="293" r:id="rId7"/>
    <p:sldId id="275" r:id="rId8"/>
    <p:sldId id="285" r:id="rId9"/>
    <p:sldId id="286" r:id="rId10"/>
    <p:sldId id="283" r:id="rId11"/>
    <p:sldId id="282"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D3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82" autoAdjust="0"/>
  </p:normalViewPr>
  <p:slideViewPr>
    <p:cSldViewPr snapToGrid="0">
      <p:cViewPr>
        <p:scale>
          <a:sx n="70" d="100"/>
          <a:sy n="70" d="100"/>
        </p:scale>
        <p:origin x="1362" y="-6"/>
      </p:cViewPr>
      <p:guideLst>
        <p:guide orient="horz" pos="2165"/>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6</c:v>
                </c:pt>
                <c:pt idx="1">
                  <c:v>5</c:v>
                </c:pt>
                <c:pt idx="2">
                  <c:v>2</c:v>
                </c:pt>
                <c:pt idx="3">
                  <c:v>8</c:v>
                </c:pt>
              </c:numCache>
            </c:numRef>
          </c:val>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3</c:v>
                </c:pt>
                <c:pt idx="1">
                  <c:v>6</c:v>
                </c:pt>
                <c:pt idx="2">
                  <c:v>4</c:v>
                </c:pt>
                <c:pt idx="3">
                  <c:v>1</c:v>
                </c:pt>
              </c:numCache>
            </c:numRef>
          </c:val>
        </c:ser>
        <c:ser>
          <c:idx val="5"/>
          <c:order val="5"/>
          <c:tx>
            <c:strRef>
              <c:f>Sheet1!$G$1</c:f>
              <c:strCache>
                <c:ptCount val="1"/>
                <c:pt idx="0">
                  <c:v>Series 6</c:v>
                </c:pt>
              </c:strCache>
            </c:strRef>
          </c:tx>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5</c:v>
                </c:pt>
                <c:pt idx="1">
                  <c:v>7</c:v>
                </c:pt>
                <c:pt idx="2">
                  <c:v>3</c:v>
                </c:pt>
                <c:pt idx="3">
                  <c:v>4</c:v>
                </c:pt>
              </c:numCache>
            </c:numRef>
          </c:val>
        </c:ser>
        <c:dLbls>
          <c:showLegendKey val="0"/>
          <c:showVal val="0"/>
          <c:showCatName val="0"/>
          <c:showSerName val="0"/>
          <c:showPercent val="0"/>
          <c:showBubbleSize val="0"/>
        </c:dLbls>
        <c:gapWidth val="150"/>
        <c:axId val="99126080"/>
        <c:axId val="99125688"/>
      </c:barChart>
      <c:catAx>
        <c:axId val="99126080"/>
        <c:scaling>
          <c:orientation val="minMax"/>
        </c:scaling>
        <c:delete val="0"/>
        <c:axPos val="b"/>
        <c:numFmt formatCode="General" sourceLinked="0"/>
        <c:majorTickMark val="out"/>
        <c:minorTickMark val="none"/>
        <c:tickLblPos val="nextTo"/>
        <c:crossAx val="99125688"/>
        <c:crosses val="autoZero"/>
        <c:auto val="1"/>
        <c:lblAlgn val="ctr"/>
        <c:lblOffset val="100"/>
        <c:noMultiLvlLbl val="0"/>
      </c:catAx>
      <c:valAx>
        <c:axId val="99125688"/>
        <c:scaling>
          <c:orientation val="minMax"/>
        </c:scaling>
        <c:delete val="0"/>
        <c:axPos val="l"/>
        <c:majorGridlines/>
        <c:numFmt formatCode="General" sourceLinked="1"/>
        <c:majorTickMark val="out"/>
        <c:minorTickMark val="none"/>
        <c:tickLblPos val="nextTo"/>
        <c:crossAx val="9912608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6</c:v>
                </c:pt>
                <c:pt idx="1">
                  <c:v>5</c:v>
                </c:pt>
                <c:pt idx="2">
                  <c:v>2</c:v>
                </c:pt>
                <c:pt idx="3">
                  <c:v>8</c:v>
                </c:pt>
              </c:numCache>
            </c:numRef>
          </c:val>
        </c:ser>
        <c:ser>
          <c:idx val="4"/>
          <c:order val="4"/>
          <c:tx>
            <c:strRef>
              <c:f>Sheet1!$F$1</c:f>
              <c:strCache>
                <c:ptCount val="1"/>
                <c:pt idx="0">
                  <c:v>Series 5</c:v>
                </c:pt>
              </c:strCache>
            </c:strRef>
          </c:tx>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3</c:v>
                </c:pt>
                <c:pt idx="1">
                  <c:v>6</c:v>
                </c:pt>
                <c:pt idx="2">
                  <c:v>4</c:v>
                </c:pt>
                <c:pt idx="3">
                  <c:v>1</c:v>
                </c:pt>
              </c:numCache>
            </c:numRef>
          </c:val>
        </c:ser>
        <c:ser>
          <c:idx val="5"/>
          <c:order val="5"/>
          <c:tx>
            <c:strRef>
              <c:f>Sheet1!$G$1</c:f>
              <c:strCache>
                <c:ptCount val="1"/>
                <c:pt idx="0">
                  <c:v>Series 6</c:v>
                </c:pt>
              </c:strCache>
            </c:strRef>
          </c:tx>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5</c:v>
                </c:pt>
                <c:pt idx="1">
                  <c:v>7</c:v>
                </c:pt>
                <c:pt idx="2">
                  <c:v>3</c:v>
                </c:pt>
                <c:pt idx="3">
                  <c:v>4</c:v>
                </c:pt>
              </c:numCache>
            </c:numRef>
          </c:val>
        </c:ser>
        <c:dLbls>
          <c:showLegendKey val="0"/>
          <c:showVal val="0"/>
          <c:showCatName val="0"/>
          <c:showSerName val="0"/>
          <c:showPercent val="0"/>
          <c:showBubbleSize val="0"/>
        </c:dLbls>
        <c:gapWidth val="150"/>
        <c:axId val="99120984"/>
        <c:axId val="99125296"/>
      </c:barChart>
      <c:catAx>
        <c:axId val="99120984"/>
        <c:scaling>
          <c:orientation val="maxMin"/>
        </c:scaling>
        <c:delete val="0"/>
        <c:axPos val="l"/>
        <c:numFmt formatCode="General" sourceLinked="0"/>
        <c:majorTickMark val="out"/>
        <c:minorTickMark val="none"/>
        <c:tickLblPos val="nextTo"/>
        <c:crossAx val="99125296"/>
        <c:crosses val="autoZero"/>
        <c:auto val="1"/>
        <c:lblAlgn val="ctr"/>
        <c:lblOffset val="100"/>
        <c:noMultiLvlLbl val="0"/>
      </c:catAx>
      <c:valAx>
        <c:axId val="99125296"/>
        <c:scaling>
          <c:orientation val="minMax"/>
        </c:scaling>
        <c:delete val="0"/>
        <c:axPos val="t"/>
        <c:majorGridlines/>
        <c:numFmt formatCode="General" sourceLinked="1"/>
        <c:majorTickMark val="out"/>
        <c:minorTickMark val="none"/>
        <c:tickLblPos val="nextTo"/>
        <c:crossAx val="9912098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5"/>
          <c:order val="0"/>
          <c:tx>
            <c:strRef>
              <c:f>Sheet1!$G$1</c:f>
              <c:strCache>
                <c:ptCount val="1"/>
                <c:pt idx="0">
                  <c:v>Series 6</c:v>
                </c:pt>
              </c:strCache>
            </c:strRef>
          </c:tx>
          <c:cat>
            <c:strRef>
              <c:f>Sheet1!$A$2:$A$5</c:f>
              <c:strCache>
                <c:ptCount val="4"/>
                <c:pt idx="0">
                  <c:v>Item 1</c:v>
                </c:pt>
                <c:pt idx="1">
                  <c:v>Item 2</c:v>
                </c:pt>
                <c:pt idx="2">
                  <c:v>Item 3</c:v>
                </c:pt>
                <c:pt idx="3">
                  <c:v>Item 4</c:v>
                </c:pt>
              </c:strCache>
            </c:strRef>
          </c:cat>
          <c:val>
            <c:numRef>
              <c:f>Sheet1!$G$2:$G$5</c:f>
              <c:numCache>
                <c:formatCode>General</c:formatCode>
                <c:ptCount val="4"/>
                <c:pt idx="0">
                  <c:v>5</c:v>
                </c:pt>
                <c:pt idx="1">
                  <c:v>7</c:v>
                </c:pt>
                <c:pt idx="2">
                  <c:v>3</c:v>
                </c:pt>
                <c:pt idx="3">
                  <c:v>4</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8B646F-44C2-A142-A5F1-4901E9AB68E1}" type="datetimeFigureOut">
              <a:rPr lang="en-US" smtClean="0"/>
              <a:t>6/12/2016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063E7-253C-604F-92BD-AAA5D2BFA92A}" type="slidenum">
              <a:rPr lang="en-US" smtClean="0"/>
              <a:t>‹#›</a:t>
            </a:fld>
            <a:endParaRPr lang="en-US"/>
          </a:p>
        </p:txBody>
      </p:sp>
    </p:spTree>
    <p:extLst>
      <p:ext uri="{BB962C8B-B14F-4D97-AF65-F5344CB8AC3E}">
        <p14:creationId xmlns:p14="http://schemas.microsoft.com/office/powerpoint/2010/main" val="3533479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80D3D-4D67-384E-B920-9C3A711E0E7E}" type="datetimeFigureOut">
              <a:rPr lang="en-US" smtClean="0"/>
              <a:t>6/12/2016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32A44-2427-5640-B9C5-F901A8D5C7DC}" type="slidenum">
              <a:rPr lang="en-US" smtClean="0"/>
              <a:t>‹#›</a:t>
            </a:fld>
            <a:endParaRPr lang="en-US"/>
          </a:p>
        </p:txBody>
      </p:sp>
    </p:spTree>
    <p:extLst>
      <p:ext uri="{BB962C8B-B14F-4D97-AF65-F5344CB8AC3E}">
        <p14:creationId xmlns:p14="http://schemas.microsoft.com/office/powerpoint/2010/main" val="542034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 name="Picture 9" descr="cover.jpg"/>
          <p:cNvPicPr>
            <a:picLocks noChangeAspect="1"/>
          </p:cNvPicPr>
          <p:nvPr userDrawn="1"/>
        </p:nvPicPr>
        <p:blipFill>
          <a:blip r:embed="rId2"/>
          <a:stretch>
            <a:fillRect/>
          </a:stretch>
        </p:blipFill>
        <p:spPr>
          <a:xfrm>
            <a:off x="0" y="0"/>
            <a:ext cx="9144000" cy="6858000"/>
          </a:xfrm>
          <a:prstGeom prst="rect">
            <a:avLst/>
          </a:prstGeom>
        </p:spPr>
      </p:pic>
      <p:sp>
        <p:nvSpPr>
          <p:cNvPr id="9" name="TextBox 8"/>
          <p:cNvSpPr txBox="1"/>
          <p:nvPr/>
        </p:nvSpPr>
        <p:spPr>
          <a:xfrm>
            <a:off x="4572001" y="5876165"/>
            <a:ext cx="4114800" cy="123111"/>
          </a:xfrm>
          <a:prstGeom prst="rect">
            <a:avLst/>
          </a:prstGeom>
          <a:noFill/>
        </p:spPr>
        <p:txBody>
          <a:bodyPr wrap="square" lIns="0" tIns="0" rIns="0" bIns="0" rtlCol="0" anchor="ctr" anchorCtr="0">
            <a:noAutofit/>
          </a:bodyPr>
          <a:lstStyle/>
          <a:p>
            <a:pPr algn="r"/>
            <a:r>
              <a:rPr lang="en-US" sz="800" i="1" kern="1200" dirty="0" smtClean="0">
                <a:solidFill>
                  <a:schemeClr val="tx2"/>
                </a:solidFill>
                <a:latin typeface="+mn-lt"/>
                <a:ea typeface="+mn-ea"/>
                <a:cs typeface="Franklin Gothic Book"/>
              </a:rPr>
              <a:t>Jeffrey Birch, Acting </a:t>
            </a:r>
            <a:r>
              <a:rPr lang="en-US" sz="800" i="1" kern="1200" baseline="0" dirty="0" smtClean="0">
                <a:solidFill>
                  <a:schemeClr val="tx2"/>
                </a:solidFill>
                <a:latin typeface="+mn-lt"/>
                <a:ea typeface="+mn-ea"/>
                <a:cs typeface="Franklin Gothic Book"/>
              </a:rPr>
              <a:t>D</a:t>
            </a:r>
            <a:r>
              <a:rPr lang="en-US" sz="800" i="1" kern="1200" dirty="0" smtClean="0">
                <a:solidFill>
                  <a:schemeClr val="tx2"/>
                </a:solidFill>
                <a:latin typeface="+mn-lt"/>
                <a:ea typeface="+mn-ea"/>
                <a:cs typeface="Franklin Gothic Book"/>
              </a:rPr>
              <a:t>irector</a:t>
            </a:r>
            <a:endParaRPr lang="en-US" sz="800" i="1" kern="1200" baseline="0" dirty="0" smtClean="0">
              <a:solidFill>
                <a:schemeClr val="tx2"/>
              </a:solidFill>
              <a:latin typeface="+mn-lt"/>
              <a:ea typeface="+mn-ea"/>
              <a:cs typeface="Franklin Gothic Book"/>
            </a:endParaRPr>
          </a:p>
          <a:p>
            <a:pPr algn="r"/>
            <a:r>
              <a:rPr lang="en-US" sz="800" b="1" kern="1200" dirty="0" smtClean="0">
                <a:solidFill>
                  <a:schemeClr val="tx2"/>
                </a:solidFill>
                <a:latin typeface="+mn-lt"/>
                <a:ea typeface="+mn-ea"/>
                <a:cs typeface="Franklin Gothic Book"/>
              </a:rPr>
              <a:t>www.fai.gov</a:t>
            </a:r>
            <a:endParaRPr lang="en-US" sz="800" kern="1200" dirty="0">
              <a:solidFill>
                <a:schemeClr val="tx2"/>
              </a:solidFill>
              <a:latin typeface="+mn-lt"/>
              <a:ea typeface="+mn-ea"/>
              <a:cs typeface="Franklin Gothic Book"/>
            </a:endParaRPr>
          </a:p>
        </p:txBody>
      </p:sp>
      <p:sp>
        <p:nvSpPr>
          <p:cNvPr id="12" name="Title 11"/>
          <p:cNvSpPr>
            <a:spLocks noGrp="1"/>
          </p:cNvSpPr>
          <p:nvPr>
            <p:ph type="title" hasCustomPrompt="1"/>
          </p:nvPr>
        </p:nvSpPr>
        <p:spPr>
          <a:xfrm>
            <a:off x="463550" y="2830370"/>
            <a:ext cx="8223250" cy="914400"/>
          </a:xfrm>
        </p:spPr>
        <p:txBody>
          <a:bodyPr/>
          <a:lstStyle>
            <a:lvl1pPr>
              <a:defRPr>
                <a:solidFill>
                  <a:schemeClr val="tx1"/>
                </a:solidFill>
              </a:defRPr>
            </a:lvl1pPr>
          </a:lstStyle>
          <a:p>
            <a:r>
              <a:rPr lang="en-US" dirty="0" smtClean="0"/>
              <a:t>Presentation Title</a:t>
            </a:r>
            <a:endParaRPr lang="en-US" dirty="0"/>
          </a:p>
        </p:txBody>
      </p:sp>
      <p:sp>
        <p:nvSpPr>
          <p:cNvPr id="14" name="Text Placeholder 13"/>
          <p:cNvSpPr>
            <a:spLocks noGrp="1"/>
          </p:cNvSpPr>
          <p:nvPr>
            <p:ph type="body" sz="quarter" idx="10" hasCustomPrompt="1"/>
          </p:nvPr>
        </p:nvSpPr>
        <p:spPr>
          <a:xfrm>
            <a:off x="455613" y="3925888"/>
            <a:ext cx="8231187" cy="1240677"/>
          </a:xfrm>
        </p:spPr>
        <p:txBody>
          <a:bodyPr>
            <a:normAutofit/>
          </a:bodyPr>
          <a:lstStyle>
            <a:lvl1pPr>
              <a:buNone/>
              <a:defRPr sz="2400">
                <a:solidFill>
                  <a:schemeClr val="tx2"/>
                </a:solidFill>
              </a:defRPr>
            </a:lvl1pPr>
          </a:lstStyle>
          <a:p>
            <a:pPr lvl="0"/>
            <a:r>
              <a:rPr lang="en-US" dirty="0" smtClean="0"/>
              <a:t>Presentation Subhead</a:t>
            </a:r>
            <a:endParaRPr lang="en-US" dirty="0"/>
          </a:p>
        </p:txBody>
      </p:sp>
      <p:sp>
        <p:nvSpPr>
          <p:cNvPr id="15" name="Text Placeholder 13"/>
          <p:cNvSpPr>
            <a:spLocks noGrp="1"/>
          </p:cNvSpPr>
          <p:nvPr>
            <p:ph type="body" sz="quarter" idx="11" hasCustomPrompt="1"/>
          </p:nvPr>
        </p:nvSpPr>
        <p:spPr>
          <a:xfrm>
            <a:off x="455613" y="5502594"/>
            <a:ext cx="4116387" cy="300141"/>
          </a:xfrm>
        </p:spPr>
        <p:txBody>
          <a:bodyPr>
            <a:noAutofit/>
          </a:bodyPr>
          <a:lstStyle>
            <a:lvl1pPr>
              <a:buNone/>
              <a:defRPr sz="1400">
                <a:solidFill>
                  <a:schemeClr val="tx2"/>
                </a:solidFill>
              </a:defRPr>
            </a:lvl1pPr>
          </a:lstStyle>
          <a:p>
            <a:pPr lvl="0"/>
            <a:r>
              <a:rPr lang="en-US" dirty="0" smtClean="0"/>
              <a:t>Presenter Name</a:t>
            </a:r>
            <a:endParaRPr lang="en-US" dirty="0"/>
          </a:p>
        </p:txBody>
      </p:sp>
      <p:sp>
        <p:nvSpPr>
          <p:cNvPr id="16" name="Text Placeholder 13"/>
          <p:cNvSpPr>
            <a:spLocks noGrp="1"/>
          </p:cNvSpPr>
          <p:nvPr>
            <p:ph type="body" sz="quarter" idx="12" hasCustomPrompt="1"/>
          </p:nvPr>
        </p:nvSpPr>
        <p:spPr>
          <a:xfrm>
            <a:off x="455613" y="5802735"/>
            <a:ext cx="4116387" cy="300141"/>
          </a:xfrm>
        </p:spPr>
        <p:txBody>
          <a:bodyPr>
            <a:noAutofit/>
          </a:bodyPr>
          <a:lstStyle>
            <a:lvl1pPr>
              <a:buNone/>
              <a:defRPr sz="1400">
                <a:solidFill>
                  <a:schemeClr val="tx2"/>
                </a:solidFill>
              </a:defRPr>
            </a:lvl1pPr>
          </a:lstStyle>
          <a:p>
            <a:pPr lvl="0"/>
            <a:r>
              <a:rPr lang="en-US" dirty="0" smtClean="0"/>
              <a:t>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FRONT">
    <p:spTree>
      <p:nvGrpSpPr>
        <p:cNvPr id="1" name=""/>
        <p:cNvGrpSpPr/>
        <p:nvPr/>
      </p:nvGrpSpPr>
      <p:grpSpPr>
        <a:xfrm>
          <a:off x="0" y="0"/>
          <a:ext cx="0" cy="0"/>
          <a:chOff x="0" y="0"/>
          <a:chExt cx="0" cy="0"/>
        </a:xfrm>
      </p:grpSpPr>
      <p:pic>
        <p:nvPicPr>
          <p:cNvPr id="2" name="Picture 1" descr="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6"/>
          <p:cNvSpPr>
            <a:spLocks noGrp="1"/>
          </p:cNvSpPr>
          <p:nvPr>
            <p:ph type="title" hasCustomPrompt="1"/>
          </p:nvPr>
        </p:nvSpPr>
        <p:spPr>
          <a:xfrm>
            <a:off x="455613" y="2622857"/>
            <a:ext cx="8231187" cy="914400"/>
          </a:xfrm>
          <a:prstGeom prst="rect">
            <a:avLst/>
          </a:prstGeom>
        </p:spPr>
        <p:txBody>
          <a:bodyPr vert="horz" lIns="0" tIns="0" rIns="0" bIns="0">
            <a:normAutofit/>
          </a:bodyPr>
          <a:lstStyle>
            <a:lvl1pPr marL="0" indent="0" algn="l">
              <a:lnSpc>
                <a:spcPct val="100000"/>
              </a:lnSpc>
              <a:buClr>
                <a:schemeClr val="tx1"/>
              </a:buClr>
              <a:buSzPct val="65000"/>
              <a:buFont typeface="Arial"/>
              <a:buNone/>
              <a:defRPr sz="4400">
                <a:solidFill>
                  <a:schemeClr val="tx2"/>
                </a:solidFill>
                <a:latin typeface="Cambria"/>
                <a:cs typeface="Cambria"/>
              </a:defRPr>
            </a:lvl1pPr>
          </a:lstStyle>
          <a:p>
            <a:r>
              <a:rPr lang="en-US" dirty="0" smtClean="0"/>
              <a:t>Section Title</a:t>
            </a:r>
            <a:endParaRPr lang="en-US" dirty="0"/>
          </a:p>
        </p:txBody>
      </p:sp>
      <p:sp>
        <p:nvSpPr>
          <p:cNvPr id="3" name="Content Placeholder 2"/>
          <p:cNvSpPr>
            <a:spLocks noGrp="1"/>
          </p:cNvSpPr>
          <p:nvPr>
            <p:ph sz="quarter" idx="10" hasCustomPrompt="1"/>
          </p:nvPr>
        </p:nvSpPr>
        <p:spPr>
          <a:xfrm>
            <a:off x="455613" y="3654425"/>
            <a:ext cx="8231187" cy="2552700"/>
          </a:xfrm>
        </p:spPr>
        <p:txBody>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8016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OUTLINE">
    <p:spTree>
      <p:nvGrpSpPr>
        <p:cNvPr id="1" name=""/>
        <p:cNvGrpSpPr/>
        <p:nvPr/>
      </p:nvGrpSpPr>
      <p:grpSpPr>
        <a:xfrm>
          <a:off x="0" y="0"/>
          <a:ext cx="0" cy="0"/>
          <a:chOff x="0" y="0"/>
          <a:chExt cx="0" cy="0"/>
        </a:xfrm>
      </p:grpSpPr>
      <p:sp>
        <p:nvSpPr>
          <p:cNvPr id="9" name="Content Placeholder 8"/>
          <p:cNvSpPr>
            <a:spLocks noGrp="1"/>
          </p:cNvSpPr>
          <p:nvPr>
            <p:ph sz="quarter" idx="11" hasCustomPrompt="1"/>
          </p:nvPr>
        </p:nvSpPr>
        <p:spPr>
          <a:xfrm>
            <a:off x="463550" y="1352282"/>
            <a:ext cx="8223250" cy="5050106"/>
          </a:xfrm>
        </p:spPr>
        <p:txBody>
          <a:bodyPr/>
          <a:lstStyle>
            <a:lvl1pPr marL="457200">
              <a:defRPr/>
            </a:lvl1pPr>
            <a:lvl2pPr marL="914400">
              <a:defRPr/>
            </a:lvl2pPr>
            <a:lvl3pPr marL="1371600">
              <a:defRPr/>
            </a:lvl3pPr>
            <a:lvl4pPr marL="1828800">
              <a:defRPr/>
            </a:lvl4pPr>
            <a:lvl5pPr marL="228600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
        <p:nvSpPr>
          <p:cNvPr id="5" name="Title Placeholder 1"/>
          <p:cNvSpPr>
            <a:spLocks noGrp="1"/>
          </p:cNvSpPr>
          <p:nvPr>
            <p:ph type="title" hasCustomPrompt="1"/>
          </p:nvPr>
        </p:nvSpPr>
        <p:spPr>
          <a:xfrm>
            <a:off x="463550" y="244700"/>
            <a:ext cx="8223250" cy="914400"/>
          </a:xfrm>
          <a:prstGeom prst="rect">
            <a:avLst/>
          </a:prstGeom>
        </p:spPr>
        <p:txBody>
          <a:bodyPr vert="horz" lIns="0" tIns="0" rIns="0" bIns="0" rtlCol="0" anchor="ctr" anchorCtr="0">
            <a:normAutofit/>
          </a:bodyPr>
          <a:lstStyle>
            <a:lvl1pPr>
              <a:defRPr/>
            </a:lvl1pPr>
          </a:lstStyle>
          <a:p>
            <a:r>
              <a:rPr lang="en-US" dirty="0" smtClean="0"/>
              <a:t>Bulleted Outline</a:t>
            </a:r>
            <a:endParaRPr lang="en-US" dirty="0"/>
          </a:p>
        </p:txBody>
      </p:sp>
    </p:spTree>
    <p:extLst>
      <p:ext uri="{BB962C8B-B14F-4D97-AF65-F5344CB8AC3E}">
        <p14:creationId xmlns:p14="http://schemas.microsoft.com/office/powerpoint/2010/main" val="285692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MAN NUMERAL OUTLI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81063F8-5AD5-8C4E-9551-67F09626B657}" type="slidenum">
              <a:rPr lang="en-US" smtClean="0"/>
              <a:pPr/>
              <a:t>‹#›</a:t>
            </a:fld>
            <a:endParaRPr lang="en-US" dirty="0"/>
          </a:p>
        </p:txBody>
      </p:sp>
      <p:sp>
        <p:nvSpPr>
          <p:cNvPr id="5" name="Content Placeholder 4"/>
          <p:cNvSpPr>
            <a:spLocks noGrp="1"/>
          </p:cNvSpPr>
          <p:nvPr>
            <p:ph sz="quarter" idx="11" hasCustomPrompt="1"/>
          </p:nvPr>
        </p:nvSpPr>
        <p:spPr>
          <a:xfrm>
            <a:off x="463550" y="1352282"/>
            <a:ext cx="8223250" cy="5050105"/>
          </a:xfrm>
        </p:spPr>
        <p:txBody>
          <a:bodyPr/>
          <a:lstStyle>
            <a:lvl1pPr marL="457200" marR="0" indent="-457200" algn="l" defTabSz="457200" rtl="0" eaLnBrk="1" fontAlgn="auto" latinLnBrk="0" hangingPunct="1">
              <a:lnSpc>
                <a:spcPct val="100000"/>
              </a:lnSpc>
              <a:spcBef>
                <a:spcPts val="600"/>
              </a:spcBef>
              <a:spcAft>
                <a:spcPts val="0"/>
              </a:spcAft>
              <a:buClrTx/>
              <a:buSzPct val="100000"/>
              <a:buFont typeface="+mj-lt"/>
              <a:buAutoNum type="romanUcPeriod"/>
              <a:tabLst/>
              <a:defRPr/>
            </a:lvl1pPr>
            <a:lvl2pPr marL="914400" indent="-457200">
              <a:lnSpc>
                <a:spcPct val="100000"/>
              </a:lnSpc>
              <a:spcAft>
                <a:spcPts val="0"/>
              </a:spcAft>
              <a:buSzPct val="100000"/>
              <a:buFont typeface="+mj-lt"/>
              <a:buAutoNum type="alphaUcPeriod"/>
              <a:defRPr/>
            </a:lvl2pPr>
            <a:lvl3pPr marL="1371600" indent="-457200">
              <a:lnSpc>
                <a:spcPct val="100000"/>
              </a:lnSpc>
              <a:spcAft>
                <a:spcPts val="0"/>
              </a:spcAft>
              <a:buSzPct val="100000"/>
              <a:buFont typeface="+mj-lt"/>
              <a:buAutoNum type="arabicPeriod"/>
              <a:defRPr/>
            </a:lvl3pPr>
            <a:lvl4pPr marL="1828800" indent="-457200">
              <a:lnSpc>
                <a:spcPct val="100000"/>
              </a:lnSpc>
              <a:spcAft>
                <a:spcPts val="0"/>
              </a:spcAft>
              <a:buSzPct val="100000"/>
              <a:buFont typeface="+mj-lt"/>
              <a:buAutoNum type="alphaLcPeriod"/>
              <a:defRPr/>
            </a:lvl4pPr>
            <a:lvl5pPr marL="2286000" indent="-457200">
              <a:lnSpc>
                <a:spcPct val="100000"/>
              </a:lnSpc>
              <a:spcAft>
                <a:spcPts val="0"/>
              </a:spcAft>
              <a:buSzPct val="100000"/>
              <a:buFont typeface="+mj-lt"/>
              <a:buAutoNum type="arabicParenR"/>
              <a:defRPr/>
            </a:lvl5pPr>
          </a:lstStyle>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one</a:t>
            </a:r>
          </a:p>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two</a:t>
            </a:r>
          </a:p>
          <a:p>
            <a:pPr lvl="1"/>
            <a:r>
              <a:rPr lang="en-US" dirty="0" smtClean="0"/>
              <a:t>Second level, line one</a:t>
            </a:r>
          </a:p>
          <a:p>
            <a:pPr lvl="1"/>
            <a:r>
              <a:rPr lang="en-US" dirty="0" smtClean="0"/>
              <a:t>Second level, line two</a:t>
            </a:r>
          </a:p>
          <a:p>
            <a:pPr lvl="2"/>
            <a:r>
              <a:rPr lang="en-US" dirty="0" smtClean="0"/>
              <a:t>Third level, line one</a:t>
            </a:r>
          </a:p>
          <a:p>
            <a:pPr lvl="2"/>
            <a:r>
              <a:rPr lang="en-US" dirty="0" smtClean="0"/>
              <a:t>Third level, line two</a:t>
            </a:r>
          </a:p>
          <a:p>
            <a:pPr lvl="3"/>
            <a:r>
              <a:rPr lang="en-US" dirty="0" smtClean="0"/>
              <a:t>Fourth level, line one</a:t>
            </a:r>
          </a:p>
          <a:p>
            <a:pPr lvl="3"/>
            <a:r>
              <a:rPr lang="en-US" dirty="0" smtClean="0"/>
              <a:t>Fourth level, line two</a:t>
            </a:r>
          </a:p>
          <a:p>
            <a:pPr lvl="4"/>
            <a:r>
              <a:rPr lang="en-US" dirty="0" smtClean="0"/>
              <a:t>Fifth level, line one</a:t>
            </a:r>
          </a:p>
          <a:p>
            <a:pPr lvl="4"/>
            <a:r>
              <a:rPr lang="en-US" dirty="0" smtClean="0"/>
              <a:t>Fifth level, line two</a:t>
            </a:r>
            <a:endParaRPr lang="en-US" dirty="0"/>
          </a:p>
        </p:txBody>
      </p:sp>
      <p:sp>
        <p:nvSpPr>
          <p:cNvPr id="6" name="Title Placeholder 1"/>
          <p:cNvSpPr>
            <a:spLocks noGrp="1"/>
          </p:cNvSpPr>
          <p:nvPr>
            <p:ph type="title" hasCustomPrompt="1"/>
          </p:nvPr>
        </p:nvSpPr>
        <p:spPr>
          <a:xfrm>
            <a:off x="463550" y="244700"/>
            <a:ext cx="8223250" cy="914400"/>
          </a:xfrm>
          <a:prstGeom prst="rect">
            <a:avLst/>
          </a:prstGeom>
        </p:spPr>
        <p:txBody>
          <a:bodyPr vert="horz" lIns="0" tIns="0" rIns="0" bIns="0" rtlCol="0" anchor="ctr" anchorCtr="0">
            <a:normAutofit/>
          </a:bodyPr>
          <a:lstStyle>
            <a:lvl1pPr>
              <a:defRPr/>
            </a:lvl1pPr>
          </a:lstStyle>
          <a:p>
            <a:r>
              <a:rPr lang="en-US" dirty="0" smtClean="0"/>
              <a:t>Roman Numeral Outline</a:t>
            </a:r>
            <a:endParaRPr lang="en-US" dirty="0"/>
          </a:p>
        </p:txBody>
      </p:sp>
    </p:spTree>
    <p:extLst>
      <p:ext uri="{BB962C8B-B14F-4D97-AF65-F5344CB8AC3E}">
        <p14:creationId xmlns:p14="http://schemas.microsoft.com/office/powerpoint/2010/main" val="388073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Content Placeholder 6"/>
          <p:cNvSpPr>
            <a:spLocks noGrp="1"/>
          </p:cNvSpPr>
          <p:nvPr>
            <p:ph sz="quarter" idx="11" hasCustomPrompt="1"/>
          </p:nvPr>
        </p:nvSpPr>
        <p:spPr>
          <a:xfrm>
            <a:off x="463550" y="1352282"/>
            <a:ext cx="8223250" cy="5050106"/>
          </a:xfrm>
        </p:spPr>
        <p:txBody>
          <a:bodyPr>
            <a:normAutofit/>
          </a:bodyPr>
          <a:lstStyle>
            <a:lvl1pPr marL="0" indent="0">
              <a:buNone/>
              <a:defRPr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fr-FR" dirty="0" err="1" smtClean="0"/>
              <a:t>um</a:t>
            </a:r>
            <a:r>
              <a:rPr lang="fr-FR" dirty="0" smtClean="0"/>
              <a:t> </a:t>
            </a:r>
            <a:r>
              <a:rPr lang="fr-FR" dirty="0" err="1" smtClean="0"/>
              <a:t>quam</a:t>
            </a:r>
            <a:r>
              <a:rPr lang="fr-FR" dirty="0" smtClean="0"/>
              <a:t> to qui </a:t>
            </a:r>
            <a:r>
              <a:rPr lang="fr-FR" dirty="0" err="1" smtClean="0"/>
              <a:t>dolor</a:t>
            </a:r>
            <a:r>
              <a:rPr lang="fr-FR" dirty="0" smtClean="0"/>
              <a:t> </a:t>
            </a:r>
            <a:r>
              <a:rPr lang="fr-FR" dirty="0" err="1" smtClean="0"/>
              <a:t>rerfero</a:t>
            </a:r>
            <a:r>
              <a:rPr lang="fr-FR" dirty="0" smtClean="0"/>
              <a:t> </a:t>
            </a:r>
            <a:r>
              <a:rPr lang="fr-FR" dirty="0" err="1" smtClean="0"/>
              <a:t>dolupis</a:t>
            </a:r>
            <a:r>
              <a:rPr lang="fr-FR" dirty="0" smtClean="0"/>
              <a:t> </a:t>
            </a:r>
            <a:r>
              <a:rPr lang="fr-FR" dirty="0" err="1" smtClean="0"/>
              <a:t>estiaturibus</a:t>
            </a:r>
            <a:r>
              <a:rPr lang="fr-FR" dirty="0" smtClean="0"/>
              <a:t> et </a:t>
            </a:r>
            <a:r>
              <a:rPr lang="fr-FR" dirty="0" err="1" smtClean="0"/>
              <a:t>od</a:t>
            </a:r>
            <a:r>
              <a:rPr lang="fr-FR" dirty="0" smtClean="0"/>
              <a:t> quia </a:t>
            </a:r>
            <a:r>
              <a:rPr lang="fr-FR" dirty="0" err="1" smtClean="0"/>
              <a:t>commolo</a:t>
            </a:r>
            <a:r>
              <a:rPr lang="fr-FR" dirty="0" smtClean="0"/>
              <a:t> </a:t>
            </a:r>
            <a:r>
              <a:rPr lang="fr-FR" dirty="0" err="1" smtClean="0"/>
              <a:t>blam</a:t>
            </a:r>
            <a:r>
              <a:rPr lang="fr-FR" dirty="0" smtClean="0"/>
              <a:t> </a:t>
            </a:r>
            <a:r>
              <a:rPr lang="fr-FR" dirty="0" err="1" smtClean="0"/>
              <a:t>adipsam</a:t>
            </a:r>
            <a:r>
              <a:rPr lang="fr-FR" dirty="0" smtClean="0"/>
              <a:t> </a:t>
            </a:r>
            <a:r>
              <a:rPr lang="fr-FR" dirty="0" err="1" smtClean="0"/>
              <a:t>ommo</a:t>
            </a:r>
            <a:r>
              <a:rPr lang="fr-FR" dirty="0" smtClean="0"/>
              <a:t> </a:t>
            </a:r>
            <a:r>
              <a:rPr lang="fr-FR" dirty="0" err="1" smtClean="0"/>
              <a:t>earunt</a:t>
            </a:r>
            <a:r>
              <a:rPr lang="fr-FR" dirty="0" smtClean="0"/>
              <a:t> ut </a:t>
            </a:r>
            <a:r>
              <a:rPr lang="fr-FR" dirty="0" err="1" smtClean="0"/>
              <a:t>escimpos</a:t>
            </a:r>
            <a:r>
              <a:rPr lang="fr-FR" dirty="0" smtClean="0"/>
              <a:t> </a:t>
            </a:r>
            <a:r>
              <a:rPr lang="fr-FR" dirty="0" err="1" smtClean="0"/>
              <a:t>minvel</a:t>
            </a:r>
            <a:r>
              <a:rPr lang="fr-FR" dirty="0" smtClean="0"/>
              <a:t> </a:t>
            </a:r>
            <a:r>
              <a:rPr lang="fr-FR" dirty="0" err="1" smtClean="0"/>
              <a:t>iliqui</a:t>
            </a:r>
            <a:endParaRPr lang="en-US" dirty="0" smtClean="0"/>
          </a:p>
          <a:p>
            <a:pPr lvl="0"/>
            <a:endParaRPr lang="en-US" dirty="0" smtClean="0"/>
          </a:p>
          <a:p>
            <a:pPr lvl="0"/>
            <a:endParaRPr lang="en-US" dirty="0"/>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
        <p:nvSpPr>
          <p:cNvPr id="6" name="Title Placeholder 1"/>
          <p:cNvSpPr>
            <a:spLocks noGrp="1"/>
          </p:cNvSpPr>
          <p:nvPr>
            <p:ph type="title" hasCustomPrompt="1"/>
          </p:nvPr>
        </p:nvSpPr>
        <p:spPr>
          <a:xfrm>
            <a:off x="463550" y="244700"/>
            <a:ext cx="8223250" cy="914400"/>
          </a:xfrm>
          <a:prstGeom prst="rect">
            <a:avLst/>
          </a:prstGeom>
        </p:spPr>
        <p:txBody>
          <a:bodyPr vert="horz" lIns="0" tIns="0" rIns="0" bIns="0" rtlCol="0" anchor="ctr" anchorCtr="0">
            <a:normAutofit/>
          </a:bodyPr>
          <a:lstStyle>
            <a:lvl1pPr>
              <a:defRPr baseline="0"/>
            </a:lvl1pPr>
          </a:lstStyle>
          <a:p>
            <a:r>
              <a:rPr lang="en-US" dirty="0" smtClean="0"/>
              <a:t>Text – 1 Column</a:t>
            </a:r>
            <a:endParaRPr lang="en-US" dirty="0"/>
          </a:p>
        </p:txBody>
      </p:sp>
    </p:spTree>
    <p:extLst>
      <p:ext uri="{BB962C8B-B14F-4D97-AF65-F5344CB8AC3E}">
        <p14:creationId xmlns:p14="http://schemas.microsoft.com/office/powerpoint/2010/main" val="111575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Text – 2 Columns</a:t>
            </a:r>
            <a:endParaRPr lang="en-US" dirty="0"/>
          </a:p>
        </p:txBody>
      </p:sp>
      <p:sp>
        <p:nvSpPr>
          <p:cNvPr id="5" name="Content Placeholder 4"/>
          <p:cNvSpPr>
            <a:spLocks noGrp="1"/>
          </p:cNvSpPr>
          <p:nvPr>
            <p:ph sz="quarter" idx="11" hasCustomPrompt="1"/>
          </p:nvPr>
        </p:nvSpPr>
        <p:spPr>
          <a:xfrm>
            <a:off x="463550" y="1352282"/>
            <a:ext cx="8223250" cy="5050107"/>
          </a:xfrm>
        </p:spPr>
        <p:txBody>
          <a:bodyPr numCol="2" spcCol="457200">
            <a:normAutofit/>
          </a:bodyPr>
          <a:lstStyle>
            <a:lvl1pPr marL="0" marR="0" indent="0" algn="l" defTabSz="457200" rtl="0" eaLnBrk="1" fontAlgn="auto" latinLnBrk="0" hangingPunct="1">
              <a:lnSpc>
                <a:spcPct val="100000"/>
              </a:lnSpc>
              <a:spcBef>
                <a:spcPts val="1800"/>
              </a:spcBef>
              <a:spcAft>
                <a:spcPts val="0"/>
              </a:spcAft>
              <a:buClrTx/>
              <a:buSzPct val="100000"/>
              <a:buFont typeface="Arial"/>
              <a:buNone/>
              <a:tabLst/>
              <a:defRPr sz="2500"/>
            </a:lvl1pPr>
          </a:lstStyle>
          <a:p>
            <a:pPr lvl="0"/>
            <a:r>
              <a:rPr lang="en-US" dirty="0" err="1" smtClean="0"/>
              <a:t>Que</a:t>
            </a:r>
            <a:r>
              <a:rPr lang="en-US" dirty="0" smtClean="0"/>
              <a:t> </a:t>
            </a:r>
            <a:r>
              <a:rPr lang="pt-BR" dirty="0" err="1" smtClean="0"/>
              <a:t>rererib</a:t>
            </a:r>
            <a:r>
              <a:rPr lang="pt-BR" dirty="0" smtClean="0"/>
              <a:t> </a:t>
            </a:r>
            <a:r>
              <a:rPr lang="pt-BR" dirty="0" err="1" smtClean="0"/>
              <a:t>earcipsunt</a:t>
            </a:r>
            <a:r>
              <a:rPr lang="pt-BR" dirty="0" smtClean="0"/>
              <a:t> et </a:t>
            </a:r>
            <a:r>
              <a:rPr lang="pt-BR" dirty="0" err="1" smtClean="0"/>
              <a:t>moluptas</a:t>
            </a:r>
            <a:r>
              <a:rPr lang="pt-BR" dirty="0" smtClean="0"/>
              <a:t> </a:t>
            </a:r>
            <a:r>
              <a:rPr lang="pt-BR" dirty="0" err="1" smtClean="0"/>
              <a:t>explantibus</a:t>
            </a:r>
            <a:r>
              <a:rPr lang="pt-BR" dirty="0" smtClean="0"/>
              <a:t> mil et </a:t>
            </a:r>
            <a:r>
              <a:rPr lang="pt-BR" dirty="0" err="1" smtClean="0"/>
              <a:t>laudit</a:t>
            </a:r>
            <a:r>
              <a:rPr lang="pt-BR" dirty="0" smtClean="0"/>
              <a:t> </a:t>
            </a:r>
            <a:r>
              <a:rPr lang="pt-BR" dirty="0" err="1" smtClean="0"/>
              <a:t>to</a:t>
            </a:r>
            <a:r>
              <a:rPr lang="pt-BR" dirty="0" smtClean="0"/>
              <a:t> </a:t>
            </a:r>
            <a:r>
              <a:rPr lang="pt-BR" dirty="0" err="1" smtClean="0"/>
              <a:t>omnimus</a:t>
            </a:r>
            <a:r>
              <a:rPr lang="pt-BR" dirty="0" smtClean="0"/>
              <a:t> </a:t>
            </a:r>
            <a:r>
              <a:rPr lang="pt-BR" dirty="0" err="1" smtClean="0"/>
              <a:t>simil</a:t>
            </a:r>
            <a:r>
              <a:rPr lang="pt-BR" dirty="0" smtClean="0"/>
              <a:t> </a:t>
            </a:r>
            <a:r>
              <a:rPr lang="pt-BR" dirty="0" err="1" smtClean="0"/>
              <a:t>ipiciam</a:t>
            </a:r>
            <a:r>
              <a:rPr lang="pt-BR" dirty="0" smtClean="0"/>
              <a:t> </a:t>
            </a:r>
            <a:r>
              <a:rPr lang="pt-BR" dirty="0" err="1" smtClean="0"/>
              <a:t>conseque</a:t>
            </a:r>
            <a:r>
              <a:rPr lang="pt-BR" dirty="0" smtClean="0"/>
              <a:t> que </a:t>
            </a:r>
            <a:r>
              <a:rPr lang="pt-BR" dirty="0" err="1" smtClean="0"/>
              <a:t>voloreped</a:t>
            </a:r>
            <a:r>
              <a:rPr lang="pt-BR" dirty="0" smtClean="0"/>
              <a:t> </a:t>
            </a:r>
            <a:r>
              <a:rPr lang="pt-BR" dirty="0" err="1" smtClean="0"/>
              <a:t>quia</a:t>
            </a:r>
            <a:r>
              <a:rPr lang="pt-BR" dirty="0" smtClean="0"/>
              <a:t> </a:t>
            </a:r>
            <a:r>
              <a:rPr lang="pt-BR" dirty="0" err="1" smtClean="0"/>
              <a:t>quuntium</a:t>
            </a:r>
            <a:r>
              <a:rPr lang="pt-BR" dirty="0" smtClean="0"/>
              <a:t> </a:t>
            </a:r>
            <a:r>
              <a:rPr lang="pt-BR" dirty="0" err="1" smtClean="0"/>
              <a:t>eum</a:t>
            </a:r>
            <a:r>
              <a:rPr lang="pt-BR" dirty="0" smtClean="0"/>
              <a:t> </a:t>
            </a:r>
            <a:r>
              <a:rPr lang="pt-BR" dirty="0" err="1" smtClean="0"/>
              <a:t>re</a:t>
            </a:r>
            <a:r>
              <a:rPr lang="pt-BR" dirty="0" smtClean="0"/>
              <a:t> nos </a:t>
            </a:r>
            <a:r>
              <a:rPr lang="pt-BR" dirty="0" err="1" smtClean="0"/>
              <a:t>nusandam</a:t>
            </a:r>
            <a:r>
              <a:rPr lang="pt-BR" dirty="0" smtClean="0"/>
              <a:t> </a:t>
            </a:r>
            <a:r>
              <a:rPr lang="pt-BR" dirty="0" err="1" smtClean="0"/>
              <a:t>sincia</a:t>
            </a:r>
            <a:r>
              <a:rPr lang="pt-BR" dirty="0" smtClean="0"/>
              <a:t> </a:t>
            </a:r>
            <a:r>
              <a:rPr lang="pt-BR" dirty="0" err="1" smtClean="0"/>
              <a:t>sam</a:t>
            </a:r>
            <a:r>
              <a:rPr lang="pt-BR" dirty="0" smtClean="0"/>
              <a:t> </a:t>
            </a:r>
            <a:r>
              <a:rPr lang="pt-BR" dirty="0" err="1" smtClean="0"/>
              <a:t>aliqui</a:t>
            </a:r>
            <a:r>
              <a:rPr lang="pt-BR" dirty="0" smtClean="0"/>
              <a:t> te </a:t>
            </a:r>
            <a:r>
              <a:rPr lang="pt-BR" dirty="0" err="1" smtClean="0"/>
              <a:t>enihitatia</a:t>
            </a:r>
            <a:r>
              <a:rPr lang="pt-BR" dirty="0" smtClean="0"/>
              <a:t> </a:t>
            </a:r>
            <a:r>
              <a:rPr lang="pt-BR" dirty="0" err="1" smtClean="0"/>
              <a:t>sit</a:t>
            </a:r>
            <a:r>
              <a:rPr lang="pt-BR" dirty="0" smtClean="0"/>
              <a:t> </a:t>
            </a:r>
            <a:r>
              <a:rPr lang="pt-BR" dirty="0" err="1" smtClean="0"/>
              <a:t>volest</a:t>
            </a:r>
            <a:r>
              <a:rPr lang="pt-BR" dirty="0" smtClean="0"/>
              <a:t> </a:t>
            </a:r>
            <a:r>
              <a:rPr lang="pt-BR" dirty="0" err="1" smtClean="0"/>
              <a:t>velento</a:t>
            </a:r>
            <a:r>
              <a:rPr lang="pt-BR" dirty="0" smtClean="0"/>
              <a:t> </a:t>
            </a:r>
            <a:r>
              <a:rPr lang="pt-BR" dirty="0" err="1" smtClean="0"/>
              <a:t>tempor</a:t>
            </a:r>
            <a:r>
              <a:rPr lang="pt-BR" dirty="0" smtClean="0"/>
              <a:t> rem que </a:t>
            </a:r>
            <a:r>
              <a:rPr lang="pt-BR" dirty="0" err="1" smtClean="0"/>
              <a:t>libus</a:t>
            </a:r>
            <a:r>
              <a:rPr lang="pt-BR" dirty="0" smtClean="0"/>
              <a:t> </a:t>
            </a:r>
            <a:r>
              <a:rPr lang="pt-BR" dirty="0" err="1" smtClean="0"/>
              <a:t>eserupt</a:t>
            </a:r>
            <a:r>
              <a:rPr lang="pt-BR" dirty="0" smtClean="0"/>
              <a:t> </a:t>
            </a:r>
            <a:r>
              <a:rPr lang="pt-BR" dirty="0" err="1" smtClean="0"/>
              <a:t>atiori</a:t>
            </a:r>
            <a:r>
              <a:rPr lang="pt-BR" dirty="0" smtClean="0"/>
              <a:t> </a:t>
            </a:r>
            <a:r>
              <a:rPr lang="pt-BR" dirty="0" err="1" smtClean="0"/>
              <a:t>sequo</a:t>
            </a:r>
            <a:r>
              <a:rPr lang="pt-BR" dirty="0" smtClean="0"/>
              <a:t> omnis et </a:t>
            </a:r>
            <a:r>
              <a:rPr lang="pt-BR" dirty="0" err="1" smtClean="0"/>
              <a:t>audis</a:t>
            </a:r>
            <a:r>
              <a:rPr lang="pt-BR" dirty="0" smtClean="0"/>
              <a:t> </a:t>
            </a:r>
            <a:r>
              <a:rPr lang="pt-BR" dirty="0" err="1" smtClean="0"/>
              <a:t>am</a:t>
            </a:r>
            <a:r>
              <a:rPr lang="pt-BR" dirty="0" smtClean="0"/>
              <a:t> </a:t>
            </a:r>
            <a:r>
              <a:rPr lang="pt-BR" dirty="0" err="1" smtClean="0"/>
              <a:t>aut</a:t>
            </a:r>
            <a:r>
              <a:rPr lang="pt-BR" dirty="0" smtClean="0"/>
              <a:t> </a:t>
            </a:r>
            <a:r>
              <a:rPr lang="pt-BR" dirty="0" err="1" smtClean="0"/>
              <a:t>molor</a:t>
            </a:r>
            <a:r>
              <a:rPr lang="pt-BR" dirty="0" smtClean="0"/>
              <a:t> </a:t>
            </a:r>
            <a:r>
              <a:rPr lang="pt-BR" dirty="0" err="1" smtClean="0"/>
              <a:t>magnatiae</a:t>
            </a:r>
            <a:r>
              <a:rPr lang="pt-BR" dirty="0" smtClean="0"/>
              <a:t> </a:t>
            </a:r>
            <a:r>
              <a:rPr lang="pt-BR" dirty="0" err="1" smtClean="0"/>
              <a:t>quiamus</a:t>
            </a:r>
            <a:r>
              <a:rPr lang="pt-BR" dirty="0" smtClean="0"/>
              <a:t> </a:t>
            </a:r>
            <a:r>
              <a:rPr lang="pt-BR" dirty="0" err="1" smtClean="0"/>
              <a:t>sectur</a:t>
            </a:r>
            <a:r>
              <a:rPr lang="pt-BR" dirty="0" smtClean="0"/>
              <a:t> </a:t>
            </a:r>
            <a:r>
              <a:rPr lang="pt-BR" dirty="0" err="1" smtClean="0"/>
              <a:t>istiant</a:t>
            </a:r>
            <a:r>
              <a:rPr lang="pt-BR" dirty="0" smtClean="0"/>
              <a:t> </a:t>
            </a:r>
            <a:r>
              <a:rPr lang="pt-BR" dirty="0" err="1" smtClean="0"/>
              <a:t>orporei</a:t>
            </a:r>
            <a:r>
              <a:rPr lang="pt-BR" dirty="0" smtClean="0"/>
              <a:t> </a:t>
            </a:r>
            <a:r>
              <a:rPr lang="pt-BR" dirty="0" err="1" smtClean="0"/>
              <a:t>cipsam</a:t>
            </a:r>
            <a:r>
              <a:rPr lang="pt-BR" dirty="0" smtClean="0"/>
              <a:t> est es </a:t>
            </a:r>
            <a:r>
              <a:rPr lang="pt-BR" dirty="0" err="1" smtClean="0"/>
              <a:t>ilitia</a:t>
            </a:r>
            <a:r>
              <a:rPr lang="pt-BR" dirty="0" smtClean="0"/>
              <a:t> </a:t>
            </a:r>
            <a:r>
              <a:rPr lang="pt-BR" dirty="0" err="1" smtClean="0"/>
              <a:t>ditat</a:t>
            </a:r>
            <a:r>
              <a:rPr lang="pt-BR" dirty="0" smtClean="0"/>
              <a:t> </a:t>
            </a:r>
            <a:r>
              <a:rPr lang="pt-BR" dirty="0" err="1" smtClean="0"/>
              <a:t>vid</a:t>
            </a:r>
            <a:r>
              <a:rPr lang="pt-BR" dirty="0" smtClean="0"/>
              <a:t> quo </a:t>
            </a:r>
            <a:r>
              <a:rPr lang="pt-BR" dirty="0" err="1" smtClean="0"/>
              <a:t>ipit</a:t>
            </a:r>
            <a:r>
              <a:rPr lang="pt-BR" dirty="0" smtClean="0"/>
              <a:t> </a:t>
            </a:r>
            <a:r>
              <a:rPr lang="pt-BR" dirty="0" err="1" smtClean="0"/>
              <a:t>volorerum</a:t>
            </a:r>
            <a:r>
              <a:rPr lang="pt-BR" dirty="0" smtClean="0"/>
              <a:t> est </a:t>
            </a:r>
            <a:r>
              <a:rPr lang="pt-BR" dirty="0" err="1" smtClean="0"/>
              <a:t>aut</a:t>
            </a:r>
            <a:r>
              <a:rPr lang="pt-BR" dirty="0" smtClean="0"/>
              <a:t> </a:t>
            </a:r>
            <a:r>
              <a:rPr lang="pt-BR" dirty="0" err="1" smtClean="0"/>
              <a:t>experibus</a:t>
            </a:r>
            <a:r>
              <a:rPr lang="pt-BR" dirty="0" smtClean="0"/>
              <a:t> </a:t>
            </a:r>
            <a:r>
              <a:rPr lang="pt-BR" dirty="0" err="1" smtClean="0"/>
              <a:t>etur</a:t>
            </a:r>
            <a:r>
              <a:rPr lang="pt-BR" dirty="0" smtClean="0"/>
              <a:t> </a:t>
            </a:r>
            <a:r>
              <a:rPr lang="pt-BR" dirty="0" err="1" smtClean="0"/>
              <a:t>tenestis</a:t>
            </a:r>
            <a:r>
              <a:rPr lang="pt-BR" dirty="0" smtClean="0"/>
              <a:t> </a:t>
            </a:r>
            <a:r>
              <a:rPr lang="pt-BR" dirty="0" err="1" smtClean="0"/>
              <a:t>mo</a:t>
            </a:r>
            <a:r>
              <a:rPr lang="pt-BR" dirty="0" smtClean="0"/>
              <a:t> </a:t>
            </a:r>
            <a:r>
              <a:rPr lang="pt-BR" dirty="0" err="1" smtClean="0"/>
              <a:t>endi</a:t>
            </a:r>
            <a:r>
              <a:rPr lang="pt-BR" dirty="0" smtClean="0"/>
              <a:t> </a:t>
            </a:r>
            <a:r>
              <a:rPr lang="pt-BR" dirty="0" err="1" smtClean="0"/>
              <a:t>omnim</a:t>
            </a:r>
            <a:r>
              <a:rPr lang="pt-BR" dirty="0" smtClean="0"/>
              <a:t> </a:t>
            </a:r>
            <a:r>
              <a:rPr lang="pt-BR" dirty="0" err="1" smtClean="0"/>
              <a:t>quam</a:t>
            </a:r>
            <a:r>
              <a:rPr lang="pt-BR" dirty="0" smtClean="0"/>
              <a:t> </a:t>
            </a:r>
            <a:r>
              <a:rPr lang="pt-BR" dirty="0" err="1" smtClean="0"/>
              <a:t>aliquo</a:t>
            </a:r>
            <a:r>
              <a:rPr lang="pt-BR" dirty="0" smtClean="0"/>
              <a:t> te </a:t>
            </a:r>
            <a:r>
              <a:rPr lang="pt-BR" dirty="0" err="1" smtClean="0"/>
              <a:t>coreici</a:t>
            </a:r>
            <a:r>
              <a:rPr lang="pt-BR" dirty="0" smtClean="0"/>
              <a:t> ut </a:t>
            </a:r>
            <a:r>
              <a:rPr lang="pt-BR" dirty="0" err="1" smtClean="0"/>
              <a:t>venecea</a:t>
            </a:r>
            <a:r>
              <a:rPr lang="pt-BR" dirty="0" smtClean="0"/>
              <a:t> </a:t>
            </a:r>
            <a:r>
              <a:rPr lang="pt-BR" dirty="0" err="1" smtClean="0"/>
              <a:t>eat</a:t>
            </a:r>
            <a:r>
              <a:rPr lang="pt-BR" dirty="0" smtClean="0"/>
              <a:t> </a:t>
            </a:r>
            <a:r>
              <a:rPr lang="pt-BR" dirty="0" err="1" smtClean="0"/>
              <a:t>volore</a:t>
            </a:r>
            <a:r>
              <a:rPr lang="pt-BR" dirty="0" smtClean="0"/>
              <a:t> </a:t>
            </a:r>
            <a:r>
              <a:rPr lang="pt-BR" dirty="0" err="1" smtClean="0"/>
              <a:t>dem</a:t>
            </a:r>
            <a:r>
              <a:rPr lang="pt-BR" dirty="0" smtClean="0"/>
              <a:t> res </a:t>
            </a:r>
            <a:r>
              <a:rPr lang="pt-BR" dirty="0" err="1" smtClean="0"/>
              <a:t>alit</a:t>
            </a:r>
            <a:r>
              <a:rPr lang="pt-BR" dirty="0" smtClean="0"/>
              <a:t> </a:t>
            </a:r>
            <a:r>
              <a:rPr lang="pt-BR" dirty="0" err="1" smtClean="0"/>
              <a:t>plit</a:t>
            </a:r>
            <a:r>
              <a:rPr lang="pt-BR" dirty="0" smtClean="0"/>
              <a:t> te </a:t>
            </a:r>
            <a:r>
              <a:rPr lang="pt-BR" dirty="0" err="1" smtClean="0"/>
              <a:t>vellaut</a:t>
            </a:r>
            <a:r>
              <a:rPr lang="pt-BR" dirty="0" smtClean="0"/>
              <a:t> es </a:t>
            </a:r>
            <a:r>
              <a:rPr lang="pt-BR" dirty="0" err="1" smtClean="0"/>
              <a:t>eos</a:t>
            </a:r>
            <a:r>
              <a:rPr lang="pt-BR" dirty="0" smtClean="0"/>
              <a:t> </a:t>
            </a:r>
            <a:r>
              <a:rPr lang="pt-BR" dirty="0" err="1" smtClean="0"/>
              <a:t>dit</a:t>
            </a:r>
            <a:r>
              <a:rPr lang="pt-BR" dirty="0" smtClean="0"/>
              <a:t> </a:t>
            </a:r>
            <a:r>
              <a:rPr lang="pt-BR" dirty="0" err="1" smtClean="0"/>
              <a:t>aut</a:t>
            </a:r>
            <a:r>
              <a:rPr lang="pt-BR" dirty="0" smtClean="0"/>
              <a:t> labores </a:t>
            </a:r>
            <a:r>
              <a:rPr lang="pt-BR" dirty="0" err="1" smtClean="0"/>
              <a:t>sit</a:t>
            </a:r>
            <a:r>
              <a:rPr lang="pt-BR" dirty="0" smtClean="0"/>
              <a:t> rem </a:t>
            </a:r>
            <a:r>
              <a:rPr lang="pt-BR" dirty="0" err="1" smtClean="0"/>
              <a:t>qui</a:t>
            </a:r>
            <a:r>
              <a:rPr lang="pt-BR" dirty="0" smtClean="0"/>
              <a:t> </a:t>
            </a:r>
            <a:r>
              <a:rPr lang="pt-BR" dirty="0" err="1" smtClean="0"/>
              <a:t>tendisi</a:t>
            </a:r>
            <a:r>
              <a:rPr lang="pt-BR" dirty="0" smtClean="0"/>
              <a:t> </a:t>
            </a:r>
            <a:r>
              <a:rPr lang="pt-BR" dirty="0" err="1" smtClean="0"/>
              <a:t>volorib</a:t>
            </a:r>
            <a:r>
              <a:rPr lang="pt-BR" dirty="0" smtClean="0"/>
              <a:t> </a:t>
            </a:r>
            <a:r>
              <a:rPr lang="pt-BR" dirty="0" err="1" smtClean="0"/>
              <a:t>uscimin</a:t>
            </a:r>
            <a:r>
              <a:rPr lang="pt-BR" dirty="0" smtClean="0"/>
              <a:t> </a:t>
            </a:r>
            <a:r>
              <a:rPr lang="pt-BR" dirty="0" err="1" smtClean="0"/>
              <a:t>cimpos</a:t>
            </a:r>
            <a:r>
              <a:rPr lang="pt-BR" dirty="0" smtClean="0"/>
              <a:t> sitio </a:t>
            </a:r>
            <a:r>
              <a:rPr lang="pt-BR" dirty="0" err="1" smtClean="0"/>
              <a:t>blaborem</a:t>
            </a:r>
            <a:r>
              <a:rPr lang="pt-BR" dirty="0" smtClean="0"/>
              <a:t> </a:t>
            </a:r>
            <a:r>
              <a:rPr lang="pt-BR" dirty="0" err="1" smtClean="0"/>
              <a:t>eum</a:t>
            </a:r>
            <a:r>
              <a:rPr lang="pt-BR" dirty="0" smtClean="0"/>
              <a:t> ne </a:t>
            </a:r>
            <a:r>
              <a:rPr lang="pt-BR" dirty="0" err="1" smtClean="0"/>
              <a:t>volupta</a:t>
            </a:r>
            <a:r>
              <a:rPr lang="pt-BR" dirty="0" smtClean="0"/>
              <a:t> </a:t>
            </a:r>
            <a:r>
              <a:rPr lang="pt-BR" dirty="0" err="1" smtClean="0"/>
              <a:t>temporior</a:t>
            </a:r>
            <a:r>
              <a:rPr lang="pt-BR" dirty="0" smtClean="0"/>
              <a:t> a </a:t>
            </a:r>
            <a:r>
              <a:rPr lang="pt-BR" dirty="0" err="1" smtClean="0"/>
              <a:t>dignis</a:t>
            </a:r>
            <a:r>
              <a:rPr lang="pt-BR" dirty="0" smtClean="0"/>
              <a:t> </a:t>
            </a:r>
            <a:r>
              <a:rPr lang="pt-BR" dirty="0" err="1" smtClean="0"/>
              <a:t>volesci</a:t>
            </a:r>
            <a:r>
              <a:rPr lang="pt-BR" dirty="0" smtClean="0"/>
              <a:t> </a:t>
            </a:r>
            <a:r>
              <a:rPr lang="pt-BR" dirty="0" err="1" smtClean="0"/>
              <a:t>liquam</a:t>
            </a:r>
            <a:r>
              <a:rPr lang="pt-BR" dirty="0" smtClean="0"/>
              <a:t> </a:t>
            </a:r>
            <a:r>
              <a:rPr lang="pt-BR" dirty="0" err="1" smtClean="0"/>
              <a:t>hil</a:t>
            </a:r>
            <a:r>
              <a:rPr lang="pt-BR" dirty="0" smtClean="0"/>
              <a:t> et </a:t>
            </a:r>
            <a:r>
              <a:rPr lang="pt-BR" dirty="0" err="1" smtClean="0"/>
              <a:t>inverum</a:t>
            </a:r>
            <a:r>
              <a:rPr lang="pt-BR" dirty="0" smtClean="0"/>
              <a:t> res </a:t>
            </a:r>
            <a:r>
              <a:rPr lang="pt-BR" dirty="0" err="1" smtClean="0"/>
              <a:t>sit</a:t>
            </a:r>
            <a:r>
              <a:rPr lang="pt-BR" dirty="0" smtClean="0"/>
              <a:t> </a:t>
            </a:r>
            <a:r>
              <a:rPr lang="pt-BR" dirty="0" err="1" smtClean="0"/>
              <a:t>quae</a:t>
            </a:r>
            <a:r>
              <a:rPr lang="pt-BR" dirty="0" smtClean="0"/>
              <a:t> </a:t>
            </a:r>
            <a:r>
              <a:rPr lang="pt-BR" dirty="0" err="1" smtClean="0"/>
              <a:t>veliquiae</a:t>
            </a:r>
            <a:r>
              <a:rPr lang="pt-BR" dirty="0" smtClean="0"/>
              <a:t> </a:t>
            </a:r>
            <a:r>
              <a:rPr lang="pt-BR" dirty="0" err="1" smtClean="0"/>
              <a:t>volo</a:t>
            </a:r>
            <a:endParaRPr lang="en-US" dirty="0" smtClean="0"/>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Tree>
    <p:extLst>
      <p:ext uri="{BB962C8B-B14F-4D97-AF65-F5344CB8AC3E}">
        <p14:creationId xmlns:p14="http://schemas.microsoft.com/office/powerpoint/2010/main" val="38635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Chart</a:t>
            </a:r>
            <a:endParaRPr lang="en-US" dirty="0"/>
          </a:p>
        </p:txBody>
      </p:sp>
      <p:sp>
        <p:nvSpPr>
          <p:cNvPr id="3"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
        <p:nvSpPr>
          <p:cNvPr id="9" name="Text Placeholder 8"/>
          <p:cNvSpPr>
            <a:spLocks noGrp="1"/>
          </p:cNvSpPr>
          <p:nvPr>
            <p:ph type="body" sz="quarter" idx="11" hasCustomPrompt="1"/>
          </p:nvPr>
        </p:nvSpPr>
        <p:spPr>
          <a:xfrm>
            <a:off x="463550" y="5433102"/>
            <a:ext cx="8223250" cy="727075"/>
          </a:xfrm>
        </p:spPr>
        <p:txBody>
          <a:bodyPr>
            <a:normAutofit/>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a:t>
            </a:r>
            <a:endParaRPr lang="en-US" dirty="0"/>
          </a:p>
        </p:txBody>
      </p:sp>
    </p:spTree>
    <p:extLst>
      <p:ext uri="{BB962C8B-B14F-4D97-AF65-F5344CB8AC3E}">
        <p14:creationId xmlns:p14="http://schemas.microsoft.com/office/powerpoint/2010/main" val="8717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
        <p:nvSpPr>
          <p:cNvPr id="4" name="Title 1"/>
          <p:cNvSpPr>
            <a:spLocks noGrp="1"/>
          </p:cNvSpPr>
          <p:nvPr>
            <p:ph type="title" hasCustomPrompt="1"/>
          </p:nvPr>
        </p:nvSpPr>
        <p:spPr>
          <a:xfrm>
            <a:off x="463550" y="244700"/>
            <a:ext cx="8223250" cy="914400"/>
          </a:xfrm>
        </p:spPr>
        <p:txBody>
          <a:bodyPr/>
          <a:lstStyle>
            <a:lvl1pPr>
              <a:defRPr baseline="0"/>
            </a:lvl1pPr>
          </a:lstStyle>
          <a:p>
            <a:r>
              <a:rPr lang="en-US" dirty="0" smtClean="0"/>
              <a:t>Table</a:t>
            </a:r>
            <a:endParaRPr lang="en-US" dirty="0"/>
          </a:p>
        </p:txBody>
      </p:sp>
    </p:spTree>
    <p:extLst>
      <p:ext uri="{BB962C8B-B14F-4D97-AF65-F5344CB8AC3E}">
        <p14:creationId xmlns:p14="http://schemas.microsoft.com/office/powerpoint/2010/main" val="31982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Picture</a:t>
            </a:r>
            <a:endParaRPr lang="en-US" dirty="0"/>
          </a:p>
        </p:txBody>
      </p:sp>
      <p:sp>
        <p:nvSpPr>
          <p:cNvPr id="3" name="Slide Number Placeholder 2"/>
          <p:cNvSpPr>
            <a:spLocks noGrp="1"/>
          </p:cNvSpPr>
          <p:nvPr>
            <p:ph type="sldNum" sz="quarter" idx="10"/>
          </p:nvPr>
        </p:nvSpPr>
        <p:spPr/>
        <p:txBody>
          <a:bodyPr/>
          <a:lstStyle/>
          <a:p>
            <a:fld id="{881063F8-5AD5-8C4E-9551-67F09626B657}" type="slidenum">
              <a:rPr lang="en-US" smtClean="0"/>
              <a:pPr/>
              <a:t>‹#›</a:t>
            </a:fld>
            <a:endParaRPr lang="en-US" dirty="0"/>
          </a:p>
        </p:txBody>
      </p:sp>
      <p:sp>
        <p:nvSpPr>
          <p:cNvPr id="4" name="Text Placeholder 8"/>
          <p:cNvSpPr>
            <a:spLocks noGrp="1"/>
          </p:cNvSpPr>
          <p:nvPr>
            <p:ph type="body" sz="quarter" idx="11" hasCustomPrompt="1"/>
          </p:nvPr>
        </p:nvSpPr>
        <p:spPr>
          <a:xfrm>
            <a:off x="463550" y="5439648"/>
            <a:ext cx="8223250" cy="727075"/>
          </a:xfrm>
        </p:spPr>
        <p:txBody>
          <a:bodyPr>
            <a:normAutofit/>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a:t>
            </a:r>
            <a:endParaRPr lang="en-US" dirty="0"/>
          </a:p>
        </p:txBody>
      </p:sp>
      <p:sp>
        <p:nvSpPr>
          <p:cNvPr id="6" name="Picture Placeholder 5"/>
          <p:cNvSpPr>
            <a:spLocks noGrp="1"/>
          </p:cNvSpPr>
          <p:nvPr>
            <p:ph type="pic" sz="quarter" idx="12"/>
          </p:nvPr>
        </p:nvSpPr>
        <p:spPr>
          <a:xfrm>
            <a:off x="463550" y="1276351"/>
            <a:ext cx="8151813" cy="4163298"/>
          </a:xfrm>
        </p:spPr>
        <p:txBody>
          <a:bodyPr/>
          <a:lstStyle>
            <a:lvl1pPr marL="0" indent="0">
              <a:buNone/>
              <a:defRPr/>
            </a:lvl1pPr>
          </a:lstStyle>
          <a:p>
            <a:endParaRPr lang="en-US" dirty="0"/>
          </a:p>
        </p:txBody>
      </p:sp>
    </p:spTree>
    <p:extLst>
      <p:ext uri="{BB962C8B-B14F-4D97-AF65-F5344CB8AC3E}">
        <p14:creationId xmlns:p14="http://schemas.microsoft.com/office/powerpoint/2010/main" val="198996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nside3.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63550" y="244700"/>
            <a:ext cx="8223250" cy="914400"/>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2700"/>
            <a:ext cx="8235950" cy="5119689"/>
          </a:xfrm>
          <a:prstGeom prst="rect">
            <a:avLst/>
          </a:prstGeom>
        </p:spPr>
        <p:txBody>
          <a:bodyPr vert="horz" lIns="0" tIns="0" rIns="0" bIns="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72" r:id="rId4"/>
    <p:sldLayoutId id="2147483658" r:id="rId5"/>
    <p:sldLayoutId id="2147483659" r:id="rId6"/>
    <p:sldLayoutId id="2147483661" r:id="rId7"/>
    <p:sldLayoutId id="2147483665" r:id="rId8"/>
    <p:sldLayoutId id="2147483667" r:id="rId9"/>
  </p:sldLayoutIdLst>
  <p:hf hdr="0" ftr="0" dt="0"/>
  <p:txStyles>
    <p:titleStyle>
      <a:lvl1pPr algn="l" defTabSz="457200" rtl="0" eaLnBrk="1" latinLnBrk="0" hangingPunct="1">
        <a:spcBef>
          <a:spcPct val="0"/>
        </a:spcBef>
        <a:buNone/>
        <a:defRPr sz="4400" kern="1200">
          <a:solidFill>
            <a:schemeClr val="tx2"/>
          </a:solidFill>
          <a:latin typeface="Cambria"/>
          <a:ea typeface="+mj-ea"/>
          <a:cs typeface="Cambria"/>
        </a:defRPr>
      </a:lvl1pPr>
    </p:titleStyle>
    <p:bodyStyle>
      <a:lvl1pPr marL="457200" indent="-457200" algn="l" defTabSz="457200" rtl="0" eaLnBrk="1" latinLnBrk="0" hangingPunct="1">
        <a:spcBef>
          <a:spcPts val="600"/>
        </a:spcBef>
        <a:buSzPct val="111000"/>
        <a:buFont typeface="Arial"/>
        <a:buChar char="•"/>
        <a:defRPr sz="3600" kern="1200" baseline="0">
          <a:solidFill>
            <a:schemeClr val="tx1"/>
          </a:solidFill>
          <a:latin typeface="+mn-lt"/>
          <a:ea typeface="+mn-ea"/>
          <a:cs typeface="Arial"/>
        </a:defRPr>
      </a:lvl1pPr>
      <a:lvl2pPr marL="914400" indent="-457200" algn="l" defTabSz="457200" rtl="0" eaLnBrk="1" latinLnBrk="0" hangingPunct="1">
        <a:spcBef>
          <a:spcPts val="600"/>
        </a:spcBef>
        <a:buSzPct val="100000"/>
        <a:buFont typeface="Wingdings" charset="2"/>
        <a:buChar char="§"/>
        <a:defRPr sz="3000" kern="1200">
          <a:solidFill>
            <a:schemeClr val="tx1"/>
          </a:solidFill>
          <a:latin typeface="+mn-lt"/>
          <a:ea typeface="+mn-ea"/>
          <a:cs typeface="Arial"/>
        </a:defRPr>
      </a:lvl2pPr>
      <a:lvl3pPr marL="13716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3pPr>
      <a:lvl4pPr marL="1828800" indent="-457200" algn="l" defTabSz="457200" rtl="0" eaLnBrk="1" latinLnBrk="0" hangingPunct="1">
        <a:spcBef>
          <a:spcPts val="600"/>
        </a:spcBef>
        <a:buSzPct val="100000"/>
        <a:buFont typeface="Wingdings" charset="2"/>
        <a:buChar char="§"/>
        <a:defRPr sz="2400" kern="1200">
          <a:solidFill>
            <a:schemeClr val="tx1"/>
          </a:solidFill>
          <a:latin typeface="+mn-lt"/>
          <a:ea typeface="+mn-ea"/>
          <a:cs typeface="Arial"/>
        </a:defRPr>
      </a:lvl4pPr>
      <a:lvl5pPr marL="22860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5pPr>
      <a:lvl6pPr marL="2571750" indent="-285750" algn="l" defTabSz="457200" rtl="0" eaLnBrk="1" latinLnBrk="0" hangingPunct="1">
        <a:spcBef>
          <a:spcPts val="600"/>
        </a:spcBef>
        <a:buSzPct val="100000"/>
        <a:buFont typeface="Lucida Grande"/>
        <a:buChar char="◆"/>
        <a:defRPr sz="1800" b="0" kern="1200">
          <a:solidFill>
            <a:schemeClr val="tx1"/>
          </a:solidFill>
          <a:latin typeface="+mn-lt"/>
          <a:ea typeface="+mn-ea"/>
          <a:cs typeface="+mn-cs"/>
        </a:defRPr>
      </a:lvl6pPr>
      <a:lvl7pPr marL="2971800" indent="-228600" algn="l" defTabSz="457200" rtl="0" eaLnBrk="1" latinLnBrk="0" hangingPunct="1">
        <a:spcBef>
          <a:spcPct val="20000"/>
        </a:spcBef>
        <a:buSzPct val="55000"/>
        <a:buFont typeface="Courier New"/>
        <a:buChar char="o"/>
        <a:defRPr sz="2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sz="quarter" idx="10"/>
          </p:nvPr>
        </p:nvSpPr>
        <p:spPr/>
        <p:txBody>
          <a:bodyPr>
            <a:normAutofit/>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3948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1063F8-5AD5-8C4E-9551-67F09626B657}" type="slidenum">
              <a:rPr lang="en-US" smtClean="0"/>
              <a:pPr/>
              <a:t>10</a:t>
            </a:fld>
            <a:endParaRPr lang="en-US" dirty="0"/>
          </a:p>
        </p:txBody>
      </p:sp>
      <p:graphicFrame>
        <p:nvGraphicFramePr>
          <p:cNvPr id="6" name="Table Placeholder 5"/>
          <p:cNvGraphicFramePr>
            <a:graphicFrameLocks noGrp="1"/>
          </p:cNvGraphicFramePr>
          <p:nvPr>
            <p:ph type="tbl" sz="quarter" idx="4294967295"/>
            <p:extLst>
              <p:ext uri="{D42A27DB-BD31-4B8C-83A1-F6EECF244321}">
                <p14:modId xmlns:p14="http://schemas.microsoft.com/office/powerpoint/2010/main" val="2567534870"/>
              </p:ext>
            </p:extLst>
          </p:nvPr>
        </p:nvGraphicFramePr>
        <p:xfrm>
          <a:off x="463550" y="1469535"/>
          <a:ext cx="8223249" cy="2966720"/>
        </p:xfrm>
        <a:graphic>
          <a:graphicData uri="http://schemas.openxmlformats.org/drawingml/2006/table">
            <a:tbl>
              <a:tblPr firstRow="1" bandRow="1">
                <a:tableStyleId>{74C1A8A3-306A-4EB7-A6B1-4F7E0EB9C5D6}</a:tableStyleId>
              </a:tblPr>
              <a:tblGrid>
                <a:gridCol w="2741083"/>
                <a:gridCol w="2741083"/>
                <a:gridCol w="2741083"/>
              </a:tblGrid>
              <a:tr h="370840">
                <a:tc>
                  <a:txBody>
                    <a:bodyPr/>
                    <a:lstStyle/>
                    <a:p>
                      <a:r>
                        <a:rPr lang="en-US" dirty="0" smtClean="0">
                          <a:solidFill>
                            <a:schemeClr val="tx1"/>
                          </a:solidFill>
                        </a:rPr>
                        <a:t>Column 1</a:t>
                      </a:r>
                      <a:endParaRPr lang="en-US" dirty="0">
                        <a:solidFill>
                          <a:schemeClr val="tx1"/>
                        </a:solidFill>
                      </a:endParaRPr>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chemeClr val="tx1"/>
                          </a:solidFill>
                        </a:rPr>
                        <a:t>Column 2</a:t>
                      </a:r>
                      <a:endParaRPr lang="en-US" dirty="0">
                        <a:solidFill>
                          <a:schemeClr val="tx1"/>
                        </a:solidFill>
                      </a:endParaRP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chemeClr val="tx1"/>
                          </a:solidFill>
                        </a:rPr>
                        <a:t>Column 3</a:t>
                      </a:r>
                      <a:endParaRPr lang="en-US" dirty="0">
                        <a:solidFill>
                          <a:schemeClr val="tx1"/>
                        </a:solidFill>
                      </a:endParaRPr>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0840">
                <a:tc>
                  <a:txBody>
                    <a:bodyPr/>
                    <a:lstStyle/>
                    <a:p>
                      <a:r>
                        <a:rPr lang="en-US" dirty="0" smtClean="0"/>
                        <a:t>Item 1-1</a:t>
                      </a:r>
                      <a:endParaRPr lang="en-US"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Item 2-1</a:t>
                      </a:r>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Item 3-1</a:t>
                      </a:r>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Item 1-2</a:t>
                      </a:r>
                      <a:endParaRPr lang="en-US"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Item 2-2</a:t>
                      </a:r>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Item 3-2</a:t>
                      </a:r>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Item 1-3</a:t>
                      </a:r>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Item 3-2</a:t>
                      </a: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Item 3-3</a:t>
                      </a:r>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6350" cap="flat" cmpd="sng" algn="ctr">
                      <a:solidFill>
                        <a:srgbClr val="79807F"/>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itle 4"/>
          <p:cNvSpPr>
            <a:spLocks noGrp="1"/>
          </p:cNvSpPr>
          <p:nvPr>
            <p:ph type="title"/>
          </p:nvPr>
        </p:nvSpPr>
        <p:spPr/>
        <p:txBody>
          <a:bodyPr/>
          <a:lstStyle/>
          <a:p>
            <a:r>
              <a:rPr lang="en-US" dirty="0" smtClean="0"/>
              <a:t>Standard Table</a:t>
            </a:r>
            <a:endParaRPr lang="en-US" dirty="0"/>
          </a:p>
        </p:txBody>
      </p:sp>
    </p:spTree>
    <p:extLst>
      <p:ext uri="{BB962C8B-B14F-4D97-AF65-F5344CB8AC3E}">
        <p14:creationId xmlns:p14="http://schemas.microsoft.com/office/powerpoint/2010/main" val="33339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1063F8-5AD5-8C4E-9551-67F09626B657}" type="slidenum">
              <a:rPr lang="en-US" smtClean="0"/>
              <a:pPr/>
              <a:t>11</a:t>
            </a:fld>
            <a:endParaRPr lang="en-US" dirty="0"/>
          </a:p>
        </p:txBody>
      </p:sp>
      <p:graphicFrame>
        <p:nvGraphicFramePr>
          <p:cNvPr id="6" name="Table Placeholder 5"/>
          <p:cNvGraphicFramePr>
            <a:graphicFrameLocks noGrp="1"/>
          </p:cNvGraphicFramePr>
          <p:nvPr>
            <p:ph type="tbl" sz="quarter" idx="4294967295"/>
            <p:extLst>
              <p:ext uri="{D42A27DB-BD31-4B8C-83A1-F6EECF244321}">
                <p14:modId xmlns:p14="http://schemas.microsoft.com/office/powerpoint/2010/main" val="4117363981"/>
              </p:ext>
            </p:extLst>
          </p:nvPr>
        </p:nvGraphicFramePr>
        <p:xfrm>
          <a:off x="463550" y="1469535"/>
          <a:ext cx="8223250" cy="4484775"/>
        </p:xfrm>
        <a:graphic>
          <a:graphicData uri="http://schemas.openxmlformats.org/drawingml/2006/table">
            <a:tbl>
              <a:tblPr firstRow="1" bandRow="1">
                <a:tableStyleId>{74C1A8A3-306A-4EB7-A6B1-4F7E0EB9C5D6}</a:tableStyleId>
              </a:tblPr>
              <a:tblGrid>
                <a:gridCol w="8223250"/>
              </a:tblGrid>
              <a:tr h="384891">
                <a:tc>
                  <a:txBody>
                    <a:bodyPr/>
                    <a:lstStyle/>
                    <a:p>
                      <a:r>
                        <a:rPr lang="en-US" sz="1800" dirty="0" smtClean="0">
                          <a:solidFill>
                            <a:schemeClr val="tx1"/>
                          </a:solidFill>
                        </a:rPr>
                        <a:t>Column 1</a:t>
                      </a:r>
                      <a:endParaRPr lang="en-US" sz="1800" dirty="0">
                        <a:solidFill>
                          <a:schemeClr val="tx1"/>
                        </a:solidFill>
                      </a:endParaRPr>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645015">
                <a:tc>
                  <a:txBody>
                    <a:bodyPr/>
                    <a:lstStyle/>
                    <a:p>
                      <a:r>
                        <a:rPr lang="ro-RO" sz="1800" dirty="0" smtClean="0"/>
                        <a:t>Volo imus num ipsam in peres endercias nonsent odiorepra erferias nos is ulpa doleseque porume vernam autesti ratet la simpore ndipsam tetus dolo omnia doluptam sim et laboreh enimpor emporunto bla nullam reptat ota quatibus nusapic aeperem porecum fugiaspiendi adipsant quasitint boreper umquati nvellandios re ut remporem quiam con repro corestia doloribus nonsequia sequo magnatum quiasita core lignimo loribus eosa natet aut quae enis porem fugiae eaqui ut ipsanim perorer spellab iuntis maximo quos vent eations equatem voluptis mosae et officiis eat magnam iument is dis evelligendit rerias sunt quod quistempore nonet archillatem laboratenia</a:t>
                      </a:r>
                      <a:endParaRPr lang="en-US" sz="1800" dirty="0"/>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4891">
                <a:tc>
                  <a:txBody>
                    <a:bodyPr/>
                    <a:lstStyle/>
                    <a:p>
                      <a:endParaRPr lang="en-US" sz="1800" dirty="0"/>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4891">
                <a:tc>
                  <a:txBody>
                    <a:bodyPr/>
                    <a:lstStyle/>
                    <a:p>
                      <a:endParaRPr lang="en-US" sz="1800" dirty="0"/>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4891">
                <a:tc>
                  <a:txBody>
                    <a:bodyPr/>
                    <a:lstStyle/>
                    <a:p>
                      <a:endParaRPr lang="en-US" sz="1800" dirty="0"/>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4891">
                <a:tc>
                  <a:txBody>
                    <a:bodyPr/>
                    <a:lstStyle/>
                    <a:p>
                      <a:endParaRPr lang="en-US" sz="1800" dirty="0"/>
                    </a:p>
                  </a:txBody>
                  <a:tcPr>
                    <a:lnL w="6350" cap="flat" cmpd="sng" algn="ctr">
                      <a:noFill/>
                      <a:prstDash val="solid"/>
                      <a:round/>
                      <a:headEnd type="none" w="med" len="med"/>
                      <a:tailEnd type="none" w="med" len="med"/>
                    </a:lnL>
                    <a:lnR w="28575"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3"/>
          <p:cNvSpPr>
            <a:spLocks noGrp="1"/>
          </p:cNvSpPr>
          <p:nvPr>
            <p:ph type="title"/>
          </p:nvPr>
        </p:nvSpPr>
        <p:spPr/>
        <p:txBody>
          <a:bodyPr/>
          <a:lstStyle/>
          <a:p>
            <a:r>
              <a:rPr lang="en-US" dirty="0" smtClean="0"/>
              <a:t>Large Table</a:t>
            </a:r>
            <a:endParaRPr lang="en-US" dirty="0"/>
          </a:p>
        </p:txBody>
      </p:sp>
    </p:spTree>
    <p:extLst>
      <p:ext uri="{BB962C8B-B14F-4D97-AF65-F5344CB8AC3E}">
        <p14:creationId xmlns:p14="http://schemas.microsoft.com/office/powerpoint/2010/main" val="205186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1063F8-5AD5-8C4E-9551-67F09626B657}" type="slidenum">
              <a:rPr lang="en-US" smtClean="0"/>
              <a:pPr/>
              <a:t>12</a:t>
            </a:fld>
            <a:endParaRPr lang="en-US" dirty="0"/>
          </a:p>
        </p:txBody>
      </p:sp>
      <p:graphicFrame>
        <p:nvGraphicFramePr>
          <p:cNvPr id="6" name="Table Placeholder 5"/>
          <p:cNvGraphicFramePr>
            <a:graphicFrameLocks noGrp="1"/>
          </p:cNvGraphicFramePr>
          <p:nvPr>
            <p:ph type="tbl" sz="quarter" idx="4294967295"/>
            <p:extLst>
              <p:ext uri="{D42A27DB-BD31-4B8C-83A1-F6EECF244321}">
                <p14:modId xmlns:p14="http://schemas.microsoft.com/office/powerpoint/2010/main" val="2766085041"/>
              </p:ext>
            </p:extLst>
          </p:nvPr>
        </p:nvGraphicFramePr>
        <p:xfrm>
          <a:off x="463550" y="1469534"/>
          <a:ext cx="8223249" cy="4251960"/>
        </p:xfrm>
        <a:graphic>
          <a:graphicData uri="http://schemas.openxmlformats.org/drawingml/2006/table">
            <a:tbl>
              <a:tblPr firstRow="1" bandRow="1">
                <a:tableStyleId>{74C1A8A3-306A-4EB7-A6B1-4F7E0EB9C5D6}</a:tableStyleId>
              </a:tblPr>
              <a:tblGrid>
                <a:gridCol w="2741083"/>
                <a:gridCol w="2741083"/>
                <a:gridCol w="2741083"/>
              </a:tblGrid>
              <a:tr h="370840">
                <a:tc>
                  <a:txBody>
                    <a:bodyPr/>
                    <a:lstStyle/>
                    <a:p>
                      <a:pPr marL="0" indent="0">
                        <a:buSzPct val="100000"/>
                        <a:buFontTx/>
                        <a:buNone/>
                      </a:pPr>
                      <a:r>
                        <a:rPr lang="en-US" sz="1800" dirty="0" smtClean="0">
                          <a:solidFill>
                            <a:schemeClr val="tx1"/>
                          </a:solidFill>
                        </a:rPr>
                        <a:t>Column 1</a:t>
                      </a:r>
                      <a:endParaRPr lang="en-US" sz="1800" dirty="0">
                        <a:solidFill>
                          <a:schemeClr val="tx1"/>
                        </a:solidFill>
                      </a:endParaRPr>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buSzPct val="100000"/>
                        <a:buFontTx/>
                        <a:buNone/>
                      </a:pPr>
                      <a:r>
                        <a:rPr lang="en-US" sz="1800" dirty="0" smtClean="0">
                          <a:solidFill>
                            <a:schemeClr val="tx1"/>
                          </a:solidFill>
                        </a:rPr>
                        <a:t>Column 2</a:t>
                      </a:r>
                      <a:endParaRPr lang="en-US" sz="1800" dirty="0">
                        <a:solidFill>
                          <a:schemeClr val="tx1"/>
                        </a:solidFill>
                      </a:endParaRP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buSzPct val="100000"/>
                        <a:buFontTx/>
                        <a:buNone/>
                      </a:pPr>
                      <a:r>
                        <a:rPr lang="en-US" sz="1800" dirty="0" smtClean="0">
                          <a:solidFill>
                            <a:schemeClr val="tx1"/>
                          </a:solidFill>
                        </a:rPr>
                        <a:t>Column 3</a:t>
                      </a:r>
                      <a:endParaRPr lang="en-US" sz="1800" dirty="0">
                        <a:solidFill>
                          <a:schemeClr val="tx1"/>
                        </a:solidFill>
                      </a:endParaRP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0840">
                <a:tc>
                  <a:txBody>
                    <a:bodyPr/>
                    <a:lstStyle/>
                    <a:p>
                      <a:pPr marL="0" indent="-137160">
                        <a:buSzPct val="100000"/>
                        <a:buFont typeface="Arial"/>
                        <a:buChar char="•"/>
                      </a:pPr>
                      <a:r>
                        <a:rPr lang="en-US" sz="1800" dirty="0" smtClean="0"/>
                        <a:t>Item A</a:t>
                      </a:r>
                    </a:p>
                    <a:p>
                      <a:pPr marL="457200" lvl="3" indent="-137160">
                        <a:buSzPct val="100000"/>
                        <a:buFont typeface="Arial"/>
                        <a:buChar char="•"/>
                      </a:pPr>
                      <a:r>
                        <a:rPr lang="en-US" sz="1800" dirty="0" smtClean="0"/>
                        <a:t>Item B</a:t>
                      </a:r>
                    </a:p>
                    <a:p>
                      <a:pPr marL="914400" lvl="5" indent="-137160">
                        <a:buSzPct val="100000"/>
                        <a:buFont typeface="Arial"/>
                        <a:buChar char="•"/>
                      </a:pPr>
                      <a:r>
                        <a:rPr lang="en-US" sz="1800" dirty="0" smtClean="0"/>
                        <a:t>Item C</a:t>
                      </a:r>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37160">
                        <a:buSzPct val="100000"/>
                        <a:buFont typeface="Arial"/>
                        <a:buChar char="•"/>
                      </a:pPr>
                      <a:r>
                        <a:rPr lang="en-US" sz="1800" dirty="0" smtClean="0"/>
                        <a:t>Item A</a:t>
                      </a:r>
                    </a:p>
                    <a:p>
                      <a:pPr marL="457200" lvl="3" indent="-137160">
                        <a:buSzPct val="100000"/>
                        <a:buFont typeface="Arial"/>
                        <a:buChar char="•"/>
                      </a:pPr>
                      <a:r>
                        <a:rPr lang="en-US" sz="1800" dirty="0" smtClean="0"/>
                        <a:t>Item B</a:t>
                      </a:r>
                    </a:p>
                    <a:p>
                      <a:pPr marL="914400" lvl="5" indent="-137160">
                        <a:buSzPct val="100000"/>
                        <a:buFont typeface="Arial"/>
                        <a:buChar char="•"/>
                      </a:pPr>
                      <a:r>
                        <a:rPr lang="en-US" sz="1800" dirty="0" smtClean="0"/>
                        <a:t>Item C</a:t>
                      </a: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37160">
                        <a:buSzPct val="100000"/>
                        <a:buFont typeface="Arial"/>
                        <a:buChar char="•"/>
                      </a:pPr>
                      <a:r>
                        <a:rPr lang="en-US" sz="1800" dirty="0" smtClean="0"/>
                        <a:t>Item A</a:t>
                      </a:r>
                    </a:p>
                    <a:p>
                      <a:pPr marL="457200" lvl="3" indent="-137160">
                        <a:buSzPct val="100000"/>
                        <a:buFont typeface="Arial"/>
                        <a:buChar char="•"/>
                      </a:pPr>
                      <a:r>
                        <a:rPr lang="en-US" sz="1800" dirty="0" smtClean="0"/>
                        <a:t>Item B</a:t>
                      </a:r>
                    </a:p>
                    <a:p>
                      <a:pPr marL="914400" lvl="5" indent="-137160">
                        <a:buSzPct val="100000"/>
                        <a:buFont typeface="Arial"/>
                        <a:buChar char="•"/>
                      </a:pPr>
                      <a:r>
                        <a:rPr lang="en-US" sz="1800" dirty="0" smtClean="0"/>
                        <a:t>Item C</a:t>
                      </a:r>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1800"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1800" dirty="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no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137160" algn="l" defTabSz="457200" rtl="0" eaLnBrk="1" fontAlgn="auto" latinLnBrk="0" hangingPunct="1">
                        <a:lnSpc>
                          <a:spcPct val="100000"/>
                        </a:lnSpc>
                        <a:spcBef>
                          <a:spcPts val="0"/>
                        </a:spcBef>
                        <a:spcAft>
                          <a:spcPts val="0"/>
                        </a:spcAft>
                        <a:buClrTx/>
                        <a:buSzPct val="100000"/>
                        <a:buFont typeface="Arial"/>
                        <a:buChar char="•"/>
                        <a:tabLst/>
                        <a:defRPr/>
                      </a:pPr>
                      <a:endParaRPr lang="en-US" sz="1800" dirty="0" smtClean="0"/>
                    </a:p>
                  </a:txBody>
                  <a:tcPr>
                    <a:lnL w="6350" cap="flat" cmpd="sng" algn="ctr">
                      <a:solidFill>
                        <a:srgbClr val="79807F"/>
                      </a:solidFill>
                      <a:prstDash val="solid"/>
                      <a:round/>
                      <a:headEnd type="none" w="med" len="med"/>
                      <a:tailEnd type="none" w="med" len="med"/>
                    </a:lnL>
                    <a:lnR w="6350" cap="flat" cmpd="sng" algn="ctr">
                      <a:solidFill>
                        <a:srgbClr val="7980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3"/>
          <p:cNvSpPr>
            <a:spLocks noGrp="1"/>
          </p:cNvSpPr>
          <p:nvPr>
            <p:ph type="title"/>
          </p:nvPr>
        </p:nvSpPr>
        <p:spPr/>
        <p:txBody>
          <a:bodyPr>
            <a:normAutofit/>
          </a:bodyPr>
          <a:lstStyle/>
          <a:p>
            <a:r>
              <a:rPr lang="en-US" dirty="0" smtClean="0"/>
              <a:t>Bulleted Table</a:t>
            </a:r>
            <a:endParaRPr lang="en-US" dirty="0"/>
          </a:p>
        </p:txBody>
      </p:sp>
    </p:spTree>
    <p:extLst>
      <p:ext uri="{BB962C8B-B14F-4D97-AF65-F5344CB8AC3E}">
        <p14:creationId xmlns:p14="http://schemas.microsoft.com/office/powerpoint/2010/main" val="257542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67136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normAutofit/>
          </a:bodyPr>
          <a:lstStyle/>
          <a:p>
            <a:endParaRPr lang="en-US" dirty="0"/>
          </a:p>
        </p:txBody>
      </p:sp>
      <p:sp>
        <p:nvSpPr>
          <p:cNvPr id="4" name="Slide Number Placeholder 3"/>
          <p:cNvSpPr>
            <a:spLocks noGrp="1"/>
          </p:cNvSpPr>
          <p:nvPr>
            <p:ph type="sldNum" sz="quarter" idx="4"/>
          </p:nvPr>
        </p:nvSpPr>
        <p:spPr/>
        <p:txBody>
          <a:bodyPr/>
          <a:lstStyle/>
          <a:p>
            <a:fld id="{881063F8-5AD5-8C4E-9551-67F09626B657}" type="slidenum">
              <a:rPr lang="en-US" smtClean="0"/>
              <a:pPr/>
              <a:t>3</a:t>
            </a:fld>
            <a:endParaRPr lang="en-US" dirty="0"/>
          </a:p>
        </p:txBody>
      </p:sp>
      <p:sp>
        <p:nvSpPr>
          <p:cNvPr id="5" name="Title 4"/>
          <p:cNvSpPr>
            <a:spLocks noGrp="1"/>
          </p:cNvSpPr>
          <p:nvPr>
            <p:ph type="title"/>
          </p:nvPr>
        </p:nvSpPr>
        <p:spPr/>
        <p:txBody>
          <a:bodyPr>
            <a:normAutofit/>
          </a:bodyPr>
          <a:lstStyle/>
          <a:p>
            <a:endParaRPr lang="en-US" dirty="0"/>
          </a:p>
        </p:txBody>
      </p:sp>
    </p:spTree>
    <p:extLst>
      <p:ext uri="{BB962C8B-B14F-4D97-AF65-F5344CB8AC3E}">
        <p14:creationId xmlns:p14="http://schemas.microsoft.com/office/powerpoint/2010/main" val="117047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81063F8-5AD5-8C4E-9551-67F09626B657}" type="slidenum">
              <a:rPr lang="en-US" smtClean="0"/>
              <a:pPr/>
              <a:t>4</a:t>
            </a:fld>
            <a:endParaRPr lang="en-US" dirty="0"/>
          </a:p>
        </p:txBody>
      </p:sp>
      <p:sp>
        <p:nvSpPr>
          <p:cNvPr id="6" name="Content Placeholder 5"/>
          <p:cNvSpPr>
            <a:spLocks noGrp="1"/>
          </p:cNvSpPr>
          <p:nvPr>
            <p:ph sz="quarter" idx="11"/>
          </p:nvPr>
        </p:nvSpPr>
        <p:spPr/>
        <p:txBody>
          <a:bodyPr/>
          <a:lstStyle/>
          <a:p>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99482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244700"/>
            <a:ext cx="8223250" cy="914400"/>
          </a:xfrm>
        </p:spPr>
        <p:txBody>
          <a:bodyPr>
            <a:normAutofit/>
          </a:bodyPr>
          <a:lstStyle/>
          <a:p>
            <a:endParaRPr lang="en-US" dirty="0"/>
          </a:p>
        </p:txBody>
      </p:sp>
      <p:sp>
        <p:nvSpPr>
          <p:cNvPr id="3" name="Content Placeholder 2"/>
          <p:cNvSpPr>
            <a:spLocks noGrp="1"/>
          </p:cNvSpPr>
          <p:nvPr>
            <p:ph sz="quarter" idx="11"/>
          </p:nvPr>
        </p:nvSpPr>
        <p:spPr/>
        <p:txBody>
          <a:bodyPr/>
          <a:lstStyle/>
          <a:p>
            <a:endParaRPr lang="en-US" dirty="0"/>
          </a:p>
        </p:txBody>
      </p:sp>
      <p:sp>
        <p:nvSpPr>
          <p:cNvPr id="4" name="Slide Number Placeholder 3"/>
          <p:cNvSpPr>
            <a:spLocks noGrp="1"/>
          </p:cNvSpPr>
          <p:nvPr>
            <p:ph type="sldNum" sz="quarter" idx="4"/>
          </p:nvPr>
        </p:nvSpPr>
        <p:spPr/>
        <p:txBody>
          <a:bodyPr/>
          <a:lstStyle/>
          <a:p>
            <a:fld id="{881063F8-5AD5-8C4E-9551-67F09626B657}" type="slidenum">
              <a:rPr lang="en-US" smtClean="0"/>
              <a:pPr/>
              <a:t>5</a:t>
            </a:fld>
            <a:endParaRPr lang="en-US" dirty="0"/>
          </a:p>
        </p:txBody>
      </p:sp>
    </p:spTree>
    <p:extLst>
      <p:ext uri="{BB962C8B-B14F-4D97-AF65-F5344CB8AC3E}">
        <p14:creationId xmlns:p14="http://schemas.microsoft.com/office/powerpoint/2010/main" val="142923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1"/>
          </p:nvPr>
        </p:nvSpPr>
        <p:spPr/>
        <p:txBody>
          <a:bodyPr/>
          <a:lstStyle/>
          <a:p>
            <a:endParaRPr lang="en-US"/>
          </a:p>
        </p:txBody>
      </p:sp>
      <p:sp>
        <p:nvSpPr>
          <p:cNvPr id="4" name="Slide Number Placeholder 3"/>
          <p:cNvSpPr>
            <a:spLocks noGrp="1"/>
          </p:cNvSpPr>
          <p:nvPr>
            <p:ph type="sldNum" sz="quarter" idx="4"/>
          </p:nvPr>
        </p:nvSpPr>
        <p:spPr/>
        <p:txBody>
          <a:bodyPr/>
          <a:lstStyle/>
          <a:p>
            <a:fld id="{881063F8-5AD5-8C4E-9551-67F09626B657}" type="slidenum">
              <a:rPr lang="en-US" smtClean="0"/>
              <a:pPr/>
              <a:t>6</a:t>
            </a:fld>
            <a:endParaRPr lang="en-US" dirty="0"/>
          </a:p>
        </p:txBody>
      </p:sp>
    </p:spTree>
    <p:extLst>
      <p:ext uri="{BB962C8B-B14F-4D97-AF65-F5344CB8AC3E}">
        <p14:creationId xmlns:p14="http://schemas.microsoft.com/office/powerpoint/2010/main" val="11586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Slide Number Placeholder 2"/>
          <p:cNvSpPr>
            <a:spLocks noGrp="1"/>
          </p:cNvSpPr>
          <p:nvPr>
            <p:ph type="sldNum" sz="quarter" idx="4"/>
          </p:nvPr>
        </p:nvSpPr>
        <p:spPr/>
        <p:txBody>
          <a:bodyPr/>
          <a:lstStyle/>
          <a:p>
            <a:fld id="{881063F8-5AD5-8C4E-9551-67F09626B657}" type="slidenum">
              <a:rPr lang="en-US" smtClean="0"/>
              <a:pPr/>
              <a:t>7</a:t>
            </a:fld>
            <a:endParaRPr lang="en-US" dirty="0"/>
          </a:p>
        </p:txBody>
      </p:sp>
      <p:graphicFrame>
        <p:nvGraphicFramePr>
          <p:cNvPr id="6" name="Chart Placeholder 5"/>
          <p:cNvGraphicFramePr>
            <a:graphicFrameLocks noGrp="1"/>
          </p:cNvGraphicFramePr>
          <p:nvPr>
            <p:ph type="chart" sz="quarter" idx="4294967295"/>
            <p:extLst>
              <p:ext uri="{D42A27DB-BD31-4B8C-83A1-F6EECF244321}">
                <p14:modId xmlns:p14="http://schemas.microsoft.com/office/powerpoint/2010/main" val="1393780135"/>
              </p:ext>
            </p:extLst>
          </p:nvPr>
        </p:nvGraphicFramePr>
        <p:xfrm>
          <a:off x="463550" y="1282700"/>
          <a:ext cx="8223250" cy="41504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5118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Slide Number Placeholder 2"/>
          <p:cNvSpPr>
            <a:spLocks noGrp="1"/>
          </p:cNvSpPr>
          <p:nvPr>
            <p:ph type="sldNum" sz="quarter" idx="4"/>
          </p:nvPr>
        </p:nvSpPr>
        <p:spPr/>
        <p:txBody>
          <a:bodyPr/>
          <a:lstStyle/>
          <a:p>
            <a:fld id="{881063F8-5AD5-8C4E-9551-67F09626B657}" type="slidenum">
              <a:rPr lang="en-US" smtClean="0"/>
              <a:pPr/>
              <a:t>8</a:t>
            </a:fld>
            <a:endParaRPr lang="en-US" dirty="0"/>
          </a:p>
        </p:txBody>
      </p:sp>
      <p:graphicFrame>
        <p:nvGraphicFramePr>
          <p:cNvPr id="6" name="Chart Placeholder 5"/>
          <p:cNvGraphicFramePr>
            <a:graphicFrameLocks noGrp="1"/>
          </p:cNvGraphicFramePr>
          <p:nvPr>
            <p:ph type="chart" sz="quarter" idx="4294967295"/>
            <p:extLst>
              <p:ext uri="{D42A27DB-BD31-4B8C-83A1-F6EECF244321}">
                <p14:modId xmlns:p14="http://schemas.microsoft.com/office/powerpoint/2010/main" val="1792670534"/>
              </p:ext>
            </p:extLst>
          </p:nvPr>
        </p:nvGraphicFramePr>
        <p:xfrm>
          <a:off x="463550" y="1282700"/>
          <a:ext cx="8223250" cy="41504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5840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Slide Number Placeholder 2"/>
          <p:cNvSpPr>
            <a:spLocks noGrp="1"/>
          </p:cNvSpPr>
          <p:nvPr>
            <p:ph type="sldNum" sz="quarter" idx="4"/>
          </p:nvPr>
        </p:nvSpPr>
        <p:spPr/>
        <p:txBody>
          <a:bodyPr/>
          <a:lstStyle/>
          <a:p>
            <a:fld id="{881063F8-5AD5-8C4E-9551-67F09626B657}" type="slidenum">
              <a:rPr lang="en-US" smtClean="0"/>
              <a:pPr/>
              <a:t>9</a:t>
            </a:fld>
            <a:endParaRPr lang="en-US" dirty="0"/>
          </a:p>
        </p:txBody>
      </p:sp>
      <p:graphicFrame>
        <p:nvGraphicFramePr>
          <p:cNvPr id="6" name="Chart Placeholder 5"/>
          <p:cNvGraphicFramePr>
            <a:graphicFrameLocks noGrp="1"/>
          </p:cNvGraphicFramePr>
          <p:nvPr>
            <p:ph type="chart" sz="quarter" idx="4294967295"/>
            <p:extLst>
              <p:ext uri="{D42A27DB-BD31-4B8C-83A1-F6EECF244321}">
                <p14:modId xmlns:p14="http://schemas.microsoft.com/office/powerpoint/2010/main" val="216682882"/>
              </p:ext>
            </p:extLst>
          </p:nvPr>
        </p:nvGraphicFramePr>
        <p:xfrm>
          <a:off x="1621692" y="1144329"/>
          <a:ext cx="6965650" cy="458521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90207720"/>
      </p:ext>
    </p:extLst>
  </p:cSld>
  <p:clrMapOvr>
    <a:masterClrMapping/>
  </p:clrMapOvr>
</p:sld>
</file>

<file path=ppt/theme/theme1.xml><?xml version="1.0" encoding="utf-8"?>
<a:theme xmlns:a="http://schemas.openxmlformats.org/drawingml/2006/main" name="FAI_PPT_template_r4">
  <a:themeElements>
    <a:clrScheme name="Custom 13">
      <a:dk1>
        <a:srgbClr val="0B1111"/>
      </a:dk1>
      <a:lt1>
        <a:sysClr val="window" lastClr="FFFFFF"/>
      </a:lt1>
      <a:dk2>
        <a:srgbClr val="303D3B"/>
      </a:dk2>
      <a:lt2>
        <a:srgbClr val="79807F"/>
      </a:lt2>
      <a:accent1>
        <a:srgbClr val="4B96C5"/>
      </a:accent1>
      <a:accent2>
        <a:srgbClr val="FBD217"/>
      </a:accent2>
      <a:accent3>
        <a:srgbClr val="999A98"/>
      </a:accent3>
      <a:accent4>
        <a:srgbClr val="EFA531"/>
      </a:accent4>
      <a:accent5>
        <a:srgbClr val="C1BD25"/>
      </a:accent5>
      <a:accent6>
        <a:srgbClr val="C0C1BF"/>
      </a:accent6>
      <a:hlink>
        <a:srgbClr val="003958"/>
      </a:hlink>
      <a:folHlink>
        <a:srgbClr val="920F1C"/>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FAI_PPT_template_r4.potx</Template>
  <TotalTime>2432</TotalTime>
  <Words>160</Words>
  <Application>Microsoft Office PowerPoint</Application>
  <PresentationFormat>On-screen Show (4:3)</PresentationFormat>
  <Paragraphs>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Courier New</vt:lpstr>
      <vt:lpstr>Franklin Gothic Book</vt:lpstr>
      <vt:lpstr>Lucida Grande</vt:lpstr>
      <vt:lpstr>Wingdings</vt:lpstr>
      <vt:lpstr>FAI_PPT_template_r4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Table</vt:lpstr>
      <vt:lpstr>Large Table</vt:lpstr>
      <vt:lpstr>Bulleted Table</vt:lpstr>
    </vt:vector>
  </TitlesOfParts>
  <Company>Adayana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Kara Price</cp:lastModifiedBy>
  <cp:revision>309</cp:revision>
  <dcterms:created xsi:type="dcterms:W3CDTF">2015-03-10T18:27:26Z</dcterms:created>
  <dcterms:modified xsi:type="dcterms:W3CDTF">2016-06-12T19:56:08Z</dcterms:modified>
</cp:coreProperties>
</file>