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  <p:sldId id="274" r:id="rId17"/>
    <p:sldId id="273" r:id="rId18"/>
    <p:sldId id="272" r:id="rId19"/>
    <p:sldId id="271" r:id="rId20"/>
    <p:sldId id="278" r:id="rId21"/>
    <p:sldId id="277" r:id="rId22"/>
    <p:sldId id="276" r:id="rId23"/>
    <p:sldId id="275" r:id="rId24"/>
    <p:sldId id="281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3F7"/>
    <a:srgbClr val="A7B7E9"/>
    <a:srgbClr val="D6E1FA"/>
    <a:srgbClr val="CCFFFF"/>
    <a:srgbClr val="CCECFF"/>
    <a:srgbClr val="EAEAEA"/>
    <a:srgbClr val="C5EAF3"/>
    <a:srgbClr val="BFD8EF"/>
    <a:srgbClr val="B7C8ED"/>
    <a:srgbClr val="AEB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890" autoAdjust="0"/>
  </p:normalViewPr>
  <p:slideViewPr>
    <p:cSldViewPr snapToGrid="0">
      <p:cViewPr varScale="1">
        <p:scale>
          <a:sx n="97" d="100"/>
          <a:sy n="97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A8D8-8771-46DA-90CB-A293FC65DD5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CD30C-FCF8-47DF-87B8-A248FE13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4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Thank everyone for</a:t>
            </a:r>
            <a:r>
              <a:rPr lang="en-US" baseline="0" dirty="0" smtClean="0"/>
              <a:t> coming out on an early Friday!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Ask how</a:t>
            </a:r>
            <a:r>
              <a:rPr lang="en-US" baseline="0" dirty="0" smtClean="0"/>
              <a:t> many people have used React in production.  Redux in production?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5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Express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0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Metrics puts aggregate value into new state area.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Tip!  Functional </a:t>
            </a:r>
            <a:r>
              <a:rPr lang="en-US" dirty="0" err="1" smtClean="0"/>
              <a:t>setState</a:t>
            </a:r>
            <a:r>
              <a:rPr lang="en-US" dirty="0" smtClean="0"/>
              <a:t>() – avoids unintended merging of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Tip!  Object rest/spread syntax is very valuable for returning changed state in both React and Redux – no mutation!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Note!  We get refresh for free when using </a:t>
            </a:r>
            <a:r>
              <a:rPr lang="en-US" dirty="0" err="1" smtClean="0"/>
              <a:t>setState</a:t>
            </a:r>
            <a:r>
              <a:rPr lang="en-US" dirty="0" smtClean="0"/>
              <a:t>(), but when modifying global data</a:t>
            </a:r>
            <a:r>
              <a:rPr lang="en-US" baseline="0" dirty="0" smtClean="0"/>
              <a:t> like the status, we have to manually refresh (!)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Must bind when using class function syntax, but we can use experimental class member syntax and not have to bind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Using functions in handlers ensures that the child components’ props _change_ every time, could be performance problem if you’re trying to run pure (also overhead of creating new functions)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99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Note!  “Subscribe” means that when the relevant</a:t>
            </a:r>
            <a:r>
              <a:rPr lang="en-US" baseline="0" dirty="0" smtClean="0"/>
              <a:t> state slices change, component’s props are updated and you </a:t>
            </a:r>
            <a:r>
              <a:rPr lang="en-US" baseline="0" dirty="0" err="1" smtClean="0"/>
              <a:t>rerender</a:t>
            </a:r>
            <a:endParaRPr lang="en-US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Note!  Functional components render every time their props are updated, regardless whether they are different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Functional components aren’t inherently faster, but could use recompose pure() HOC to make them equivalent to </a:t>
            </a:r>
            <a:r>
              <a:rPr lang="en-US" baseline="0" dirty="0" err="1" smtClean="0"/>
              <a:t>PureComponent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Actions can be processed by multiple reducers!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React-redux Provider component passes store down via context so all descendants can connect()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6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Awful</a:t>
            </a:r>
            <a:r>
              <a:rPr lang="en-US" baseline="0" dirty="0" smtClean="0"/>
              <a:t> lot of value for approx. 10 lines of code: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Access to state from action creator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Easy access to dispatch multiple items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State access is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so getting latest in a promise chain is easy</a:t>
            </a:r>
          </a:p>
          <a:p>
            <a:pPr marL="0" indent="0">
              <a:buNone/>
            </a:pPr>
            <a:r>
              <a:rPr lang="en-US" baseline="0" dirty="0" smtClean="0"/>
              <a:t>Using for two different things: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Complex logic (cross-state,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compound) [</a:t>
            </a:r>
            <a:r>
              <a:rPr lang="en-US" baseline="0" dirty="0" err="1" smtClean="0"/>
              <a:t>loadPosts</a:t>
            </a:r>
            <a:r>
              <a:rPr lang="en-US" baseline="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Getting access to store data from action creator [</a:t>
            </a:r>
            <a:r>
              <a:rPr lang="en-US" baseline="0" dirty="0" err="1" smtClean="0"/>
              <a:t>postMetrics</a:t>
            </a:r>
            <a:r>
              <a:rPr lang="en-US" baseline="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9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***Jump</a:t>
            </a:r>
            <a:r>
              <a:rPr lang="en-US" baseline="0" dirty="0" smtClean="0"/>
              <a:t> to demo after “requires generator support”</a:t>
            </a:r>
            <a:endParaRPr lang="en-US" dirty="0" smtClean="0"/>
          </a:p>
          <a:p>
            <a:r>
              <a:rPr lang="en-US" dirty="0" smtClean="0"/>
              <a:t>Documentation is very good!</a:t>
            </a:r>
          </a:p>
          <a:p>
            <a:r>
              <a:rPr lang="en-US" dirty="0" smtClean="0"/>
              <a:t>We can get our business logic out of action creators</a:t>
            </a:r>
            <a:r>
              <a:rPr lang="en-US" baseline="0" dirty="0" smtClean="0"/>
              <a:t> – that’s what saga workers are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8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Presentation 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RxJS</a:t>
            </a:r>
            <a:r>
              <a:rPr lang="en-US" baseline="0" dirty="0" smtClean="0"/>
              <a:t> in this room later on today!</a:t>
            </a:r>
          </a:p>
          <a:p>
            <a:r>
              <a:rPr lang="en-US" baseline="0" dirty="0" smtClean="0"/>
              <a:t>Redux-</a:t>
            </a:r>
            <a:r>
              <a:rPr lang="en-US" baseline="0" dirty="0" err="1" smtClean="0"/>
              <a:t>thunk</a:t>
            </a:r>
            <a:r>
              <a:rPr lang="en-US" baseline="0" dirty="0" smtClean="0"/>
              <a:t> is a thin layer over functions, redux-observable is a thin layer over observables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20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one can survive to throw Mankind off Hell in a Cell 16 feet through an announcer’s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6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one can survive to throw Mankind off Hell in a Cell 16 feet through an announcer’s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take JavaScript libraries</a:t>
            </a:r>
            <a:r>
              <a:rPr lang="en-US" baseline="0" dirty="0" smtClean="0"/>
              <a:t> that start with ‘RE’ for $1000, Alex!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 does not apply to conference admission fees, hotel, meals, parking, or paid time 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you’ve</a:t>
            </a:r>
            <a:r>
              <a:rPr lang="en-US" baseline="0" dirty="0" smtClean="0"/>
              <a:t> only used the MVC paradigm, this may seem strange or even heretical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receives data from outside and renders solely as a function of that data.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controls or other application entities can emit events (called “actions”) and “dispatch” them to one more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“stores”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stores update their contained data based on the type and content of the actions and notify subscribed components that the data has changed.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notified UI controls then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rerender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their UI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Disadvantage is additional ceremony around state updates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 is that given a set of input data you know what the UI should look like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4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r>
              <a:rPr lang="en-US" baseline="0" dirty="0" smtClean="0"/>
              <a:t> travel debugging – revert your state to what it was at some point, then replay actions</a:t>
            </a:r>
          </a:p>
          <a:p>
            <a:r>
              <a:rPr lang="en-US" baseline="0" dirty="0" smtClean="0"/>
              <a:t>Hot reloading – swap in new versions of components or other code into a running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5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this stuff manipulates global state -- state that should be persisted to a data store.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is arguably local state -- state that affects how a component is currently displayed but which is not needed to persist and isn’t needed outside the scope of the component.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SRP – modularity and reuse</a:t>
            </a:r>
          </a:p>
          <a:p>
            <a:r>
              <a:rPr lang="en-US" dirty="0" smtClean="0"/>
              <a:t>Hard to access state – but you can, will show in basic</a:t>
            </a:r>
            <a:r>
              <a:rPr lang="en-US" baseline="0" dirty="0" smtClean="0"/>
              <a:t> Redux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78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Caller providing state couples components to state</a:t>
            </a:r>
            <a:r>
              <a:rPr lang="en-US" baseline="0" dirty="0" smtClean="0"/>
              <a:t>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1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5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1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7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6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6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9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2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08198"/>
            </a:gs>
            <a:gs pos="46000">
              <a:srgbClr val="2A6BA6"/>
            </a:gs>
            <a:gs pos="77000">
              <a:srgbClr val="3B68CD">
                <a:lumMod val="86000"/>
              </a:srgbClr>
            </a:gs>
            <a:gs pos="100000">
              <a:srgbClr val="2947A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AA87-F715-4F00-97EE-566A7BDD0E1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lwigdahl/react-redux-presentation" TargetMode="External"/><Relationship Id="rId5" Type="http://schemas.openxmlformats.org/officeDocument/2006/relationships/hyperlink" Target="mailto:mlwigdahl@gmail.com" TargetMode="External"/><Relationship Id="rId4" Type="http://schemas.openxmlformats.org/officeDocument/2006/relationships/hyperlink" Target="https://linkedin.com/in/mlwigdah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lwigdahl/react-redux-presentation" TargetMode="External"/><Relationship Id="rId5" Type="http://schemas.openxmlformats.org/officeDocument/2006/relationships/hyperlink" Target="mailto:mlwigdahl@gmail.com" TargetMode="External"/><Relationship Id="rId4" Type="http://schemas.openxmlformats.org/officeDocument/2006/relationships/hyperlink" Target="https://linkedin.com/in/mlwigdah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raw.githubusercontent.com/reactjs/redux/master/logo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259" y="2887719"/>
            <a:ext cx="5244822" cy="47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968" y="-1663505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12700">
                  <a:solidFill>
                    <a:schemeClr val="accent5"/>
                  </a:solidFill>
                </a:ln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React/Redux Development</a:t>
            </a:r>
            <a:endParaRPr lang="en-US" dirty="0">
              <a:ln w="12700">
                <a:solidFill>
                  <a:schemeClr val="accent5"/>
                </a:solidFill>
              </a:ln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n w="3175">
                  <a:noFill/>
                </a:ln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Where Do I Put the Business Logic?</a:t>
            </a:r>
            <a:endParaRPr lang="en-US" dirty="0">
              <a:ln w="3175">
                <a:noFill/>
              </a:ln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Benefits of Redux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Predictable 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 in a single source of 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truth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Enables cool features that </a:t>
            </a:r>
            <a:r>
              <a:rPr lang="en-US" sz="3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devs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are starting to take for granted: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Time travel debugging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Hot reloading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“Simpler” server-side rendering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Clean scaling using reducer “slice” composition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5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Diagram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9676" y="2794650"/>
            <a:ext cx="2158738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9662" y="2794650"/>
            <a:ext cx="2158738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1258" y="4969762"/>
            <a:ext cx="2158738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46347" y="4969762"/>
            <a:ext cx="2158738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19037" y="4963379"/>
            <a:ext cx="2158738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Subscribed Component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109031" y="3709050"/>
            <a:ext cx="0" cy="126071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3819996" y="5426962"/>
            <a:ext cx="102635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92686" y="5405965"/>
            <a:ext cx="102635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0"/>
            <a:endCxn id="5" idx="3"/>
          </p:cNvCxnSpPr>
          <p:nvPr/>
        </p:nvCxnSpPr>
        <p:spPr>
          <a:xfrm rot="16200000" flipV="1">
            <a:off x="7382646" y="3247619"/>
            <a:ext cx="1711529" cy="171999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1"/>
          </p:cNvCxnSpPr>
          <p:nvPr/>
        </p:nvCxnSpPr>
        <p:spPr>
          <a:xfrm rot="10800000" flipV="1">
            <a:off x="3539266" y="3251850"/>
            <a:ext cx="1680410" cy="171791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48997" y="4128012"/>
            <a:ext cx="2350303" cy="4227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8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Do We Mean By Business Logic?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8963"/>
          </a:xfrm>
        </p:spPr>
        <p:txBody>
          <a:bodyPr numCol="2" spcCol="457200"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Sync operation – single state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Picking an item from a list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Liking a post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Sync operation – multiple state entities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Reporting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Calculating a price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Formatting a receipt</a:t>
            </a:r>
          </a:p>
          <a:p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Adding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comment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a new record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u="sng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operation – could fail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Access a web API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Long DB query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Complex operation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Logon/logoff</a:t>
            </a:r>
          </a:p>
        </p:txBody>
      </p:sp>
    </p:spTree>
    <p:extLst>
      <p:ext uri="{BB962C8B-B14F-4D97-AF65-F5344CB8AC3E}">
        <p14:creationId xmlns:p14="http://schemas.microsoft.com/office/powerpoint/2010/main" val="371589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Crux of the Problem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We want to keep our business logic out of UI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Responsibility Principle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Better testability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Actions?  No!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Reducers?  Maybe…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Reducers should be pure functions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Reducers are run synchronously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Hard to access multiple slices of state at once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1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Crux of the Problem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 Creators?  Better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They’re extracted functions so minimal coupling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Allowed to be impure – </a:t>
            </a:r>
            <a:r>
              <a:rPr lang="en-US" sz="28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OK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 access to Redux store – caller must provide state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Higher-Order Components?  Container Components?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Lots of different possibilities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Lots of different tradeoffs</a:t>
            </a:r>
          </a:p>
        </p:txBody>
      </p:sp>
    </p:spTree>
    <p:extLst>
      <p:ext uri="{BB962C8B-B14F-4D97-AF65-F5344CB8AC3E}">
        <p14:creationId xmlns:p14="http://schemas.microsoft.com/office/powerpoint/2010/main" val="25132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Middleware To the Rescue!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provides hooks to allow custom processing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Runs as chain of functions injected between dispatch and reducer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Has access to store state, can dispatch new actions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Within those limits, anything goes (except mutating store state)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problem is which to choose (or to roll your own)</a:t>
            </a:r>
          </a:p>
        </p:txBody>
      </p:sp>
    </p:spTree>
    <p:extLst>
      <p:ext uri="{BB962C8B-B14F-4D97-AF65-F5344CB8AC3E}">
        <p14:creationId xmlns:p14="http://schemas.microsoft.com/office/powerpoint/2010/main" val="93283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Application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Lightweight message board app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Only the interesting parts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Three types of business logic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Like a post – simple increment of single state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Gather metrics over posts – scan multiple items and aggregate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Load new posts – complex action: </a:t>
            </a:r>
            <a:r>
              <a:rPr lang="en-US" sz="28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fetch, error handling, plus metrics refresh</a:t>
            </a:r>
          </a:p>
        </p:txBody>
      </p:sp>
    </p:spTree>
    <p:extLst>
      <p:ext uri="{BB962C8B-B14F-4D97-AF65-F5344CB8AC3E}">
        <p14:creationId xmlns:p14="http://schemas.microsoft.com/office/powerpoint/2010/main" val="319219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#1 – Just React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Basic UI layout using React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One HTML file</a:t>
            </a:r>
          </a:p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tags from CDN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 state or logic – all components are functional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 rot="20558121">
            <a:off x="4402017" y="4302786"/>
            <a:ext cx="74134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Tip: This is a great way to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prototype quickly!</a:t>
            </a:r>
            <a:endParaRPr lang="en-US" sz="54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76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#2 –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Only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214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provides value, but also boilerplate and ceremony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For small apps, it might not be worth it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Try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React’s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 callbacks until it’s too painful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Presentational / Container component pattern</a:t>
            </a:r>
          </a:p>
          <a:p>
            <a:pPr lvl="1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Presentational – functional, no state, no lifecycle.  Render UI based on props</a:t>
            </a:r>
          </a:p>
          <a:p>
            <a:pPr lvl="1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 – manage state, orchestrate other components</a:t>
            </a:r>
          </a:p>
          <a:p>
            <a:pPr lvl="1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Fine to mix at all levels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 will get “pushed up”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When to switch?  When managing callback chains through multiple levels gets too painful</a:t>
            </a:r>
          </a:p>
        </p:txBody>
      </p:sp>
    </p:spTree>
    <p:extLst>
      <p:ext uri="{BB962C8B-B14F-4D97-AF65-F5344CB8AC3E}">
        <p14:creationId xmlns:p14="http://schemas.microsoft.com/office/powerpoint/2010/main" val="5597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#3 – React / Redux in the Raw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Significant changes in the code!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Added all the Redux infrastructure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Components now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connect()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ed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to the Redux store via HOC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does several things:</a:t>
            </a:r>
          </a:p>
          <a:p>
            <a:pPr lvl="1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Subscribes to store</a:t>
            </a:r>
          </a:p>
          <a:p>
            <a:pPr lvl="1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Maps Redux state to component props</a:t>
            </a:r>
          </a:p>
          <a:p>
            <a:pPr lvl="1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Maps action creators to props</a:t>
            </a:r>
          </a:p>
        </p:txBody>
      </p:sp>
      <p:sp>
        <p:nvSpPr>
          <p:cNvPr id="5" name="Rectangle 4"/>
          <p:cNvSpPr/>
          <p:nvPr/>
        </p:nvSpPr>
        <p:spPr>
          <a:xfrm rot="20558121">
            <a:off x="4062109" y="4227482"/>
            <a:ext cx="81578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Tip: Functional components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be connected to Redux!</a:t>
            </a:r>
            <a:endParaRPr lang="en-US" sz="54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31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Speaker Details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Matt Wigdahl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VP of Software Technology at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ScriptPro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LLC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LinkedIn: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https://linkedin.com/in/mlwigdahl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Twitter: @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mlwigdahl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Email: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mlwigdahl@gmail.com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Code demos and PowerPoint on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6"/>
              </a:rPr>
              <a:t>https://github.com/mlwigdahl/react-redux-presentation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Thanks to our sponsors!  Visit them!</a:t>
            </a:r>
          </a:p>
        </p:txBody>
      </p:sp>
    </p:spTree>
    <p:extLst>
      <p:ext uri="{BB962C8B-B14F-4D97-AF65-F5344CB8AC3E}">
        <p14:creationId xmlns:p14="http://schemas.microsoft.com/office/powerpoint/2010/main" val="32943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#4 – 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First real middleware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Simple, written by Dan Abramov, author of Redux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Allows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dispatch()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to accept functions as well as action objects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“</a:t>
            </a:r>
            <a:r>
              <a:rPr lang="en-US" sz="3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Thunks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” called with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dispatch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injected</a:t>
            </a:r>
          </a:p>
        </p:txBody>
      </p:sp>
    </p:spTree>
    <p:extLst>
      <p:ext uri="{BB962C8B-B14F-4D97-AF65-F5344CB8AC3E}">
        <p14:creationId xmlns:p14="http://schemas.microsoft.com/office/powerpoint/2010/main" val="30495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#5 – redux-saga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By far the most popular middleware package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Takes a “saga” – a generator function that keys off of dispatched actions and processes them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“Watchers” and “workers”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Requires generator support, learning curve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Makes complex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code readable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Very testable due to effect objects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Rich API, access to state, etc.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 creators stay pure</a:t>
            </a:r>
          </a:p>
        </p:txBody>
      </p:sp>
      <p:pic>
        <p:nvPicPr>
          <p:cNvPr id="3074" name="Picture 2" descr="https://camo.githubusercontent.com/4354872161943c4ae2ceec2a946dec85b96799b8/68747470733a2f2f72656475782d736167612e6a732e6f72672f6c6f676f2f303830302f52656475782d536167612d4c6f676f2d4c616e6473636170652e706e6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95"/>
          <a:stretch/>
        </p:blipFill>
        <p:spPr bwMode="auto">
          <a:xfrm>
            <a:off x="7675171" y="3931388"/>
            <a:ext cx="3969086" cy="238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62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ithub.com/redux-observable/redux-observable/raw/master/logo/logo-small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62" y="3842625"/>
            <a:ext cx="2938137" cy="29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#6 – redux-observable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Based on Reactive Extensions (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RxJS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), which must also be included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Much like 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a thin layer – over Observables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Converts your actions into Observables, then you use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RxJS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to manipulate them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Powerful API – if you know it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Testability requires extensive mocking, DI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Manipulations are real, hard to intercept</a:t>
            </a:r>
          </a:p>
        </p:txBody>
      </p:sp>
    </p:spTree>
    <p:extLst>
      <p:ext uri="{BB962C8B-B14F-4D97-AF65-F5344CB8AC3E}">
        <p14:creationId xmlns:p14="http://schemas.microsoft.com/office/powerpoint/2010/main" val="41058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#7 – redux-logic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Powerful declarative model covers a lot of bases easily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Based on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RxJS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but doesn’t require you to use or know it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Unlike redux-saga or redux-observable, can intercept / transform actions before reducers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More obscure, less community uptake / support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is very like 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endParaRPr lang="en-US" dirty="0"/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Also supports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</a:p>
        </p:txBody>
      </p:sp>
    </p:spTree>
    <p:extLst>
      <p:ext uri="{BB962C8B-B14F-4D97-AF65-F5344CB8AC3E}">
        <p14:creationId xmlns:p14="http://schemas.microsoft.com/office/powerpoint/2010/main" val="137227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Everyone Gets a Trophy…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43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Except “no middleware” (Boo!)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is great for simple, lightweight apps with minimal state requirements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is very lightweight and gives surprising power for little code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redux-saga makes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flows very clear and has good testability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redux-observable exposes the brevity and power of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RxJS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redux-logic covers a surprising number of complex cases declaratively without sacrificing power</a:t>
            </a:r>
          </a:p>
        </p:txBody>
      </p:sp>
    </p:spTree>
    <p:extLst>
      <p:ext uri="{BB962C8B-B14F-4D97-AF65-F5344CB8AC3E}">
        <p14:creationId xmlns:p14="http://schemas.microsoft.com/office/powerpoint/2010/main" val="197350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…Then Fights to the Death!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But if only one middleware can survive…</a:t>
            </a:r>
          </a:p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 pick </a:t>
            </a:r>
            <a:r>
              <a:rPr lang="en-US" dirty="0" smtClean="0">
                <a:solidFill>
                  <a:schemeClr val="accent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redux-saga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Strong community support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Great documentation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Clarity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Testability</a:t>
            </a:r>
          </a:p>
        </p:txBody>
      </p:sp>
    </p:spTree>
    <p:extLst>
      <p:ext uri="{BB962C8B-B14F-4D97-AF65-F5344CB8AC3E}">
        <p14:creationId xmlns:p14="http://schemas.microsoft.com/office/powerpoint/2010/main" val="41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 / Comments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Matt Wigdahl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VP of Software Technology at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ScriptPro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LLC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LinkedIn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https://linkedin.com/in/mlwigdahl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Twitter: @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mlwigdahl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Email: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mlwigdahl@gmail.com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Code demos and PowerPoint on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  <a:hlinkClick r:id="rId6"/>
              </a:rPr>
              <a:t>https://github.com/mlwigdahl/react-redux-presentation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Thanks to our sponsors!  Visit them!</a:t>
            </a:r>
          </a:p>
        </p:txBody>
      </p:sp>
    </p:spTree>
    <p:extLst>
      <p:ext uri="{BB962C8B-B14F-4D97-AF65-F5344CB8AC3E}">
        <p14:creationId xmlns:p14="http://schemas.microsoft.com/office/powerpoint/2010/main" val="8409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 Feel Your Pain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You have a clear idea of how you want to implement your UI…</a:t>
            </a:r>
          </a:p>
          <a:p>
            <a:pPr marL="0" indent="0">
              <a:buNone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…React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You have a backend API to provide you with your state, and you’ve picked a state management framework…</a:t>
            </a:r>
          </a:p>
          <a:p>
            <a:pPr marL="0" indent="0">
              <a:buNone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…Redux</a:t>
            </a:r>
            <a:endParaRPr lang="en-US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4800" dirty="0" smtClean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416" y="395288"/>
            <a:ext cx="4713769" cy="617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3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 Feel Your Pain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601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You need to make your clean React UI interact with your clean Redux store…</a:t>
            </a:r>
          </a:p>
          <a:p>
            <a:pPr marL="0" indent="0">
              <a:buNone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That’s business logic, it’s dirty, and you have lots of options to choose from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  <a:p>
            <a:pPr marL="0" indent="0">
              <a:buNone/>
            </a:pPr>
            <a:endParaRPr lang="en-US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…???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50" name="Picture 2" descr="Image result for mike rowe dir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29" y="3313379"/>
            <a:ext cx="47625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6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Roadmap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89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 in 5 Minutes Or Your Money Back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 of React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 of Flux architecture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 of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</a:t>
            </a:r>
          </a:p>
          <a:p>
            <a:pPr fontAlgn="base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Sample React UI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only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 no middleware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React/Redux/redux-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React/Redux/redux-saga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React/Redux/redux-observable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React/Redux/redux-logic</a:t>
            </a:r>
          </a:p>
          <a:p>
            <a:pPr fontAlgn="base"/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Throwdown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91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 in 2 Minutes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 is…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 JavaScript UI library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From Facebook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Represents UI as components (HTML in JS)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Based on one-way data flow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UI is a function of props (top-down) and state (internal)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JSX extends JS and provides HTML-like syntax (optional)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Virtual DOM allows optimized rendering, targets other than DOM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Not a framework!  Roll your own state management, routing, etc.</a:t>
            </a:r>
          </a:p>
        </p:txBody>
      </p:sp>
    </p:spTree>
    <p:extLst>
      <p:ext uri="{BB962C8B-B14F-4D97-AF65-F5344CB8AC3E}">
        <p14:creationId xmlns:p14="http://schemas.microsoft.com/office/powerpoint/2010/main" val="8749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One-Way Data Flow?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Facebook had problems with scaling MVC architecture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more complex the app, the worse the problems with two-way connections and unexpected state changes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Too much “Spooky action at a distance”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Their answer was Flux</a:t>
            </a:r>
          </a:p>
        </p:txBody>
      </p:sp>
    </p:spTree>
    <p:extLst>
      <p:ext uri="{BB962C8B-B14F-4D97-AF65-F5344CB8AC3E}">
        <p14:creationId xmlns:p14="http://schemas.microsoft.com/office/powerpoint/2010/main" val="25489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Flux Diagram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9676" y="2794650"/>
            <a:ext cx="2158738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Action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9662" y="2794650"/>
            <a:ext cx="2158738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61258" y="4969762"/>
            <a:ext cx="2158738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46347" y="4969762"/>
            <a:ext cx="2158738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19037" y="4963379"/>
            <a:ext cx="2158738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2109031" y="3709050"/>
            <a:ext cx="0" cy="126071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3819996" y="5426962"/>
            <a:ext cx="102635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92686" y="5405965"/>
            <a:ext cx="102635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0"/>
            <a:endCxn id="6" idx="3"/>
          </p:cNvCxnSpPr>
          <p:nvPr/>
        </p:nvCxnSpPr>
        <p:spPr>
          <a:xfrm rot="16200000" flipV="1">
            <a:off x="7382646" y="3247619"/>
            <a:ext cx="1711529" cy="171999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1"/>
          </p:cNvCxnSpPr>
          <p:nvPr/>
        </p:nvCxnSpPr>
        <p:spPr>
          <a:xfrm rot="10800000" flipV="1">
            <a:off x="3539266" y="3251850"/>
            <a:ext cx="1680410" cy="171791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29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in 2 Minutes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is…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 implementation of the Flux architecture…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  <a:r>
              <a:rPr lang="en-US" sz="3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ish</a:t>
            </a:r>
            <a:endParaRPr lang="en-US" sz="32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Imposes additional constraints / tradeoffs: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store, not multiple stores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reducer – pure function, runs synchronously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 is immutable – to change, return a new object</a:t>
            </a:r>
          </a:p>
        </p:txBody>
      </p:sp>
    </p:spTree>
    <p:extLst>
      <p:ext uri="{BB962C8B-B14F-4D97-AF65-F5344CB8AC3E}">
        <p14:creationId xmlns:p14="http://schemas.microsoft.com/office/powerpoint/2010/main" val="319664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3522</TotalTime>
  <Words>1883</Words>
  <Application>Microsoft Office PowerPoint</Application>
  <PresentationFormat>Widescreen</PresentationFormat>
  <Paragraphs>272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Segoe UI Semibold</vt:lpstr>
      <vt:lpstr>Segoe UI Semilight</vt:lpstr>
      <vt:lpstr>Office Theme</vt:lpstr>
      <vt:lpstr>React/Redux Development</vt:lpstr>
      <vt:lpstr>Speaker Details</vt:lpstr>
      <vt:lpstr>I Feel Your Pain</vt:lpstr>
      <vt:lpstr>I Feel Your Pain</vt:lpstr>
      <vt:lpstr>Roadmap</vt:lpstr>
      <vt:lpstr>React in 2 Minutes</vt:lpstr>
      <vt:lpstr>One-Way Data Flow?</vt:lpstr>
      <vt:lpstr>Flux Diagram</vt:lpstr>
      <vt:lpstr>Redux in 2 Minutes</vt:lpstr>
      <vt:lpstr>Benefits of Redux</vt:lpstr>
      <vt:lpstr>Redux Diagram</vt:lpstr>
      <vt:lpstr>What Do We Mean By Business Logic?</vt:lpstr>
      <vt:lpstr>The Crux of the Problem</vt:lpstr>
      <vt:lpstr>The Crux of the Problem</vt:lpstr>
      <vt:lpstr>Middleware To the Rescue!</vt:lpstr>
      <vt:lpstr>Demo Application</vt:lpstr>
      <vt:lpstr>Demo #1 – Just React</vt:lpstr>
      <vt:lpstr>Demo #2 – setState()Only</vt:lpstr>
      <vt:lpstr>Demo #3 – React / Redux in the Raw</vt:lpstr>
      <vt:lpstr>Demo #4 – redux-thunk</vt:lpstr>
      <vt:lpstr>Demo #5 – redux-saga</vt:lpstr>
      <vt:lpstr>Demo #6 – redux-observable</vt:lpstr>
      <vt:lpstr>Demo #7 – redux-logic</vt:lpstr>
      <vt:lpstr>Everyone Gets a Trophy…</vt:lpstr>
      <vt:lpstr>…Then Fights to the Death!</vt:lpstr>
      <vt:lpstr>Questions /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React/Redux Development</dc:title>
  <dc:creator>Wigdahl</dc:creator>
  <cp:lastModifiedBy>Wigdahl</cp:lastModifiedBy>
  <cp:revision>48</cp:revision>
  <dcterms:created xsi:type="dcterms:W3CDTF">2017-07-17T02:25:11Z</dcterms:created>
  <dcterms:modified xsi:type="dcterms:W3CDTF">2017-07-26T02:42:02Z</dcterms:modified>
</cp:coreProperties>
</file>