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Mono" panose="00000009000000000000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6823" autoAdjust="0"/>
  </p:normalViewPr>
  <p:slideViewPr>
    <p:cSldViewPr snapToGrid="0">
      <p:cViewPr varScale="1">
        <p:scale>
          <a:sx n="48" d="100"/>
          <a:sy n="48" d="100"/>
        </p:scale>
        <p:origin x="2453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0c28a2460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0c28a2460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0e408f8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0e408f8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 to Code comparissons: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</a:t>
            </a:r>
            <a:r>
              <a:rPr lang="en" dirty="0"/>
              <a:t>gboost Example Model: </a:t>
            </a:r>
            <a:r>
              <a:rPr lang="en-US" dirty="0"/>
              <a:t>https://www.kaggle.com/code/beydaguler/new-york-city-taxi-fare-prediction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GradientBoost</a:t>
            </a:r>
            <a:r>
              <a:rPr lang="en-US" dirty="0"/>
              <a:t> Regressor Example Model: https://www.kaggle.com/code/lchooo/taxi-fare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 Regressor: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XGBoost =  eXtreme Gradient Boosting 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gradient boosting library 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Gradient boosting is a machine learning technique that builds an ensemble of weak learners (usually decision trees). Where each new model tries to correct the errors made by the previous tree. 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Implementation gradient boosting that uses a combination of gradient descent optimization and tree-based models to achieve high predictive accuracy and scalability.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Supports parallel processing, which makes it faster and more scalable than other gradient boosting algorithms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How it works: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Fit an initial decision tree to the data.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Compute the residuals (the difference between the predicted values and the actual values) of the first model and use them as the target variable for the next decision tree.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Fit a new decision tree to the residuals of the first model using gradient descent optimization.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Repeat steps 2-3 for a predefined number of iterations or until the loss function reaches a minimum.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main difference between XGBoost and other gradient boosting algorithms is that XGBoost uses a more advanced regularization technique, called "regularized boosting," to prevent overfitting and improve the generalization performance of the model.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Gradient Boosting Regressor: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 supervised machine learning algorithm that is used for regression problems. 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Works by sequentially adding decision trees, where each new tree tries to correct the errors made by the previous ones. (similar to XGBoost)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Uses gradient descent optimization to minimize the mean squared error loss function of the overall model.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Can handle complex nonlinear relationships between the input features and the target variable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How it works: 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Fit an initial decision tree to the data.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Compute the residuals (the difference between the predicted values and the actual values) of the first model and use them as the target variable for the next decision tree.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Fit a new decision tree to the residuals of the first model.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Repeat steps 2-3 for a predefined number of iterations or until the loss function reaches a minimum.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final model is a weighted sum of all the decision trees in the ensemble, where the weights are determined by the learning rate and the prediction of each tree. 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2575530ca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2575530ca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first one: 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Detailed data cleaning: train a model for the full pickup/dropoff coordinate range of the test set (bounding box of interest)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Exploratory data analysis: mapping location data, traffic density (per square mile) pattern by the hour, fixed fee to/from airports, night/daytime fares, fare varies with pickup locations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Model building: base model: linear regression; Other notebooks: light GBM etc.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2e79ae0f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2e79ae0f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2f30da9bcb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2f30da9bcb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58395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1454275"/>
            <a:ext cx="4114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beydaguler/new-york-city-taxi-fare-predi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kaggle.com/code/lchooo/taxi-far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ctrTitle"/>
          </p:nvPr>
        </p:nvSpPr>
        <p:spPr>
          <a:xfrm>
            <a:off x="182200" y="207775"/>
            <a:ext cx="77745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Taxi Fare Prediction </a:t>
            </a:r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307575" y="1250575"/>
            <a:ext cx="5549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E9E9E"/>
                </a:solidFill>
              </a:rPr>
              <a:t>Team 15: Gwen X, Mikayla W, Stefanie GD, Gwen X</a:t>
            </a:r>
            <a:endParaRPr sz="1700">
              <a:solidFill>
                <a:srgbClr val="9E9E9E"/>
              </a:solidFill>
            </a:endParaRPr>
          </a:p>
        </p:txBody>
      </p:sp>
      <p:grpSp>
        <p:nvGrpSpPr>
          <p:cNvPr id="44" name="Google Shape;44;p13"/>
          <p:cNvGrpSpPr/>
          <p:nvPr/>
        </p:nvGrpSpPr>
        <p:grpSpPr>
          <a:xfrm>
            <a:off x="2857179" y="2057743"/>
            <a:ext cx="6844156" cy="2674364"/>
            <a:chOff x="1474600" y="238125"/>
            <a:chExt cx="4680725" cy="1829000"/>
          </a:xfrm>
        </p:grpSpPr>
        <p:sp>
          <p:nvSpPr>
            <p:cNvPr id="45" name="Google Shape;45;p13"/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3"/>
          <p:cNvSpPr/>
          <p:nvPr/>
        </p:nvSpPr>
        <p:spPr>
          <a:xfrm>
            <a:off x="100" y="4732075"/>
            <a:ext cx="91440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457200" y="279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Dataset</a:t>
            </a: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>
            <a:off x="538705" y="782887"/>
            <a:ext cx="8229531" cy="533478"/>
            <a:chOff x="457205" y="4198587"/>
            <a:chExt cx="8229531" cy="533478"/>
          </a:xfrm>
        </p:grpSpPr>
        <p:grpSp>
          <p:nvGrpSpPr>
            <p:cNvPr id="177" name="Google Shape;177;p14"/>
            <p:cNvGrpSpPr/>
            <p:nvPr/>
          </p:nvGrpSpPr>
          <p:grpSpPr>
            <a:xfrm>
              <a:off x="457205" y="4198587"/>
              <a:ext cx="7962970" cy="533478"/>
              <a:chOff x="457200" y="2514600"/>
              <a:chExt cx="8229609" cy="551341"/>
            </a:xfrm>
          </p:grpSpPr>
          <p:sp>
            <p:nvSpPr>
              <p:cNvPr id="178" name="Google Shape;178;p14"/>
              <p:cNvSpPr/>
              <p:nvPr/>
            </p:nvSpPr>
            <p:spPr>
              <a:xfrm>
                <a:off x="45720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73284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100849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>
                <a:off x="128413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>
                <a:off x="155978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>
                <a:off x="183542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211106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238671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266235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293800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321364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348929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376493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>
                <a:off x="404058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431622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459187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482771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510336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537900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565465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593029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620594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648158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675723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703287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730852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758417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785981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813546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841110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" name="Google Shape;208;p14"/>
            <p:cNvSpPr/>
            <p:nvPr/>
          </p:nvSpPr>
          <p:spPr>
            <a:xfrm>
              <a:off x="8420036" y="4198595"/>
              <a:ext cx="2667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4"/>
          <p:cNvSpPr txBox="1"/>
          <p:nvPr/>
        </p:nvSpPr>
        <p:spPr>
          <a:xfrm>
            <a:off x="538700" y="1510800"/>
            <a:ext cx="76797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●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NYC Taxi Fare Prediction Kaggle competition</a:t>
            </a:r>
            <a:b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Over 26 million rows</a:t>
            </a:r>
            <a:b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●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Objective: Predict the fare amount for a taxi ride based on the pickup and drop off locations.</a:t>
            </a:r>
            <a:b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Including possible toll charges</a:t>
            </a:r>
            <a:b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●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must be an improvement on the baseline:</a:t>
            </a:r>
            <a:b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RMSE of 5 to 8 dollars based solely on distance </a:t>
            </a:r>
            <a:b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●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Target Variable → fare_amount </a:t>
            </a:r>
            <a:b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 Features:</a:t>
            </a:r>
            <a:b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pickup_datatime</a:t>
            </a:r>
            <a:b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pickup + dropoff latitude/longitude</a:t>
            </a:r>
            <a:b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passenger count</a:t>
            </a:r>
            <a:br>
              <a:rPr lang="en"/>
            </a:br>
            <a:endParaRPr/>
          </a:p>
        </p:txBody>
      </p:sp>
      <p:grpSp>
        <p:nvGrpSpPr>
          <p:cNvPr id="210" name="Google Shape;210;p14"/>
          <p:cNvGrpSpPr/>
          <p:nvPr/>
        </p:nvGrpSpPr>
        <p:grpSpPr>
          <a:xfrm>
            <a:off x="5610544" y="2868800"/>
            <a:ext cx="2215799" cy="1863014"/>
            <a:chOff x="5610544" y="2868800"/>
            <a:chExt cx="2215799" cy="1863014"/>
          </a:xfrm>
        </p:grpSpPr>
        <p:sp>
          <p:nvSpPr>
            <p:cNvPr id="211" name="Google Shape;211;p14"/>
            <p:cNvSpPr/>
            <p:nvPr/>
          </p:nvSpPr>
          <p:spPr>
            <a:xfrm>
              <a:off x="6516100" y="2868800"/>
              <a:ext cx="404700" cy="205500"/>
            </a:xfrm>
            <a:prstGeom prst="round2SameRect">
              <a:avLst>
                <a:gd name="adj1" fmla="val 47457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5610544" y="4460084"/>
              <a:ext cx="2215799" cy="271730"/>
            </a:xfrm>
            <a:custGeom>
              <a:avLst/>
              <a:gdLst/>
              <a:ahLst/>
              <a:cxnLst/>
              <a:rect l="l" t="t" r="r" b="b"/>
              <a:pathLst>
                <a:path w="247299" h="30327" extrusionOk="0">
                  <a:moveTo>
                    <a:pt x="117259" y="0"/>
                  </a:moveTo>
                  <a:lnTo>
                    <a:pt x="110987" y="40"/>
                  </a:lnTo>
                  <a:lnTo>
                    <a:pt x="104794" y="159"/>
                  </a:lnTo>
                  <a:lnTo>
                    <a:pt x="98721" y="278"/>
                  </a:lnTo>
                  <a:lnTo>
                    <a:pt x="92727" y="476"/>
                  </a:lnTo>
                  <a:lnTo>
                    <a:pt x="86852" y="675"/>
                  </a:lnTo>
                  <a:lnTo>
                    <a:pt x="81136" y="913"/>
                  </a:lnTo>
                  <a:lnTo>
                    <a:pt x="75500" y="1191"/>
                  </a:lnTo>
                  <a:lnTo>
                    <a:pt x="70022" y="1469"/>
                  </a:lnTo>
                  <a:lnTo>
                    <a:pt x="64703" y="1826"/>
                  </a:lnTo>
                  <a:lnTo>
                    <a:pt x="59503" y="2183"/>
                  </a:lnTo>
                  <a:lnTo>
                    <a:pt x="54501" y="2580"/>
                  </a:lnTo>
                  <a:lnTo>
                    <a:pt x="49658" y="2977"/>
                  </a:lnTo>
                  <a:lnTo>
                    <a:pt x="44974" y="3453"/>
                  </a:lnTo>
                  <a:lnTo>
                    <a:pt x="40489" y="3930"/>
                  </a:lnTo>
                  <a:lnTo>
                    <a:pt x="36202" y="4446"/>
                  </a:lnTo>
                  <a:lnTo>
                    <a:pt x="32113" y="4962"/>
                  </a:lnTo>
                  <a:lnTo>
                    <a:pt x="28223" y="5518"/>
                  </a:lnTo>
                  <a:lnTo>
                    <a:pt x="24531" y="6073"/>
                  </a:lnTo>
                  <a:lnTo>
                    <a:pt x="21118" y="6669"/>
                  </a:lnTo>
                  <a:lnTo>
                    <a:pt x="17902" y="7304"/>
                  </a:lnTo>
                  <a:lnTo>
                    <a:pt x="14925" y="7939"/>
                  </a:lnTo>
                  <a:lnTo>
                    <a:pt x="12186" y="8574"/>
                  </a:lnTo>
                  <a:lnTo>
                    <a:pt x="9686" y="9249"/>
                  </a:lnTo>
                  <a:lnTo>
                    <a:pt x="7502" y="9924"/>
                  </a:lnTo>
                  <a:lnTo>
                    <a:pt x="6470" y="10281"/>
                  </a:lnTo>
                  <a:lnTo>
                    <a:pt x="5557" y="10638"/>
                  </a:lnTo>
                  <a:lnTo>
                    <a:pt x="4684" y="10996"/>
                  </a:lnTo>
                  <a:lnTo>
                    <a:pt x="3890" y="11353"/>
                  </a:lnTo>
                  <a:lnTo>
                    <a:pt x="3136" y="11750"/>
                  </a:lnTo>
                  <a:lnTo>
                    <a:pt x="2501" y="12107"/>
                  </a:lnTo>
                  <a:lnTo>
                    <a:pt x="1905" y="12464"/>
                  </a:lnTo>
                  <a:lnTo>
                    <a:pt x="1389" y="12861"/>
                  </a:lnTo>
                  <a:lnTo>
                    <a:pt x="992" y="13218"/>
                  </a:lnTo>
                  <a:lnTo>
                    <a:pt x="635" y="13615"/>
                  </a:lnTo>
                  <a:lnTo>
                    <a:pt x="357" y="13973"/>
                  </a:lnTo>
                  <a:lnTo>
                    <a:pt x="159" y="14370"/>
                  </a:lnTo>
                  <a:lnTo>
                    <a:pt x="40" y="14767"/>
                  </a:lnTo>
                  <a:lnTo>
                    <a:pt x="0" y="15164"/>
                  </a:lnTo>
                  <a:lnTo>
                    <a:pt x="40" y="15560"/>
                  </a:lnTo>
                  <a:lnTo>
                    <a:pt x="159" y="15957"/>
                  </a:lnTo>
                  <a:lnTo>
                    <a:pt x="357" y="16315"/>
                  </a:lnTo>
                  <a:lnTo>
                    <a:pt x="635" y="16712"/>
                  </a:lnTo>
                  <a:lnTo>
                    <a:pt x="992" y="17109"/>
                  </a:lnTo>
                  <a:lnTo>
                    <a:pt x="1389" y="17466"/>
                  </a:lnTo>
                  <a:lnTo>
                    <a:pt x="1905" y="17863"/>
                  </a:lnTo>
                  <a:lnTo>
                    <a:pt x="2501" y="18220"/>
                  </a:lnTo>
                  <a:lnTo>
                    <a:pt x="3136" y="18577"/>
                  </a:lnTo>
                  <a:lnTo>
                    <a:pt x="3890" y="18935"/>
                  </a:lnTo>
                  <a:lnTo>
                    <a:pt x="4684" y="19331"/>
                  </a:lnTo>
                  <a:lnTo>
                    <a:pt x="5557" y="19689"/>
                  </a:lnTo>
                  <a:lnTo>
                    <a:pt x="6470" y="20006"/>
                  </a:lnTo>
                  <a:lnTo>
                    <a:pt x="7502" y="20364"/>
                  </a:lnTo>
                  <a:lnTo>
                    <a:pt x="9686" y="21078"/>
                  </a:lnTo>
                  <a:lnTo>
                    <a:pt x="12186" y="21753"/>
                  </a:lnTo>
                  <a:lnTo>
                    <a:pt x="14925" y="22388"/>
                  </a:lnTo>
                  <a:lnTo>
                    <a:pt x="17902" y="23023"/>
                  </a:lnTo>
                  <a:lnTo>
                    <a:pt x="21118" y="23658"/>
                  </a:lnTo>
                  <a:lnTo>
                    <a:pt x="24531" y="24254"/>
                  </a:lnTo>
                  <a:lnTo>
                    <a:pt x="28223" y="24809"/>
                  </a:lnTo>
                  <a:lnTo>
                    <a:pt x="32113" y="25365"/>
                  </a:lnTo>
                  <a:lnTo>
                    <a:pt x="36202" y="25881"/>
                  </a:lnTo>
                  <a:lnTo>
                    <a:pt x="40489" y="26397"/>
                  </a:lnTo>
                  <a:lnTo>
                    <a:pt x="44974" y="26874"/>
                  </a:lnTo>
                  <a:lnTo>
                    <a:pt x="49658" y="27310"/>
                  </a:lnTo>
                  <a:lnTo>
                    <a:pt x="54501" y="27747"/>
                  </a:lnTo>
                  <a:lnTo>
                    <a:pt x="59503" y="28144"/>
                  </a:lnTo>
                  <a:lnTo>
                    <a:pt x="64703" y="28501"/>
                  </a:lnTo>
                  <a:lnTo>
                    <a:pt x="70022" y="28858"/>
                  </a:lnTo>
                  <a:lnTo>
                    <a:pt x="75500" y="29136"/>
                  </a:lnTo>
                  <a:lnTo>
                    <a:pt x="81136" y="29414"/>
                  </a:lnTo>
                  <a:lnTo>
                    <a:pt x="86852" y="29652"/>
                  </a:lnTo>
                  <a:lnTo>
                    <a:pt x="92727" y="29851"/>
                  </a:lnTo>
                  <a:lnTo>
                    <a:pt x="98721" y="30009"/>
                  </a:lnTo>
                  <a:lnTo>
                    <a:pt x="104794" y="30168"/>
                  </a:lnTo>
                  <a:lnTo>
                    <a:pt x="110987" y="30248"/>
                  </a:lnTo>
                  <a:lnTo>
                    <a:pt x="117259" y="30327"/>
                  </a:lnTo>
                  <a:lnTo>
                    <a:pt x="130001" y="30327"/>
                  </a:lnTo>
                  <a:lnTo>
                    <a:pt x="136272" y="30248"/>
                  </a:lnTo>
                  <a:lnTo>
                    <a:pt x="142465" y="30168"/>
                  </a:lnTo>
                  <a:lnTo>
                    <a:pt x="148578" y="30009"/>
                  </a:lnTo>
                  <a:lnTo>
                    <a:pt x="154532" y="29851"/>
                  </a:lnTo>
                  <a:lnTo>
                    <a:pt x="160407" y="29652"/>
                  </a:lnTo>
                  <a:lnTo>
                    <a:pt x="166163" y="29414"/>
                  </a:lnTo>
                  <a:lnTo>
                    <a:pt x="171760" y="29136"/>
                  </a:lnTo>
                  <a:lnTo>
                    <a:pt x="177238" y="28858"/>
                  </a:lnTo>
                  <a:lnTo>
                    <a:pt x="182596" y="28501"/>
                  </a:lnTo>
                  <a:lnTo>
                    <a:pt x="187757" y="28144"/>
                  </a:lnTo>
                  <a:lnTo>
                    <a:pt x="192758" y="27747"/>
                  </a:lnTo>
                  <a:lnTo>
                    <a:pt x="197641" y="27310"/>
                  </a:lnTo>
                  <a:lnTo>
                    <a:pt x="202285" y="26874"/>
                  </a:lnTo>
                  <a:lnTo>
                    <a:pt x="206771" y="26397"/>
                  </a:lnTo>
                  <a:lnTo>
                    <a:pt x="211058" y="25881"/>
                  </a:lnTo>
                  <a:lnTo>
                    <a:pt x="215186" y="25365"/>
                  </a:lnTo>
                  <a:lnTo>
                    <a:pt x="219076" y="24809"/>
                  </a:lnTo>
                  <a:lnTo>
                    <a:pt x="222728" y="24254"/>
                  </a:lnTo>
                  <a:lnTo>
                    <a:pt x="226181" y="23658"/>
                  </a:lnTo>
                  <a:lnTo>
                    <a:pt x="229397" y="23023"/>
                  </a:lnTo>
                  <a:lnTo>
                    <a:pt x="232374" y="22388"/>
                  </a:lnTo>
                  <a:lnTo>
                    <a:pt x="235113" y="21753"/>
                  </a:lnTo>
                  <a:lnTo>
                    <a:pt x="237574" y="21078"/>
                  </a:lnTo>
                  <a:lnTo>
                    <a:pt x="239797" y="20364"/>
                  </a:lnTo>
                  <a:lnTo>
                    <a:pt x="240789" y="20006"/>
                  </a:lnTo>
                  <a:lnTo>
                    <a:pt x="241742" y="19689"/>
                  </a:lnTo>
                  <a:lnTo>
                    <a:pt x="242615" y="19331"/>
                  </a:lnTo>
                  <a:lnTo>
                    <a:pt x="243409" y="18935"/>
                  </a:lnTo>
                  <a:lnTo>
                    <a:pt x="244123" y="18577"/>
                  </a:lnTo>
                  <a:lnTo>
                    <a:pt x="244798" y="18220"/>
                  </a:lnTo>
                  <a:lnTo>
                    <a:pt x="245354" y="17863"/>
                  </a:lnTo>
                  <a:lnTo>
                    <a:pt x="245870" y="17466"/>
                  </a:lnTo>
                  <a:lnTo>
                    <a:pt x="246307" y="17109"/>
                  </a:lnTo>
                  <a:lnTo>
                    <a:pt x="246664" y="16712"/>
                  </a:lnTo>
                  <a:lnTo>
                    <a:pt x="246942" y="16315"/>
                  </a:lnTo>
                  <a:lnTo>
                    <a:pt x="247140" y="15957"/>
                  </a:lnTo>
                  <a:lnTo>
                    <a:pt x="247259" y="15560"/>
                  </a:lnTo>
                  <a:lnTo>
                    <a:pt x="247299" y="15164"/>
                  </a:lnTo>
                  <a:lnTo>
                    <a:pt x="247259" y="14767"/>
                  </a:lnTo>
                  <a:lnTo>
                    <a:pt x="247140" y="14370"/>
                  </a:lnTo>
                  <a:lnTo>
                    <a:pt x="246942" y="13973"/>
                  </a:lnTo>
                  <a:lnTo>
                    <a:pt x="246664" y="13615"/>
                  </a:lnTo>
                  <a:lnTo>
                    <a:pt x="246307" y="13218"/>
                  </a:lnTo>
                  <a:lnTo>
                    <a:pt x="245870" y="12861"/>
                  </a:lnTo>
                  <a:lnTo>
                    <a:pt x="245354" y="12464"/>
                  </a:lnTo>
                  <a:lnTo>
                    <a:pt x="244798" y="12107"/>
                  </a:lnTo>
                  <a:lnTo>
                    <a:pt x="244123" y="11750"/>
                  </a:lnTo>
                  <a:lnTo>
                    <a:pt x="243409" y="11353"/>
                  </a:lnTo>
                  <a:lnTo>
                    <a:pt x="242615" y="10996"/>
                  </a:lnTo>
                  <a:lnTo>
                    <a:pt x="241742" y="10638"/>
                  </a:lnTo>
                  <a:lnTo>
                    <a:pt x="240789" y="10281"/>
                  </a:lnTo>
                  <a:lnTo>
                    <a:pt x="239797" y="9924"/>
                  </a:lnTo>
                  <a:lnTo>
                    <a:pt x="237574" y="9249"/>
                  </a:lnTo>
                  <a:lnTo>
                    <a:pt x="235113" y="8574"/>
                  </a:lnTo>
                  <a:lnTo>
                    <a:pt x="232374" y="7939"/>
                  </a:lnTo>
                  <a:lnTo>
                    <a:pt x="229397" y="7304"/>
                  </a:lnTo>
                  <a:lnTo>
                    <a:pt x="226181" y="6669"/>
                  </a:lnTo>
                  <a:lnTo>
                    <a:pt x="222728" y="6073"/>
                  </a:lnTo>
                  <a:lnTo>
                    <a:pt x="219076" y="5518"/>
                  </a:lnTo>
                  <a:lnTo>
                    <a:pt x="215186" y="4962"/>
                  </a:lnTo>
                  <a:lnTo>
                    <a:pt x="211058" y="4446"/>
                  </a:lnTo>
                  <a:lnTo>
                    <a:pt x="206771" y="3930"/>
                  </a:lnTo>
                  <a:lnTo>
                    <a:pt x="202285" y="3453"/>
                  </a:lnTo>
                  <a:lnTo>
                    <a:pt x="197641" y="2977"/>
                  </a:lnTo>
                  <a:lnTo>
                    <a:pt x="192758" y="2580"/>
                  </a:lnTo>
                  <a:lnTo>
                    <a:pt x="187757" y="2183"/>
                  </a:lnTo>
                  <a:lnTo>
                    <a:pt x="182596" y="1826"/>
                  </a:lnTo>
                  <a:lnTo>
                    <a:pt x="177238" y="1469"/>
                  </a:lnTo>
                  <a:lnTo>
                    <a:pt x="171760" y="1191"/>
                  </a:lnTo>
                  <a:lnTo>
                    <a:pt x="166163" y="913"/>
                  </a:lnTo>
                  <a:lnTo>
                    <a:pt x="160407" y="675"/>
                  </a:lnTo>
                  <a:lnTo>
                    <a:pt x="154532" y="476"/>
                  </a:lnTo>
                  <a:lnTo>
                    <a:pt x="148578" y="278"/>
                  </a:lnTo>
                  <a:lnTo>
                    <a:pt x="142465" y="159"/>
                  </a:lnTo>
                  <a:lnTo>
                    <a:pt x="136272" y="40"/>
                  </a:lnTo>
                  <a:lnTo>
                    <a:pt x="130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5610544" y="4460084"/>
              <a:ext cx="2215799" cy="271730"/>
            </a:xfrm>
            <a:custGeom>
              <a:avLst/>
              <a:gdLst/>
              <a:ahLst/>
              <a:cxnLst/>
              <a:rect l="l" t="t" r="r" b="b"/>
              <a:pathLst>
                <a:path w="247299" h="30327" fill="none" extrusionOk="0">
                  <a:moveTo>
                    <a:pt x="123650" y="0"/>
                  </a:moveTo>
                  <a:lnTo>
                    <a:pt x="123650" y="0"/>
                  </a:lnTo>
                  <a:lnTo>
                    <a:pt x="117259" y="0"/>
                  </a:lnTo>
                  <a:lnTo>
                    <a:pt x="110987" y="40"/>
                  </a:lnTo>
                  <a:lnTo>
                    <a:pt x="104794" y="159"/>
                  </a:lnTo>
                  <a:lnTo>
                    <a:pt x="98721" y="278"/>
                  </a:lnTo>
                  <a:lnTo>
                    <a:pt x="92727" y="476"/>
                  </a:lnTo>
                  <a:lnTo>
                    <a:pt x="86852" y="675"/>
                  </a:lnTo>
                  <a:lnTo>
                    <a:pt x="81136" y="913"/>
                  </a:lnTo>
                  <a:lnTo>
                    <a:pt x="75500" y="1191"/>
                  </a:lnTo>
                  <a:lnTo>
                    <a:pt x="70022" y="1469"/>
                  </a:lnTo>
                  <a:lnTo>
                    <a:pt x="64703" y="1826"/>
                  </a:lnTo>
                  <a:lnTo>
                    <a:pt x="59503" y="2183"/>
                  </a:lnTo>
                  <a:lnTo>
                    <a:pt x="54501" y="2580"/>
                  </a:lnTo>
                  <a:lnTo>
                    <a:pt x="49658" y="2977"/>
                  </a:lnTo>
                  <a:lnTo>
                    <a:pt x="44974" y="3453"/>
                  </a:lnTo>
                  <a:lnTo>
                    <a:pt x="40489" y="3930"/>
                  </a:lnTo>
                  <a:lnTo>
                    <a:pt x="36202" y="4446"/>
                  </a:lnTo>
                  <a:lnTo>
                    <a:pt x="32113" y="4962"/>
                  </a:lnTo>
                  <a:lnTo>
                    <a:pt x="28223" y="5518"/>
                  </a:lnTo>
                  <a:lnTo>
                    <a:pt x="24531" y="6073"/>
                  </a:lnTo>
                  <a:lnTo>
                    <a:pt x="21118" y="6669"/>
                  </a:lnTo>
                  <a:lnTo>
                    <a:pt x="17902" y="7304"/>
                  </a:lnTo>
                  <a:lnTo>
                    <a:pt x="14925" y="7939"/>
                  </a:lnTo>
                  <a:lnTo>
                    <a:pt x="12186" y="8574"/>
                  </a:lnTo>
                  <a:lnTo>
                    <a:pt x="9686" y="9249"/>
                  </a:lnTo>
                  <a:lnTo>
                    <a:pt x="7502" y="9924"/>
                  </a:lnTo>
                  <a:lnTo>
                    <a:pt x="6470" y="10281"/>
                  </a:lnTo>
                  <a:lnTo>
                    <a:pt x="5557" y="10638"/>
                  </a:lnTo>
                  <a:lnTo>
                    <a:pt x="4684" y="10996"/>
                  </a:lnTo>
                  <a:lnTo>
                    <a:pt x="3890" y="11353"/>
                  </a:lnTo>
                  <a:lnTo>
                    <a:pt x="3136" y="11750"/>
                  </a:lnTo>
                  <a:lnTo>
                    <a:pt x="2501" y="12107"/>
                  </a:lnTo>
                  <a:lnTo>
                    <a:pt x="1905" y="12464"/>
                  </a:lnTo>
                  <a:lnTo>
                    <a:pt x="1389" y="12861"/>
                  </a:lnTo>
                  <a:lnTo>
                    <a:pt x="992" y="13218"/>
                  </a:lnTo>
                  <a:lnTo>
                    <a:pt x="635" y="13615"/>
                  </a:lnTo>
                  <a:lnTo>
                    <a:pt x="357" y="13973"/>
                  </a:lnTo>
                  <a:lnTo>
                    <a:pt x="159" y="14370"/>
                  </a:lnTo>
                  <a:lnTo>
                    <a:pt x="40" y="14767"/>
                  </a:lnTo>
                  <a:lnTo>
                    <a:pt x="0" y="15164"/>
                  </a:lnTo>
                  <a:lnTo>
                    <a:pt x="0" y="15164"/>
                  </a:lnTo>
                  <a:lnTo>
                    <a:pt x="40" y="15560"/>
                  </a:lnTo>
                  <a:lnTo>
                    <a:pt x="159" y="15957"/>
                  </a:lnTo>
                  <a:lnTo>
                    <a:pt x="357" y="16315"/>
                  </a:lnTo>
                  <a:lnTo>
                    <a:pt x="635" y="16712"/>
                  </a:lnTo>
                  <a:lnTo>
                    <a:pt x="992" y="17109"/>
                  </a:lnTo>
                  <a:lnTo>
                    <a:pt x="1389" y="17466"/>
                  </a:lnTo>
                  <a:lnTo>
                    <a:pt x="1905" y="17863"/>
                  </a:lnTo>
                  <a:lnTo>
                    <a:pt x="2501" y="18220"/>
                  </a:lnTo>
                  <a:lnTo>
                    <a:pt x="3136" y="18577"/>
                  </a:lnTo>
                  <a:lnTo>
                    <a:pt x="3890" y="18935"/>
                  </a:lnTo>
                  <a:lnTo>
                    <a:pt x="4684" y="19331"/>
                  </a:lnTo>
                  <a:lnTo>
                    <a:pt x="5557" y="19689"/>
                  </a:lnTo>
                  <a:lnTo>
                    <a:pt x="6470" y="20006"/>
                  </a:lnTo>
                  <a:lnTo>
                    <a:pt x="7502" y="20364"/>
                  </a:lnTo>
                  <a:lnTo>
                    <a:pt x="9686" y="21078"/>
                  </a:lnTo>
                  <a:lnTo>
                    <a:pt x="12186" y="21753"/>
                  </a:lnTo>
                  <a:lnTo>
                    <a:pt x="14925" y="22388"/>
                  </a:lnTo>
                  <a:lnTo>
                    <a:pt x="17902" y="23023"/>
                  </a:lnTo>
                  <a:lnTo>
                    <a:pt x="21118" y="23658"/>
                  </a:lnTo>
                  <a:lnTo>
                    <a:pt x="24531" y="24254"/>
                  </a:lnTo>
                  <a:lnTo>
                    <a:pt x="28223" y="24809"/>
                  </a:lnTo>
                  <a:lnTo>
                    <a:pt x="32113" y="25365"/>
                  </a:lnTo>
                  <a:lnTo>
                    <a:pt x="36202" y="25881"/>
                  </a:lnTo>
                  <a:lnTo>
                    <a:pt x="40489" y="26397"/>
                  </a:lnTo>
                  <a:lnTo>
                    <a:pt x="44974" y="26874"/>
                  </a:lnTo>
                  <a:lnTo>
                    <a:pt x="49658" y="27310"/>
                  </a:lnTo>
                  <a:lnTo>
                    <a:pt x="54501" y="27747"/>
                  </a:lnTo>
                  <a:lnTo>
                    <a:pt x="59503" y="28144"/>
                  </a:lnTo>
                  <a:lnTo>
                    <a:pt x="64703" y="28501"/>
                  </a:lnTo>
                  <a:lnTo>
                    <a:pt x="70022" y="28858"/>
                  </a:lnTo>
                  <a:lnTo>
                    <a:pt x="75500" y="29136"/>
                  </a:lnTo>
                  <a:lnTo>
                    <a:pt x="81136" y="29414"/>
                  </a:lnTo>
                  <a:lnTo>
                    <a:pt x="86852" y="29652"/>
                  </a:lnTo>
                  <a:lnTo>
                    <a:pt x="92727" y="29851"/>
                  </a:lnTo>
                  <a:lnTo>
                    <a:pt x="98721" y="30009"/>
                  </a:lnTo>
                  <a:lnTo>
                    <a:pt x="104794" y="30168"/>
                  </a:lnTo>
                  <a:lnTo>
                    <a:pt x="110987" y="30248"/>
                  </a:lnTo>
                  <a:lnTo>
                    <a:pt x="117259" y="30327"/>
                  </a:lnTo>
                  <a:lnTo>
                    <a:pt x="123650" y="30327"/>
                  </a:lnTo>
                  <a:lnTo>
                    <a:pt x="123650" y="30327"/>
                  </a:lnTo>
                  <a:lnTo>
                    <a:pt x="130001" y="30327"/>
                  </a:lnTo>
                  <a:lnTo>
                    <a:pt x="136272" y="30248"/>
                  </a:lnTo>
                  <a:lnTo>
                    <a:pt x="142465" y="30168"/>
                  </a:lnTo>
                  <a:lnTo>
                    <a:pt x="148578" y="30009"/>
                  </a:lnTo>
                  <a:lnTo>
                    <a:pt x="154532" y="29851"/>
                  </a:lnTo>
                  <a:lnTo>
                    <a:pt x="160407" y="29652"/>
                  </a:lnTo>
                  <a:lnTo>
                    <a:pt x="166163" y="29414"/>
                  </a:lnTo>
                  <a:lnTo>
                    <a:pt x="171760" y="29136"/>
                  </a:lnTo>
                  <a:lnTo>
                    <a:pt x="177238" y="28858"/>
                  </a:lnTo>
                  <a:lnTo>
                    <a:pt x="182596" y="28501"/>
                  </a:lnTo>
                  <a:lnTo>
                    <a:pt x="187757" y="28144"/>
                  </a:lnTo>
                  <a:lnTo>
                    <a:pt x="192758" y="27747"/>
                  </a:lnTo>
                  <a:lnTo>
                    <a:pt x="197641" y="27310"/>
                  </a:lnTo>
                  <a:lnTo>
                    <a:pt x="202285" y="26874"/>
                  </a:lnTo>
                  <a:lnTo>
                    <a:pt x="206771" y="26397"/>
                  </a:lnTo>
                  <a:lnTo>
                    <a:pt x="211058" y="25881"/>
                  </a:lnTo>
                  <a:lnTo>
                    <a:pt x="215186" y="25365"/>
                  </a:lnTo>
                  <a:lnTo>
                    <a:pt x="219076" y="24809"/>
                  </a:lnTo>
                  <a:lnTo>
                    <a:pt x="222728" y="24254"/>
                  </a:lnTo>
                  <a:lnTo>
                    <a:pt x="226181" y="23658"/>
                  </a:lnTo>
                  <a:lnTo>
                    <a:pt x="229397" y="23023"/>
                  </a:lnTo>
                  <a:lnTo>
                    <a:pt x="232374" y="22388"/>
                  </a:lnTo>
                  <a:lnTo>
                    <a:pt x="235113" y="21753"/>
                  </a:lnTo>
                  <a:lnTo>
                    <a:pt x="237574" y="21078"/>
                  </a:lnTo>
                  <a:lnTo>
                    <a:pt x="239797" y="20364"/>
                  </a:lnTo>
                  <a:lnTo>
                    <a:pt x="240789" y="20006"/>
                  </a:lnTo>
                  <a:lnTo>
                    <a:pt x="241742" y="19689"/>
                  </a:lnTo>
                  <a:lnTo>
                    <a:pt x="242615" y="19331"/>
                  </a:lnTo>
                  <a:lnTo>
                    <a:pt x="243409" y="18935"/>
                  </a:lnTo>
                  <a:lnTo>
                    <a:pt x="244123" y="18577"/>
                  </a:lnTo>
                  <a:lnTo>
                    <a:pt x="244798" y="18220"/>
                  </a:lnTo>
                  <a:lnTo>
                    <a:pt x="245354" y="17863"/>
                  </a:lnTo>
                  <a:lnTo>
                    <a:pt x="245870" y="17466"/>
                  </a:lnTo>
                  <a:lnTo>
                    <a:pt x="246307" y="17109"/>
                  </a:lnTo>
                  <a:lnTo>
                    <a:pt x="246664" y="16712"/>
                  </a:lnTo>
                  <a:lnTo>
                    <a:pt x="246942" y="16315"/>
                  </a:lnTo>
                  <a:lnTo>
                    <a:pt x="247140" y="15957"/>
                  </a:lnTo>
                  <a:lnTo>
                    <a:pt x="247259" y="15560"/>
                  </a:lnTo>
                  <a:lnTo>
                    <a:pt x="247299" y="15164"/>
                  </a:lnTo>
                  <a:lnTo>
                    <a:pt x="247299" y="15164"/>
                  </a:lnTo>
                  <a:lnTo>
                    <a:pt x="247259" y="14767"/>
                  </a:lnTo>
                  <a:lnTo>
                    <a:pt x="247140" y="14370"/>
                  </a:lnTo>
                  <a:lnTo>
                    <a:pt x="246942" y="13973"/>
                  </a:lnTo>
                  <a:lnTo>
                    <a:pt x="246664" y="13615"/>
                  </a:lnTo>
                  <a:lnTo>
                    <a:pt x="246307" y="13218"/>
                  </a:lnTo>
                  <a:lnTo>
                    <a:pt x="245870" y="12861"/>
                  </a:lnTo>
                  <a:lnTo>
                    <a:pt x="245354" y="12464"/>
                  </a:lnTo>
                  <a:lnTo>
                    <a:pt x="244798" y="12107"/>
                  </a:lnTo>
                  <a:lnTo>
                    <a:pt x="244123" y="11750"/>
                  </a:lnTo>
                  <a:lnTo>
                    <a:pt x="243409" y="11353"/>
                  </a:lnTo>
                  <a:lnTo>
                    <a:pt x="242615" y="10996"/>
                  </a:lnTo>
                  <a:lnTo>
                    <a:pt x="241742" y="10638"/>
                  </a:lnTo>
                  <a:lnTo>
                    <a:pt x="240789" y="10281"/>
                  </a:lnTo>
                  <a:lnTo>
                    <a:pt x="239797" y="9924"/>
                  </a:lnTo>
                  <a:lnTo>
                    <a:pt x="237574" y="9249"/>
                  </a:lnTo>
                  <a:lnTo>
                    <a:pt x="235113" y="8574"/>
                  </a:lnTo>
                  <a:lnTo>
                    <a:pt x="232374" y="7939"/>
                  </a:lnTo>
                  <a:lnTo>
                    <a:pt x="229397" y="7304"/>
                  </a:lnTo>
                  <a:lnTo>
                    <a:pt x="226181" y="6669"/>
                  </a:lnTo>
                  <a:lnTo>
                    <a:pt x="222728" y="6073"/>
                  </a:lnTo>
                  <a:lnTo>
                    <a:pt x="219076" y="5518"/>
                  </a:lnTo>
                  <a:lnTo>
                    <a:pt x="215186" y="4962"/>
                  </a:lnTo>
                  <a:lnTo>
                    <a:pt x="211058" y="4446"/>
                  </a:lnTo>
                  <a:lnTo>
                    <a:pt x="206771" y="3930"/>
                  </a:lnTo>
                  <a:lnTo>
                    <a:pt x="202285" y="3453"/>
                  </a:lnTo>
                  <a:lnTo>
                    <a:pt x="197641" y="2977"/>
                  </a:lnTo>
                  <a:lnTo>
                    <a:pt x="192758" y="2580"/>
                  </a:lnTo>
                  <a:lnTo>
                    <a:pt x="187757" y="2183"/>
                  </a:lnTo>
                  <a:lnTo>
                    <a:pt x="182596" y="1826"/>
                  </a:lnTo>
                  <a:lnTo>
                    <a:pt x="177238" y="1469"/>
                  </a:lnTo>
                  <a:lnTo>
                    <a:pt x="171760" y="1191"/>
                  </a:lnTo>
                  <a:lnTo>
                    <a:pt x="166163" y="913"/>
                  </a:lnTo>
                  <a:lnTo>
                    <a:pt x="160407" y="675"/>
                  </a:lnTo>
                  <a:lnTo>
                    <a:pt x="154532" y="476"/>
                  </a:lnTo>
                  <a:lnTo>
                    <a:pt x="148578" y="278"/>
                  </a:lnTo>
                  <a:lnTo>
                    <a:pt x="142465" y="159"/>
                  </a:lnTo>
                  <a:lnTo>
                    <a:pt x="136272" y="40"/>
                  </a:lnTo>
                  <a:lnTo>
                    <a:pt x="130001" y="0"/>
                  </a:lnTo>
                  <a:lnTo>
                    <a:pt x="1236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" name="Google Shape;214;p14"/>
            <p:cNvGrpSpPr/>
            <p:nvPr/>
          </p:nvGrpSpPr>
          <p:grpSpPr>
            <a:xfrm>
              <a:off x="6597864" y="2924305"/>
              <a:ext cx="245782" cy="84305"/>
              <a:chOff x="6597864" y="2924305"/>
              <a:chExt cx="245782" cy="84305"/>
            </a:xfrm>
          </p:grpSpPr>
          <p:sp>
            <p:nvSpPr>
              <p:cNvPr id="215" name="Google Shape;215;p14"/>
              <p:cNvSpPr/>
              <p:nvPr/>
            </p:nvSpPr>
            <p:spPr>
              <a:xfrm>
                <a:off x="6597864" y="2924305"/>
                <a:ext cx="69010" cy="84305"/>
              </a:xfrm>
              <a:custGeom>
                <a:avLst/>
                <a:gdLst/>
                <a:ahLst/>
                <a:cxnLst/>
                <a:rect l="l" t="t" r="r" b="b"/>
                <a:pathLst>
                  <a:path w="7702" h="9409" extrusionOk="0">
                    <a:moveTo>
                      <a:pt x="1" y="1"/>
                    </a:moveTo>
                    <a:lnTo>
                      <a:pt x="1" y="1748"/>
                    </a:lnTo>
                    <a:lnTo>
                      <a:pt x="2819" y="1748"/>
                    </a:lnTo>
                    <a:lnTo>
                      <a:pt x="2819" y="9409"/>
                    </a:lnTo>
                    <a:lnTo>
                      <a:pt x="4883" y="9409"/>
                    </a:lnTo>
                    <a:lnTo>
                      <a:pt x="4883" y="1748"/>
                    </a:lnTo>
                    <a:lnTo>
                      <a:pt x="7702" y="1748"/>
                    </a:lnTo>
                    <a:lnTo>
                      <a:pt x="77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6656911" y="2924305"/>
                <a:ext cx="82163" cy="84305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9409" extrusionOk="0">
                    <a:moveTo>
                      <a:pt x="4605" y="2303"/>
                    </a:moveTo>
                    <a:lnTo>
                      <a:pt x="5796" y="5757"/>
                    </a:lnTo>
                    <a:lnTo>
                      <a:pt x="3335" y="5757"/>
                    </a:lnTo>
                    <a:lnTo>
                      <a:pt x="4565" y="2303"/>
                    </a:lnTo>
                    <a:close/>
                    <a:moveTo>
                      <a:pt x="3533" y="1"/>
                    </a:moveTo>
                    <a:lnTo>
                      <a:pt x="0" y="9409"/>
                    </a:lnTo>
                    <a:lnTo>
                      <a:pt x="2064" y="9409"/>
                    </a:lnTo>
                    <a:lnTo>
                      <a:pt x="2819" y="7305"/>
                    </a:lnTo>
                    <a:lnTo>
                      <a:pt x="6312" y="7305"/>
                    </a:lnTo>
                    <a:lnTo>
                      <a:pt x="7026" y="9409"/>
                    </a:lnTo>
                    <a:lnTo>
                      <a:pt x="9170" y="9409"/>
                    </a:lnTo>
                    <a:lnTo>
                      <a:pt x="56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6737649" y="2924305"/>
                <a:ext cx="80031" cy="84305"/>
              </a:xfrm>
              <a:custGeom>
                <a:avLst/>
                <a:gdLst/>
                <a:ahLst/>
                <a:cxnLst/>
                <a:rect l="l" t="t" r="r" b="b"/>
                <a:pathLst>
                  <a:path w="8932" h="9409" extrusionOk="0">
                    <a:moveTo>
                      <a:pt x="278" y="1"/>
                    </a:moveTo>
                    <a:lnTo>
                      <a:pt x="3295" y="4486"/>
                    </a:lnTo>
                    <a:lnTo>
                      <a:pt x="0" y="9409"/>
                    </a:lnTo>
                    <a:lnTo>
                      <a:pt x="2342" y="9409"/>
                    </a:lnTo>
                    <a:lnTo>
                      <a:pt x="4406" y="6154"/>
                    </a:lnTo>
                    <a:lnTo>
                      <a:pt x="6470" y="9409"/>
                    </a:lnTo>
                    <a:lnTo>
                      <a:pt x="8931" y="9409"/>
                    </a:lnTo>
                    <a:lnTo>
                      <a:pt x="5676" y="4486"/>
                    </a:lnTo>
                    <a:lnTo>
                      <a:pt x="8693" y="1"/>
                    </a:lnTo>
                    <a:lnTo>
                      <a:pt x="6391" y="1"/>
                    </a:lnTo>
                    <a:lnTo>
                      <a:pt x="4486" y="2978"/>
                    </a:lnTo>
                    <a:lnTo>
                      <a:pt x="26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6825135" y="2924305"/>
                <a:ext cx="18511" cy="84305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9409" extrusionOk="0">
                    <a:moveTo>
                      <a:pt x="1" y="1"/>
                    </a:moveTo>
                    <a:lnTo>
                      <a:pt x="1" y="9409"/>
                    </a:lnTo>
                    <a:lnTo>
                      <a:pt x="2065" y="9409"/>
                    </a:lnTo>
                    <a:lnTo>
                      <a:pt x="206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14"/>
            <p:cNvSpPr/>
            <p:nvPr/>
          </p:nvSpPr>
          <p:spPr>
            <a:xfrm>
              <a:off x="5975449" y="4187279"/>
              <a:ext cx="288100" cy="428951"/>
            </a:xfrm>
            <a:custGeom>
              <a:avLst/>
              <a:gdLst/>
              <a:ahLst/>
              <a:cxnLst/>
              <a:rect l="l" t="t" r="r" b="b"/>
              <a:pathLst>
                <a:path w="32154" h="47874" extrusionOk="0">
                  <a:moveTo>
                    <a:pt x="8972" y="1"/>
                  </a:moveTo>
                  <a:lnTo>
                    <a:pt x="8059" y="80"/>
                  </a:lnTo>
                  <a:lnTo>
                    <a:pt x="7146" y="199"/>
                  </a:lnTo>
                  <a:lnTo>
                    <a:pt x="6273" y="438"/>
                  </a:lnTo>
                  <a:lnTo>
                    <a:pt x="5479" y="715"/>
                  </a:lnTo>
                  <a:lnTo>
                    <a:pt x="4685" y="1112"/>
                  </a:lnTo>
                  <a:lnTo>
                    <a:pt x="3931" y="1549"/>
                  </a:lnTo>
                  <a:lnTo>
                    <a:pt x="3256" y="2065"/>
                  </a:lnTo>
                  <a:lnTo>
                    <a:pt x="2621" y="2661"/>
                  </a:lnTo>
                  <a:lnTo>
                    <a:pt x="2025" y="3296"/>
                  </a:lnTo>
                  <a:lnTo>
                    <a:pt x="1509" y="3970"/>
                  </a:lnTo>
                  <a:lnTo>
                    <a:pt x="1073" y="4725"/>
                  </a:lnTo>
                  <a:lnTo>
                    <a:pt x="676" y="5479"/>
                  </a:lnTo>
                  <a:lnTo>
                    <a:pt x="398" y="6312"/>
                  </a:lnTo>
                  <a:lnTo>
                    <a:pt x="160" y="7186"/>
                  </a:lnTo>
                  <a:lnTo>
                    <a:pt x="41" y="8059"/>
                  </a:lnTo>
                  <a:lnTo>
                    <a:pt x="1" y="8972"/>
                  </a:lnTo>
                  <a:lnTo>
                    <a:pt x="1" y="38902"/>
                  </a:lnTo>
                  <a:lnTo>
                    <a:pt x="41" y="39815"/>
                  </a:lnTo>
                  <a:lnTo>
                    <a:pt x="160" y="40728"/>
                  </a:lnTo>
                  <a:lnTo>
                    <a:pt x="398" y="41562"/>
                  </a:lnTo>
                  <a:lnTo>
                    <a:pt x="676" y="42395"/>
                  </a:lnTo>
                  <a:lnTo>
                    <a:pt x="1073" y="43189"/>
                  </a:lnTo>
                  <a:lnTo>
                    <a:pt x="1509" y="43904"/>
                  </a:lnTo>
                  <a:lnTo>
                    <a:pt x="2025" y="44618"/>
                  </a:lnTo>
                  <a:lnTo>
                    <a:pt x="2621" y="45253"/>
                  </a:lnTo>
                  <a:lnTo>
                    <a:pt x="3256" y="45809"/>
                  </a:lnTo>
                  <a:lnTo>
                    <a:pt x="3931" y="46325"/>
                  </a:lnTo>
                  <a:lnTo>
                    <a:pt x="4685" y="46801"/>
                  </a:lnTo>
                  <a:lnTo>
                    <a:pt x="5479" y="47159"/>
                  </a:lnTo>
                  <a:lnTo>
                    <a:pt x="6273" y="47476"/>
                  </a:lnTo>
                  <a:lnTo>
                    <a:pt x="7146" y="47675"/>
                  </a:lnTo>
                  <a:lnTo>
                    <a:pt x="8059" y="47833"/>
                  </a:lnTo>
                  <a:lnTo>
                    <a:pt x="8972" y="47873"/>
                  </a:lnTo>
                  <a:lnTo>
                    <a:pt x="23183" y="47873"/>
                  </a:lnTo>
                  <a:lnTo>
                    <a:pt x="24096" y="47833"/>
                  </a:lnTo>
                  <a:lnTo>
                    <a:pt x="24969" y="47675"/>
                  </a:lnTo>
                  <a:lnTo>
                    <a:pt x="25842" y="47476"/>
                  </a:lnTo>
                  <a:lnTo>
                    <a:pt x="26676" y="47159"/>
                  </a:lnTo>
                  <a:lnTo>
                    <a:pt x="27430" y="46801"/>
                  </a:lnTo>
                  <a:lnTo>
                    <a:pt x="28184" y="46325"/>
                  </a:lnTo>
                  <a:lnTo>
                    <a:pt x="28859" y="45809"/>
                  </a:lnTo>
                  <a:lnTo>
                    <a:pt x="29494" y="45253"/>
                  </a:lnTo>
                  <a:lnTo>
                    <a:pt x="30090" y="44618"/>
                  </a:lnTo>
                  <a:lnTo>
                    <a:pt x="30606" y="43904"/>
                  </a:lnTo>
                  <a:lnTo>
                    <a:pt x="31042" y="43189"/>
                  </a:lnTo>
                  <a:lnTo>
                    <a:pt x="31439" y="42395"/>
                  </a:lnTo>
                  <a:lnTo>
                    <a:pt x="31717" y="41562"/>
                  </a:lnTo>
                  <a:lnTo>
                    <a:pt x="31955" y="40728"/>
                  </a:lnTo>
                  <a:lnTo>
                    <a:pt x="32074" y="39815"/>
                  </a:lnTo>
                  <a:lnTo>
                    <a:pt x="32154" y="38902"/>
                  </a:lnTo>
                  <a:lnTo>
                    <a:pt x="32154" y="8972"/>
                  </a:lnTo>
                  <a:lnTo>
                    <a:pt x="32074" y="8059"/>
                  </a:lnTo>
                  <a:lnTo>
                    <a:pt x="31955" y="7186"/>
                  </a:lnTo>
                  <a:lnTo>
                    <a:pt x="31717" y="6312"/>
                  </a:lnTo>
                  <a:lnTo>
                    <a:pt x="31439" y="5479"/>
                  </a:lnTo>
                  <a:lnTo>
                    <a:pt x="31042" y="4725"/>
                  </a:lnTo>
                  <a:lnTo>
                    <a:pt x="30606" y="3970"/>
                  </a:lnTo>
                  <a:lnTo>
                    <a:pt x="30090" y="3296"/>
                  </a:lnTo>
                  <a:lnTo>
                    <a:pt x="29494" y="2661"/>
                  </a:lnTo>
                  <a:lnTo>
                    <a:pt x="28859" y="2065"/>
                  </a:lnTo>
                  <a:lnTo>
                    <a:pt x="28184" y="1549"/>
                  </a:lnTo>
                  <a:lnTo>
                    <a:pt x="27430" y="1112"/>
                  </a:lnTo>
                  <a:lnTo>
                    <a:pt x="26676" y="715"/>
                  </a:lnTo>
                  <a:lnTo>
                    <a:pt x="25842" y="438"/>
                  </a:lnTo>
                  <a:lnTo>
                    <a:pt x="24969" y="199"/>
                  </a:lnTo>
                  <a:lnTo>
                    <a:pt x="24096" y="80"/>
                  </a:lnTo>
                  <a:lnTo>
                    <a:pt x="23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170847" y="4187279"/>
              <a:ext cx="288449" cy="428951"/>
            </a:xfrm>
            <a:custGeom>
              <a:avLst/>
              <a:gdLst/>
              <a:ahLst/>
              <a:cxnLst/>
              <a:rect l="l" t="t" r="r" b="b"/>
              <a:pathLst>
                <a:path w="32193" h="47874" extrusionOk="0">
                  <a:moveTo>
                    <a:pt x="9011" y="1"/>
                  </a:moveTo>
                  <a:lnTo>
                    <a:pt x="8058" y="80"/>
                  </a:lnTo>
                  <a:lnTo>
                    <a:pt x="7185" y="199"/>
                  </a:lnTo>
                  <a:lnTo>
                    <a:pt x="6312" y="438"/>
                  </a:lnTo>
                  <a:lnTo>
                    <a:pt x="5518" y="715"/>
                  </a:lnTo>
                  <a:lnTo>
                    <a:pt x="4724" y="1112"/>
                  </a:lnTo>
                  <a:lnTo>
                    <a:pt x="3970" y="1549"/>
                  </a:lnTo>
                  <a:lnTo>
                    <a:pt x="3295" y="2065"/>
                  </a:lnTo>
                  <a:lnTo>
                    <a:pt x="2660" y="2661"/>
                  </a:lnTo>
                  <a:lnTo>
                    <a:pt x="2065" y="3296"/>
                  </a:lnTo>
                  <a:lnTo>
                    <a:pt x="1548" y="3970"/>
                  </a:lnTo>
                  <a:lnTo>
                    <a:pt x="1112" y="4725"/>
                  </a:lnTo>
                  <a:lnTo>
                    <a:pt x="715" y="5479"/>
                  </a:lnTo>
                  <a:lnTo>
                    <a:pt x="437" y="6312"/>
                  </a:lnTo>
                  <a:lnTo>
                    <a:pt x="199" y="7186"/>
                  </a:lnTo>
                  <a:lnTo>
                    <a:pt x="80" y="8059"/>
                  </a:lnTo>
                  <a:lnTo>
                    <a:pt x="0" y="8972"/>
                  </a:lnTo>
                  <a:lnTo>
                    <a:pt x="0" y="38902"/>
                  </a:lnTo>
                  <a:lnTo>
                    <a:pt x="80" y="39815"/>
                  </a:lnTo>
                  <a:lnTo>
                    <a:pt x="199" y="40728"/>
                  </a:lnTo>
                  <a:lnTo>
                    <a:pt x="437" y="41562"/>
                  </a:lnTo>
                  <a:lnTo>
                    <a:pt x="715" y="42395"/>
                  </a:lnTo>
                  <a:lnTo>
                    <a:pt x="1112" y="43189"/>
                  </a:lnTo>
                  <a:lnTo>
                    <a:pt x="1548" y="43904"/>
                  </a:lnTo>
                  <a:lnTo>
                    <a:pt x="2065" y="44618"/>
                  </a:lnTo>
                  <a:lnTo>
                    <a:pt x="2660" y="45253"/>
                  </a:lnTo>
                  <a:lnTo>
                    <a:pt x="3295" y="45809"/>
                  </a:lnTo>
                  <a:lnTo>
                    <a:pt x="3970" y="46325"/>
                  </a:lnTo>
                  <a:lnTo>
                    <a:pt x="4724" y="46801"/>
                  </a:lnTo>
                  <a:lnTo>
                    <a:pt x="5518" y="47159"/>
                  </a:lnTo>
                  <a:lnTo>
                    <a:pt x="6312" y="47476"/>
                  </a:lnTo>
                  <a:lnTo>
                    <a:pt x="7185" y="47675"/>
                  </a:lnTo>
                  <a:lnTo>
                    <a:pt x="8058" y="47833"/>
                  </a:lnTo>
                  <a:lnTo>
                    <a:pt x="9011" y="47873"/>
                  </a:lnTo>
                  <a:lnTo>
                    <a:pt x="23182" y="47873"/>
                  </a:lnTo>
                  <a:lnTo>
                    <a:pt x="24135" y="47833"/>
                  </a:lnTo>
                  <a:lnTo>
                    <a:pt x="25008" y="47675"/>
                  </a:lnTo>
                  <a:lnTo>
                    <a:pt x="25881" y="47476"/>
                  </a:lnTo>
                  <a:lnTo>
                    <a:pt x="26675" y="47159"/>
                  </a:lnTo>
                  <a:lnTo>
                    <a:pt x="27469" y="46801"/>
                  </a:lnTo>
                  <a:lnTo>
                    <a:pt x="28223" y="46325"/>
                  </a:lnTo>
                  <a:lnTo>
                    <a:pt x="28898" y="45809"/>
                  </a:lnTo>
                  <a:lnTo>
                    <a:pt x="29533" y="45253"/>
                  </a:lnTo>
                  <a:lnTo>
                    <a:pt x="30129" y="44618"/>
                  </a:lnTo>
                  <a:lnTo>
                    <a:pt x="30645" y="43904"/>
                  </a:lnTo>
                  <a:lnTo>
                    <a:pt x="31081" y="43189"/>
                  </a:lnTo>
                  <a:lnTo>
                    <a:pt x="31478" y="42395"/>
                  </a:lnTo>
                  <a:lnTo>
                    <a:pt x="31756" y="41562"/>
                  </a:lnTo>
                  <a:lnTo>
                    <a:pt x="31994" y="40728"/>
                  </a:lnTo>
                  <a:lnTo>
                    <a:pt x="32114" y="39815"/>
                  </a:lnTo>
                  <a:lnTo>
                    <a:pt x="32193" y="38902"/>
                  </a:lnTo>
                  <a:lnTo>
                    <a:pt x="32193" y="8972"/>
                  </a:lnTo>
                  <a:lnTo>
                    <a:pt x="32114" y="8059"/>
                  </a:lnTo>
                  <a:lnTo>
                    <a:pt x="31994" y="7186"/>
                  </a:lnTo>
                  <a:lnTo>
                    <a:pt x="31756" y="6312"/>
                  </a:lnTo>
                  <a:lnTo>
                    <a:pt x="31478" y="5479"/>
                  </a:lnTo>
                  <a:lnTo>
                    <a:pt x="31081" y="4725"/>
                  </a:lnTo>
                  <a:lnTo>
                    <a:pt x="30645" y="3970"/>
                  </a:lnTo>
                  <a:lnTo>
                    <a:pt x="30129" y="3296"/>
                  </a:lnTo>
                  <a:lnTo>
                    <a:pt x="29533" y="2661"/>
                  </a:lnTo>
                  <a:lnTo>
                    <a:pt x="28898" y="2065"/>
                  </a:lnTo>
                  <a:lnTo>
                    <a:pt x="28223" y="1549"/>
                  </a:lnTo>
                  <a:lnTo>
                    <a:pt x="27469" y="1112"/>
                  </a:lnTo>
                  <a:lnTo>
                    <a:pt x="26675" y="715"/>
                  </a:lnTo>
                  <a:lnTo>
                    <a:pt x="25881" y="438"/>
                  </a:lnTo>
                  <a:lnTo>
                    <a:pt x="25008" y="199"/>
                  </a:lnTo>
                  <a:lnTo>
                    <a:pt x="24135" y="80"/>
                  </a:lnTo>
                  <a:lnTo>
                    <a:pt x="23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7390296" y="3569487"/>
              <a:ext cx="118801" cy="111686"/>
            </a:xfrm>
            <a:custGeom>
              <a:avLst/>
              <a:gdLst/>
              <a:ahLst/>
              <a:cxnLst/>
              <a:rect l="l" t="t" r="r" b="b"/>
              <a:pathLst>
                <a:path w="13259" h="12465" extrusionOk="0">
                  <a:moveTo>
                    <a:pt x="9051" y="1"/>
                  </a:moveTo>
                  <a:lnTo>
                    <a:pt x="0" y="7185"/>
                  </a:lnTo>
                  <a:lnTo>
                    <a:pt x="4208" y="12465"/>
                  </a:lnTo>
                  <a:lnTo>
                    <a:pt x="13258" y="5280"/>
                  </a:lnTo>
                  <a:lnTo>
                    <a:pt x="9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446484" y="3454253"/>
              <a:ext cx="190292" cy="190292"/>
            </a:xfrm>
            <a:custGeom>
              <a:avLst/>
              <a:gdLst/>
              <a:ahLst/>
              <a:cxnLst/>
              <a:rect l="l" t="t" r="r" b="b"/>
              <a:pathLst>
                <a:path w="21238" h="21238" extrusionOk="0">
                  <a:moveTo>
                    <a:pt x="10083" y="0"/>
                  </a:moveTo>
                  <a:lnTo>
                    <a:pt x="9528" y="40"/>
                  </a:lnTo>
                  <a:lnTo>
                    <a:pt x="9012" y="120"/>
                  </a:lnTo>
                  <a:lnTo>
                    <a:pt x="8496" y="199"/>
                  </a:lnTo>
                  <a:lnTo>
                    <a:pt x="7980" y="318"/>
                  </a:lnTo>
                  <a:lnTo>
                    <a:pt x="7464" y="477"/>
                  </a:lnTo>
                  <a:lnTo>
                    <a:pt x="6987" y="636"/>
                  </a:lnTo>
                  <a:lnTo>
                    <a:pt x="6471" y="834"/>
                  </a:lnTo>
                  <a:lnTo>
                    <a:pt x="6035" y="1033"/>
                  </a:lnTo>
                  <a:lnTo>
                    <a:pt x="5558" y="1271"/>
                  </a:lnTo>
                  <a:lnTo>
                    <a:pt x="5122" y="1549"/>
                  </a:lnTo>
                  <a:lnTo>
                    <a:pt x="4685" y="1826"/>
                  </a:lnTo>
                  <a:lnTo>
                    <a:pt x="4288" y="2104"/>
                  </a:lnTo>
                  <a:lnTo>
                    <a:pt x="3851" y="2422"/>
                  </a:lnTo>
                  <a:lnTo>
                    <a:pt x="3494" y="2739"/>
                  </a:lnTo>
                  <a:lnTo>
                    <a:pt x="3097" y="3097"/>
                  </a:lnTo>
                  <a:lnTo>
                    <a:pt x="2780" y="3494"/>
                  </a:lnTo>
                  <a:lnTo>
                    <a:pt x="2422" y="3851"/>
                  </a:lnTo>
                  <a:lnTo>
                    <a:pt x="2105" y="4248"/>
                  </a:lnTo>
                  <a:lnTo>
                    <a:pt x="1827" y="4685"/>
                  </a:lnTo>
                  <a:lnTo>
                    <a:pt x="1549" y="5121"/>
                  </a:lnTo>
                  <a:lnTo>
                    <a:pt x="1271" y="5558"/>
                  </a:lnTo>
                  <a:lnTo>
                    <a:pt x="1033" y="5994"/>
                  </a:lnTo>
                  <a:lnTo>
                    <a:pt x="834" y="6471"/>
                  </a:lnTo>
                  <a:lnTo>
                    <a:pt x="636" y="6947"/>
                  </a:lnTo>
                  <a:lnTo>
                    <a:pt x="477" y="7463"/>
                  </a:lnTo>
                  <a:lnTo>
                    <a:pt x="358" y="7940"/>
                  </a:lnTo>
                  <a:lnTo>
                    <a:pt x="239" y="8456"/>
                  </a:lnTo>
                  <a:lnTo>
                    <a:pt x="120" y="9011"/>
                  </a:lnTo>
                  <a:lnTo>
                    <a:pt x="80" y="9527"/>
                  </a:lnTo>
                  <a:lnTo>
                    <a:pt x="1" y="10083"/>
                  </a:lnTo>
                  <a:lnTo>
                    <a:pt x="1" y="10599"/>
                  </a:lnTo>
                  <a:lnTo>
                    <a:pt x="1" y="11155"/>
                  </a:lnTo>
                  <a:lnTo>
                    <a:pt x="80" y="11711"/>
                  </a:lnTo>
                  <a:lnTo>
                    <a:pt x="120" y="12227"/>
                  </a:lnTo>
                  <a:lnTo>
                    <a:pt x="239" y="12743"/>
                  </a:lnTo>
                  <a:lnTo>
                    <a:pt x="358" y="13259"/>
                  </a:lnTo>
                  <a:lnTo>
                    <a:pt x="477" y="13775"/>
                  </a:lnTo>
                  <a:lnTo>
                    <a:pt x="636" y="14251"/>
                  </a:lnTo>
                  <a:lnTo>
                    <a:pt x="834" y="14727"/>
                  </a:lnTo>
                  <a:lnTo>
                    <a:pt x="1033" y="15204"/>
                  </a:lnTo>
                  <a:lnTo>
                    <a:pt x="1271" y="15680"/>
                  </a:lnTo>
                  <a:lnTo>
                    <a:pt x="1549" y="16117"/>
                  </a:lnTo>
                  <a:lnTo>
                    <a:pt x="1827" y="16553"/>
                  </a:lnTo>
                  <a:lnTo>
                    <a:pt x="2105" y="16950"/>
                  </a:lnTo>
                  <a:lnTo>
                    <a:pt x="2422" y="17347"/>
                  </a:lnTo>
                  <a:lnTo>
                    <a:pt x="2780" y="17744"/>
                  </a:lnTo>
                  <a:lnTo>
                    <a:pt x="3097" y="18101"/>
                  </a:lnTo>
                  <a:lnTo>
                    <a:pt x="3494" y="18459"/>
                  </a:lnTo>
                  <a:lnTo>
                    <a:pt x="3851" y="18816"/>
                  </a:lnTo>
                  <a:lnTo>
                    <a:pt x="4288" y="19133"/>
                  </a:lnTo>
                  <a:lnTo>
                    <a:pt x="4685" y="19411"/>
                  </a:lnTo>
                  <a:lnTo>
                    <a:pt x="5122" y="19689"/>
                  </a:lnTo>
                  <a:lnTo>
                    <a:pt x="5558" y="19927"/>
                  </a:lnTo>
                  <a:lnTo>
                    <a:pt x="6035" y="20166"/>
                  </a:lnTo>
                  <a:lnTo>
                    <a:pt x="6471" y="20404"/>
                  </a:lnTo>
                  <a:lnTo>
                    <a:pt x="6987" y="20563"/>
                  </a:lnTo>
                  <a:lnTo>
                    <a:pt x="7464" y="20761"/>
                  </a:lnTo>
                  <a:lnTo>
                    <a:pt x="7980" y="20880"/>
                  </a:lnTo>
                  <a:lnTo>
                    <a:pt x="8496" y="20999"/>
                  </a:lnTo>
                  <a:lnTo>
                    <a:pt x="9012" y="21118"/>
                  </a:lnTo>
                  <a:lnTo>
                    <a:pt x="9528" y="21158"/>
                  </a:lnTo>
                  <a:lnTo>
                    <a:pt x="10083" y="21198"/>
                  </a:lnTo>
                  <a:lnTo>
                    <a:pt x="10599" y="21237"/>
                  </a:lnTo>
                  <a:lnTo>
                    <a:pt x="11155" y="21198"/>
                  </a:lnTo>
                  <a:lnTo>
                    <a:pt x="11711" y="21158"/>
                  </a:lnTo>
                  <a:lnTo>
                    <a:pt x="12227" y="21118"/>
                  </a:lnTo>
                  <a:lnTo>
                    <a:pt x="12743" y="20999"/>
                  </a:lnTo>
                  <a:lnTo>
                    <a:pt x="13259" y="20880"/>
                  </a:lnTo>
                  <a:lnTo>
                    <a:pt x="13775" y="20761"/>
                  </a:lnTo>
                  <a:lnTo>
                    <a:pt x="14251" y="20563"/>
                  </a:lnTo>
                  <a:lnTo>
                    <a:pt x="14728" y="20404"/>
                  </a:lnTo>
                  <a:lnTo>
                    <a:pt x="15204" y="20166"/>
                  </a:lnTo>
                  <a:lnTo>
                    <a:pt x="15680" y="19927"/>
                  </a:lnTo>
                  <a:lnTo>
                    <a:pt x="16117" y="19689"/>
                  </a:lnTo>
                  <a:lnTo>
                    <a:pt x="16554" y="19411"/>
                  </a:lnTo>
                  <a:lnTo>
                    <a:pt x="16951" y="19133"/>
                  </a:lnTo>
                  <a:lnTo>
                    <a:pt x="17348" y="18816"/>
                  </a:lnTo>
                  <a:lnTo>
                    <a:pt x="17744" y="18459"/>
                  </a:lnTo>
                  <a:lnTo>
                    <a:pt x="18102" y="18101"/>
                  </a:lnTo>
                  <a:lnTo>
                    <a:pt x="18459" y="17744"/>
                  </a:lnTo>
                  <a:lnTo>
                    <a:pt x="18816" y="17347"/>
                  </a:lnTo>
                  <a:lnTo>
                    <a:pt x="19134" y="16950"/>
                  </a:lnTo>
                  <a:lnTo>
                    <a:pt x="19412" y="16553"/>
                  </a:lnTo>
                  <a:lnTo>
                    <a:pt x="19690" y="16117"/>
                  </a:lnTo>
                  <a:lnTo>
                    <a:pt x="19928" y="15680"/>
                  </a:lnTo>
                  <a:lnTo>
                    <a:pt x="20166" y="15204"/>
                  </a:lnTo>
                  <a:lnTo>
                    <a:pt x="20404" y="14727"/>
                  </a:lnTo>
                  <a:lnTo>
                    <a:pt x="20603" y="14251"/>
                  </a:lnTo>
                  <a:lnTo>
                    <a:pt x="20761" y="13775"/>
                  </a:lnTo>
                  <a:lnTo>
                    <a:pt x="20880" y="13259"/>
                  </a:lnTo>
                  <a:lnTo>
                    <a:pt x="20999" y="12743"/>
                  </a:lnTo>
                  <a:lnTo>
                    <a:pt x="21119" y="12227"/>
                  </a:lnTo>
                  <a:lnTo>
                    <a:pt x="21158" y="11711"/>
                  </a:lnTo>
                  <a:lnTo>
                    <a:pt x="21198" y="11155"/>
                  </a:lnTo>
                  <a:lnTo>
                    <a:pt x="21238" y="10599"/>
                  </a:lnTo>
                  <a:lnTo>
                    <a:pt x="21198" y="10083"/>
                  </a:lnTo>
                  <a:lnTo>
                    <a:pt x="21158" y="9527"/>
                  </a:lnTo>
                  <a:lnTo>
                    <a:pt x="21119" y="9011"/>
                  </a:lnTo>
                  <a:lnTo>
                    <a:pt x="20999" y="8456"/>
                  </a:lnTo>
                  <a:lnTo>
                    <a:pt x="20880" y="7940"/>
                  </a:lnTo>
                  <a:lnTo>
                    <a:pt x="20761" y="7463"/>
                  </a:lnTo>
                  <a:lnTo>
                    <a:pt x="20603" y="6947"/>
                  </a:lnTo>
                  <a:lnTo>
                    <a:pt x="20404" y="6471"/>
                  </a:lnTo>
                  <a:lnTo>
                    <a:pt x="20166" y="5994"/>
                  </a:lnTo>
                  <a:lnTo>
                    <a:pt x="19928" y="5558"/>
                  </a:lnTo>
                  <a:lnTo>
                    <a:pt x="19690" y="5121"/>
                  </a:lnTo>
                  <a:lnTo>
                    <a:pt x="19412" y="4685"/>
                  </a:lnTo>
                  <a:lnTo>
                    <a:pt x="19134" y="4248"/>
                  </a:lnTo>
                  <a:lnTo>
                    <a:pt x="18816" y="3851"/>
                  </a:lnTo>
                  <a:lnTo>
                    <a:pt x="18459" y="3494"/>
                  </a:lnTo>
                  <a:lnTo>
                    <a:pt x="18102" y="3097"/>
                  </a:lnTo>
                  <a:lnTo>
                    <a:pt x="17744" y="2739"/>
                  </a:lnTo>
                  <a:lnTo>
                    <a:pt x="17348" y="2422"/>
                  </a:lnTo>
                  <a:lnTo>
                    <a:pt x="16951" y="2104"/>
                  </a:lnTo>
                  <a:lnTo>
                    <a:pt x="16554" y="1826"/>
                  </a:lnTo>
                  <a:lnTo>
                    <a:pt x="16117" y="1549"/>
                  </a:lnTo>
                  <a:lnTo>
                    <a:pt x="15680" y="1271"/>
                  </a:lnTo>
                  <a:lnTo>
                    <a:pt x="15204" y="1033"/>
                  </a:lnTo>
                  <a:lnTo>
                    <a:pt x="14728" y="834"/>
                  </a:lnTo>
                  <a:lnTo>
                    <a:pt x="14251" y="636"/>
                  </a:lnTo>
                  <a:lnTo>
                    <a:pt x="13775" y="477"/>
                  </a:lnTo>
                  <a:lnTo>
                    <a:pt x="13259" y="318"/>
                  </a:lnTo>
                  <a:lnTo>
                    <a:pt x="12743" y="199"/>
                  </a:lnTo>
                  <a:lnTo>
                    <a:pt x="12227" y="120"/>
                  </a:lnTo>
                  <a:lnTo>
                    <a:pt x="11711" y="40"/>
                  </a:lnTo>
                  <a:lnTo>
                    <a:pt x="1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5925300" y="3569487"/>
              <a:ext cx="118810" cy="111686"/>
            </a:xfrm>
            <a:custGeom>
              <a:avLst/>
              <a:gdLst/>
              <a:ahLst/>
              <a:cxnLst/>
              <a:rect l="l" t="t" r="r" b="b"/>
              <a:pathLst>
                <a:path w="13260" h="12465" extrusionOk="0">
                  <a:moveTo>
                    <a:pt x="4209" y="1"/>
                  </a:moveTo>
                  <a:lnTo>
                    <a:pt x="1" y="5280"/>
                  </a:lnTo>
                  <a:lnTo>
                    <a:pt x="9051" y="12465"/>
                  </a:lnTo>
                  <a:lnTo>
                    <a:pt x="13259" y="7185"/>
                  </a:lnTo>
                  <a:lnTo>
                    <a:pt x="4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5797620" y="3454253"/>
              <a:ext cx="190292" cy="190292"/>
            </a:xfrm>
            <a:custGeom>
              <a:avLst/>
              <a:gdLst/>
              <a:ahLst/>
              <a:cxnLst/>
              <a:rect l="l" t="t" r="r" b="b"/>
              <a:pathLst>
                <a:path w="21238" h="21238" extrusionOk="0">
                  <a:moveTo>
                    <a:pt x="10083" y="0"/>
                  </a:moveTo>
                  <a:lnTo>
                    <a:pt x="9527" y="40"/>
                  </a:lnTo>
                  <a:lnTo>
                    <a:pt x="9011" y="120"/>
                  </a:lnTo>
                  <a:lnTo>
                    <a:pt x="8495" y="199"/>
                  </a:lnTo>
                  <a:lnTo>
                    <a:pt x="7979" y="318"/>
                  </a:lnTo>
                  <a:lnTo>
                    <a:pt x="7463" y="477"/>
                  </a:lnTo>
                  <a:lnTo>
                    <a:pt x="6987" y="636"/>
                  </a:lnTo>
                  <a:lnTo>
                    <a:pt x="6510" y="834"/>
                  </a:lnTo>
                  <a:lnTo>
                    <a:pt x="6034" y="1033"/>
                  </a:lnTo>
                  <a:lnTo>
                    <a:pt x="5558" y="1271"/>
                  </a:lnTo>
                  <a:lnTo>
                    <a:pt x="5121" y="1549"/>
                  </a:lnTo>
                  <a:lnTo>
                    <a:pt x="4684" y="1826"/>
                  </a:lnTo>
                  <a:lnTo>
                    <a:pt x="4288" y="2104"/>
                  </a:lnTo>
                  <a:lnTo>
                    <a:pt x="3891" y="2422"/>
                  </a:lnTo>
                  <a:lnTo>
                    <a:pt x="3494" y="2739"/>
                  </a:lnTo>
                  <a:lnTo>
                    <a:pt x="3136" y="3097"/>
                  </a:lnTo>
                  <a:lnTo>
                    <a:pt x="2779" y="3494"/>
                  </a:lnTo>
                  <a:lnTo>
                    <a:pt x="2422" y="3851"/>
                  </a:lnTo>
                  <a:lnTo>
                    <a:pt x="2104" y="4248"/>
                  </a:lnTo>
                  <a:lnTo>
                    <a:pt x="1826" y="4685"/>
                  </a:lnTo>
                  <a:lnTo>
                    <a:pt x="1549" y="5121"/>
                  </a:lnTo>
                  <a:lnTo>
                    <a:pt x="1310" y="5558"/>
                  </a:lnTo>
                  <a:lnTo>
                    <a:pt x="1072" y="5994"/>
                  </a:lnTo>
                  <a:lnTo>
                    <a:pt x="834" y="6471"/>
                  </a:lnTo>
                  <a:lnTo>
                    <a:pt x="675" y="6947"/>
                  </a:lnTo>
                  <a:lnTo>
                    <a:pt x="477" y="7463"/>
                  </a:lnTo>
                  <a:lnTo>
                    <a:pt x="358" y="7940"/>
                  </a:lnTo>
                  <a:lnTo>
                    <a:pt x="239" y="8456"/>
                  </a:lnTo>
                  <a:lnTo>
                    <a:pt x="120" y="9011"/>
                  </a:lnTo>
                  <a:lnTo>
                    <a:pt x="80" y="9527"/>
                  </a:lnTo>
                  <a:lnTo>
                    <a:pt x="40" y="10083"/>
                  </a:lnTo>
                  <a:lnTo>
                    <a:pt x="1" y="10599"/>
                  </a:lnTo>
                  <a:lnTo>
                    <a:pt x="40" y="11155"/>
                  </a:lnTo>
                  <a:lnTo>
                    <a:pt x="80" y="11711"/>
                  </a:lnTo>
                  <a:lnTo>
                    <a:pt x="120" y="12227"/>
                  </a:lnTo>
                  <a:lnTo>
                    <a:pt x="239" y="12743"/>
                  </a:lnTo>
                  <a:lnTo>
                    <a:pt x="358" y="13259"/>
                  </a:lnTo>
                  <a:lnTo>
                    <a:pt x="477" y="13775"/>
                  </a:lnTo>
                  <a:lnTo>
                    <a:pt x="675" y="14251"/>
                  </a:lnTo>
                  <a:lnTo>
                    <a:pt x="834" y="14727"/>
                  </a:lnTo>
                  <a:lnTo>
                    <a:pt x="1072" y="15204"/>
                  </a:lnTo>
                  <a:lnTo>
                    <a:pt x="1310" y="15680"/>
                  </a:lnTo>
                  <a:lnTo>
                    <a:pt x="1549" y="16117"/>
                  </a:lnTo>
                  <a:lnTo>
                    <a:pt x="1826" y="16553"/>
                  </a:lnTo>
                  <a:lnTo>
                    <a:pt x="2104" y="16950"/>
                  </a:lnTo>
                  <a:lnTo>
                    <a:pt x="2422" y="17347"/>
                  </a:lnTo>
                  <a:lnTo>
                    <a:pt x="2779" y="17744"/>
                  </a:lnTo>
                  <a:lnTo>
                    <a:pt x="3136" y="18101"/>
                  </a:lnTo>
                  <a:lnTo>
                    <a:pt x="3494" y="18459"/>
                  </a:lnTo>
                  <a:lnTo>
                    <a:pt x="3891" y="18816"/>
                  </a:lnTo>
                  <a:lnTo>
                    <a:pt x="4288" y="19133"/>
                  </a:lnTo>
                  <a:lnTo>
                    <a:pt x="4684" y="19411"/>
                  </a:lnTo>
                  <a:lnTo>
                    <a:pt x="5121" y="19689"/>
                  </a:lnTo>
                  <a:lnTo>
                    <a:pt x="5558" y="19927"/>
                  </a:lnTo>
                  <a:lnTo>
                    <a:pt x="6034" y="20166"/>
                  </a:lnTo>
                  <a:lnTo>
                    <a:pt x="6510" y="20404"/>
                  </a:lnTo>
                  <a:lnTo>
                    <a:pt x="6987" y="20563"/>
                  </a:lnTo>
                  <a:lnTo>
                    <a:pt x="7463" y="20761"/>
                  </a:lnTo>
                  <a:lnTo>
                    <a:pt x="7979" y="20880"/>
                  </a:lnTo>
                  <a:lnTo>
                    <a:pt x="8495" y="20999"/>
                  </a:lnTo>
                  <a:lnTo>
                    <a:pt x="9011" y="21118"/>
                  </a:lnTo>
                  <a:lnTo>
                    <a:pt x="9527" y="21158"/>
                  </a:lnTo>
                  <a:lnTo>
                    <a:pt x="10083" y="21198"/>
                  </a:lnTo>
                  <a:lnTo>
                    <a:pt x="10639" y="21237"/>
                  </a:lnTo>
                  <a:lnTo>
                    <a:pt x="11155" y="21198"/>
                  </a:lnTo>
                  <a:lnTo>
                    <a:pt x="11710" y="21158"/>
                  </a:lnTo>
                  <a:lnTo>
                    <a:pt x="12227" y="21118"/>
                  </a:lnTo>
                  <a:lnTo>
                    <a:pt x="12782" y="20999"/>
                  </a:lnTo>
                  <a:lnTo>
                    <a:pt x="13259" y="20880"/>
                  </a:lnTo>
                  <a:lnTo>
                    <a:pt x="13775" y="20761"/>
                  </a:lnTo>
                  <a:lnTo>
                    <a:pt x="14291" y="20563"/>
                  </a:lnTo>
                  <a:lnTo>
                    <a:pt x="14767" y="20404"/>
                  </a:lnTo>
                  <a:lnTo>
                    <a:pt x="15243" y="20166"/>
                  </a:lnTo>
                  <a:lnTo>
                    <a:pt x="15680" y="19927"/>
                  </a:lnTo>
                  <a:lnTo>
                    <a:pt x="16117" y="19689"/>
                  </a:lnTo>
                  <a:lnTo>
                    <a:pt x="16553" y="19411"/>
                  </a:lnTo>
                  <a:lnTo>
                    <a:pt x="16990" y="19133"/>
                  </a:lnTo>
                  <a:lnTo>
                    <a:pt x="17387" y="18816"/>
                  </a:lnTo>
                  <a:lnTo>
                    <a:pt x="17744" y="18459"/>
                  </a:lnTo>
                  <a:lnTo>
                    <a:pt x="18141" y="18101"/>
                  </a:lnTo>
                  <a:lnTo>
                    <a:pt x="18498" y="17744"/>
                  </a:lnTo>
                  <a:lnTo>
                    <a:pt x="18816" y="17347"/>
                  </a:lnTo>
                  <a:lnTo>
                    <a:pt x="19133" y="16950"/>
                  </a:lnTo>
                  <a:lnTo>
                    <a:pt x="19411" y="16553"/>
                  </a:lnTo>
                  <a:lnTo>
                    <a:pt x="19689" y="16117"/>
                  </a:lnTo>
                  <a:lnTo>
                    <a:pt x="19967" y="15680"/>
                  </a:lnTo>
                  <a:lnTo>
                    <a:pt x="20205" y="15204"/>
                  </a:lnTo>
                  <a:lnTo>
                    <a:pt x="20404" y="14727"/>
                  </a:lnTo>
                  <a:lnTo>
                    <a:pt x="20602" y="14251"/>
                  </a:lnTo>
                  <a:lnTo>
                    <a:pt x="20761" y="13775"/>
                  </a:lnTo>
                  <a:lnTo>
                    <a:pt x="20920" y="13259"/>
                  </a:lnTo>
                  <a:lnTo>
                    <a:pt x="21039" y="12743"/>
                  </a:lnTo>
                  <a:lnTo>
                    <a:pt x="21118" y="12227"/>
                  </a:lnTo>
                  <a:lnTo>
                    <a:pt x="21198" y="11711"/>
                  </a:lnTo>
                  <a:lnTo>
                    <a:pt x="21237" y="11155"/>
                  </a:lnTo>
                  <a:lnTo>
                    <a:pt x="21237" y="10599"/>
                  </a:lnTo>
                  <a:lnTo>
                    <a:pt x="21237" y="10083"/>
                  </a:lnTo>
                  <a:lnTo>
                    <a:pt x="21198" y="9527"/>
                  </a:lnTo>
                  <a:lnTo>
                    <a:pt x="21118" y="9011"/>
                  </a:lnTo>
                  <a:lnTo>
                    <a:pt x="21039" y="8456"/>
                  </a:lnTo>
                  <a:lnTo>
                    <a:pt x="20920" y="7940"/>
                  </a:lnTo>
                  <a:lnTo>
                    <a:pt x="20761" y="7463"/>
                  </a:lnTo>
                  <a:lnTo>
                    <a:pt x="20602" y="6947"/>
                  </a:lnTo>
                  <a:lnTo>
                    <a:pt x="20404" y="6471"/>
                  </a:lnTo>
                  <a:lnTo>
                    <a:pt x="20205" y="5994"/>
                  </a:lnTo>
                  <a:lnTo>
                    <a:pt x="19967" y="5558"/>
                  </a:lnTo>
                  <a:lnTo>
                    <a:pt x="19689" y="5121"/>
                  </a:lnTo>
                  <a:lnTo>
                    <a:pt x="19411" y="4685"/>
                  </a:lnTo>
                  <a:lnTo>
                    <a:pt x="19133" y="4248"/>
                  </a:lnTo>
                  <a:lnTo>
                    <a:pt x="18816" y="3851"/>
                  </a:lnTo>
                  <a:lnTo>
                    <a:pt x="18498" y="3494"/>
                  </a:lnTo>
                  <a:lnTo>
                    <a:pt x="18141" y="3097"/>
                  </a:lnTo>
                  <a:lnTo>
                    <a:pt x="17744" y="2739"/>
                  </a:lnTo>
                  <a:lnTo>
                    <a:pt x="17387" y="2422"/>
                  </a:lnTo>
                  <a:lnTo>
                    <a:pt x="16990" y="2104"/>
                  </a:lnTo>
                  <a:lnTo>
                    <a:pt x="16553" y="1826"/>
                  </a:lnTo>
                  <a:lnTo>
                    <a:pt x="16117" y="1549"/>
                  </a:lnTo>
                  <a:lnTo>
                    <a:pt x="15680" y="1271"/>
                  </a:lnTo>
                  <a:lnTo>
                    <a:pt x="15243" y="1033"/>
                  </a:lnTo>
                  <a:lnTo>
                    <a:pt x="14767" y="834"/>
                  </a:lnTo>
                  <a:lnTo>
                    <a:pt x="14291" y="636"/>
                  </a:lnTo>
                  <a:lnTo>
                    <a:pt x="13775" y="477"/>
                  </a:lnTo>
                  <a:lnTo>
                    <a:pt x="13259" y="318"/>
                  </a:lnTo>
                  <a:lnTo>
                    <a:pt x="12782" y="199"/>
                  </a:lnTo>
                  <a:lnTo>
                    <a:pt x="12227" y="120"/>
                  </a:lnTo>
                  <a:lnTo>
                    <a:pt x="11710" y="40"/>
                  </a:lnTo>
                  <a:lnTo>
                    <a:pt x="1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002481" y="3050210"/>
              <a:ext cx="1431566" cy="646975"/>
            </a:xfrm>
            <a:custGeom>
              <a:avLst/>
              <a:gdLst/>
              <a:ahLst/>
              <a:cxnLst/>
              <a:rect l="l" t="t" r="r" b="b"/>
              <a:pathLst>
                <a:path w="159773" h="72207" extrusionOk="0">
                  <a:moveTo>
                    <a:pt x="80343" y="1"/>
                  </a:moveTo>
                  <a:lnTo>
                    <a:pt x="77128" y="80"/>
                  </a:lnTo>
                  <a:lnTo>
                    <a:pt x="73436" y="199"/>
                  </a:lnTo>
                  <a:lnTo>
                    <a:pt x="69387" y="477"/>
                  </a:lnTo>
                  <a:lnTo>
                    <a:pt x="65021" y="835"/>
                  </a:lnTo>
                  <a:lnTo>
                    <a:pt x="62758" y="1073"/>
                  </a:lnTo>
                  <a:lnTo>
                    <a:pt x="60456" y="1351"/>
                  </a:lnTo>
                  <a:lnTo>
                    <a:pt x="58114" y="1628"/>
                  </a:lnTo>
                  <a:lnTo>
                    <a:pt x="55772" y="1946"/>
                  </a:lnTo>
                  <a:lnTo>
                    <a:pt x="53351" y="2303"/>
                  </a:lnTo>
                  <a:lnTo>
                    <a:pt x="50969" y="2700"/>
                  </a:lnTo>
                  <a:lnTo>
                    <a:pt x="48548" y="3137"/>
                  </a:lnTo>
                  <a:lnTo>
                    <a:pt x="46166" y="3574"/>
                  </a:lnTo>
                  <a:lnTo>
                    <a:pt x="43784" y="4090"/>
                  </a:lnTo>
                  <a:lnTo>
                    <a:pt x="41442" y="4606"/>
                  </a:lnTo>
                  <a:lnTo>
                    <a:pt x="39140" y="5161"/>
                  </a:lnTo>
                  <a:lnTo>
                    <a:pt x="36877" y="5757"/>
                  </a:lnTo>
                  <a:lnTo>
                    <a:pt x="34654" y="6392"/>
                  </a:lnTo>
                  <a:lnTo>
                    <a:pt x="32511" y="7067"/>
                  </a:lnTo>
                  <a:lnTo>
                    <a:pt x="30447" y="7781"/>
                  </a:lnTo>
                  <a:lnTo>
                    <a:pt x="28462" y="8535"/>
                  </a:lnTo>
                  <a:lnTo>
                    <a:pt x="26557" y="9329"/>
                  </a:lnTo>
                  <a:lnTo>
                    <a:pt x="24731" y="10163"/>
                  </a:lnTo>
                  <a:lnTo>
                    <a:pt x="23024" y="11036"/>
                  </a:lnTo>
                  <a:lnTo>
                    <a:pt x="22230" y="11473"/>
                  </a:lnTo>
                  <a:lnTo>
                    <a:pt x="21436" y="11949"/>
                  </a:lnTo>
                  <a:lnTo>
                    <a:pt x="20721" y="12425"/>
                  </a:lnTo>
                  <a:lnTo>
                    <a:pt x="20007" y="12902"/>
                  </a:lnTo>
                  <a:lnTo>
                    <a:pt x="19332" y="13378"/>
                  </a:lnTo>
                  <a:lnTo>
                    <a:pt x="18697" y="13894"/>
                  </a:lnTo>
                  <a:lnTo>
                    <a:pt x="18062" y="14410"/>
                  </a:lnTo>
                  <a:lnTo>
                    <a:pt x="17506" y="14966"/>
                  </a:lnTo>
                  <a:lnTo>
                    <a:pt x="16990" y="15482"/>
                  </a:lnTo>
                  <a:lnTo>
                    <a:pt x="16474" y="16038"/>
                  </a:lnTo>
                  <a:lnTo>
                    <a:pt x="15442" y="17308"/>
                  </a:lnTo>
                  <a:lnTo>
                    <a:pt x="14450" y="18697"/>
                  </a:lnTo>
                  <a:lnTo>
                    <a:pt x="13497" y="20126"/>
                  </a:lnTo>
                  <a:lnTo>
                    <a:pt x="12624" y="21635"/>
                  </a:lnTo>
                  <a:lnTo>
                    <a:pt x="11750" y="23183"/>
                  </a:lnTo>
                  <a:lnTo>
                    <a:pt x="10917" y="24810"/>
                  </a:lnTo>
                  <a:lnTo>
                    <a:pt x="10083" y="26478"/>
                  </a:lnTo>
                  <a:lnTo>
                    <a:pt x="9329" y="28224"/>
                  </a:lnTo>
                  <a:lnTo>
                    <a:pt x="8615" y="29971"/>
                  </a:lnTo>
                  <a:lnTo>
                    <a:pt x="7940" y="31797"/>
                  </a:lnTo>
                  <a:lnTo>
                    <a:pt x="7265" y="33662"/>
                  </a:lnTo>
                  <a:lnTo>
                    <a:pt x="6669" y="35528"/>
                  </a:lnTo>
                  <a:lnTo>
                    <a:pt x="6074" y="37433"/>
                  </a:lnTo>
                  <a:lnTo>
                    <a:pt x="5518" y="39339"/>
                  </a:lnTo>
                  <a:lnTo>
                    <a:pt x="4963" y="41284"/>
                  </a:lnTo>
                  <a:lnTo>
                    <a:pt x="4486" y="43229"/>
                  </a:lnTo>
                  <a:lnTo>
                    <a:pt x="4010" y="45214"/>
                  </a:lnTo>
                  <a:lnTo>
                    <a:pt x="3573" y="47159"/>
                  </a:lnTo>
                  <a:lnTo>
                    <a:pt x="3176" y="49104"/>
                  </a:lnTo>
                  <a:lnTo>
                    <a:pt x="2779" y="51088"/>
                  </a:lnTo>
                  <a:lnTo>
                    <a:pt x="2105" y="54939"/>
                  </a:lnTo>
                  <a:lnTo>
                    <a:pt x="1509" y="58710"/>
                  </a:lnTo>
                  <a:lnTo>
                    <a:pt x="993" y="62362"/>
                  </a:lnTo>
                  <a:lnTo>
                    <a:pt x="596" y="65855"/>
                  </a:lnTo>
                  <a:lnTo>
                    <a:pt x="279" y="69150"/>
                  </a:lnTo>
                  <a:lnTo>
                    <a:pt x="1" y="72206"/>
                  </a:lnTo>
                  <a:lnTo>
                    <a:pt x="1033" y="72206"/>
                  </a:lnTo>
                  <a:lnTo>
                    <a:pt x="3692" y="72167"/>
                  </a:lnTo>
                  <a:lnTo>
                    <a:pt x="12941" y="72127"/>
                  </a:lnTo>
                  <a:lnTo>
                    <a:pt x="40847" y="72167"/>
                  </a:lnTo>
                  <a:lnTo>
                    <a:pt x="81216" y="72206"/>
                  </a:lnTo>
                  <a:lnTo>
                    <a:pt x="93204" y="72127"/>
                  </a:lnTo>
                  <a:lnTo>
                    <a:pt x="119800" y="72008"/>
                  </a:lnTo>
                  <a:lnTo>
                    <a:pt x="134130" y="71968"/>
                  </a:lnTo>
                  <a:lnTo>
                    <a:pt x="146713" y="71968"/>
                  </a:lnTo>
                  <a:lnTo>
                    <a:pt x="151834" y="72008"/>
                  </a:lnTo>
                  <a:lnTo>
                    <a:pt x="155882" y="72047"/>
                  </a:lnTo>
                  <a:lnTo>
                    <a:pt x="158582" y="72127"/>
                  </a:lnTo>
                  <a:lnTo>
                    <a:pt x="159376" y="72167"/>
                  </a:lnTo>
                  <a:lnTo>
                    <a:pt x="159773" y="72206"/>
                  </a:lnTo>
                  <a:lnTo>
                    <a:pt x="159534" y="69150"/>
                  </a:lnTo>
                  <a:lnTo>
                    <a:pt x="159177" y="65855"/>
                  </a:lnTo>
                  <a:lnTo>
                    <a:pt x="158780" y="62362"/>
                  </a:lnTo>
                  <a:lnTo>
                    <a:pt x="158304" y="58710"/>
                  </a:lnTo>
                  <a:lnTo>
                    <a:pt x="157708" y="54939"/>
                  </a:lnTo>
                  <a:lnTo>
                    <a:pt x="156994" y="51088"/>
                  </a:lnTo>
                  <a:lnTo>
                    <a:pt x="156637" y="49104"/>
                  </a:lnTo>
                  <a:lnTo>
                    <a:pt x="156200" y="47159"/>
                  </a:lnTo>
                  <a:lnTo>
                    <a:pt x="155763" y="45214"/>
                  </a:lnTo>
                  <a:lnTo>
                    <a:pt x="155327" y="43229"/>
                  </a:lnTo>
                  <a:lnTo>
                    <a:pt x="154811" y="41284"/>
                  </a:lnTo>
                  <a:lnTo>
                    <a:pt x="154295" y="39339"/>
                  </a:lnTo>
                  <a:lnTo>
                    <a:pt x="153739" y="37433"/>
                  </a:lnTo>
                  <a:lnTo>
                    <a:pt x="153144" y="35528"/>
                  </a:lnTo>
                  <a:lnTo>
                    <a:pt x="152508" y="33662"/>
                  </a:lnTo>
                  <a:lnTo>
                    <a:pt x="151873" y="31797"/>
                  </a:lnTo>
                  <a:lnTo>
                    <a:pt x="151159" y="29971"/>
                  </a:lnTo>
                  <a:lnTo>
                    <a:pt x="150444" y="28224"/>
                  </a:lnTo>
                  <a:lnTo>
                    <a:pt x="149690" y="26478"/>
                  </a:lnTo>
                  <a:lnTo>
                    <a:pt x="148896" y="24810"/>
                  </a:lnTo>
                  <a:lnTo>
                    <a:pt x="148063" y="23183"/>
                  </a:lnTo>
                  <a:lnTo>
                    <a:pt x="147189" y="21635"/>
                  </a:lnTo>
                  <a:lnTo>
                    <a:pt x="146276" y="20126"/>
                  </a:lnTo>
                  <a:lnTo>
                    <a:pt x="145324" y="18697"/>
                  </a:lnTo>
                  <a:lnTo>
                    <a:pt x="144331" y="17308"/>
                  </a:lnTo>
                  <a:lnTo>
                    <a:pt x="143299" y="16038"/>
                  </a:lnTo>
                  <a:lnTo>
                    <a:pt x="142823" y="15482"/>
                  </a:lnTo>
                  <a:lnTo>
                    <a:pt x="142267" y="14966"/>
                  </a:lnTo>
                  <a:lnTo>
                    <a:pt x="141711" y="14410"/>
                  </a:lnTo>
                  <a:lnTo>
                    <a:pt x="141116" y="13894"/>
                  </a:lnTo>
                  <a:lnTo>
                    <a:pt x="140481" y="13378"/>
                  </a:lnTo>
                  <a:lnTo>
                    <a:pt x="139806" y="12902"/>
                  </a:lnTo>
                  <a:lnTo>
                    <a:pt x="139092" y="12425"/>
                  </a:lnTo>
                  <a:lnTo>
                    <a:pt x="138377" y="11949"/>
                  </a:lnTo>
                  <a:lnTo>
                    <a:pt x="137623" y="11473"/>
                  </a:lnTo>
                  <a:lnTo>
                    <a:pt x="136829" y="11036"/>
                  </a:lnTo>
                  <a:lnTo>
                    <a:pt x="135162" y="10163"/>
                  </a:lnTo>
                  <a:lnTo>
                    <a:pt x="133375" y="9329"/>
                  </a:lnTo>
                  <a:lnTo>
                    <a:pt x="131510" y="8535"/>
                  </a:lnTo>
                  <a:lnTo>
                    <a:pt x="129525" y="7781"/>
                  </a:lnTo>
                  <a:lnTo>
                    <a:pt x="127501" y="7067"/>
                  </a:lnTo>
                  <a:lnTo>
                    <a:pt x="125357" y="6392"/>
                  </a:lnTo>
                  <a:lnTo>
                    <a:pt x="123214" y="5757"/>
                  </a:lnTo>
                  <a:lnTo>
                    <a:pt x="120991" y="5161"/>
                  </a:lnTo>
                  <a:lnTo>
                    <a:pt x="118728" y="4606"/>
                  </a:lnTo>
                  <a:lnTo>
                    <a:pt x="116426" y="4090"/>
                  </a:lnTo>
                  <a:lnTo>
                    <a:pt x="114084" y="3574"/>
                  </a:lnTo>
                  <a:lnTo>
                    <a:pt x="111742" y="3137"/>
                  </a:lnTo>
                  <a:lnTo>
                    <a:pt x="109360" y="2700"/>
                  </a:lnTo>
                  <a:lnTo>
                    <a:pt x="107018" y="2303"/>
                  </a:lnTo>
                  <a:lnTo>
                    <a:pt x="104676" y="1946"/>
                  </a:lnTo>
                  <a:lnTo>
                    <a:pt x="102334" y="1628"/>
                  </a:lnTo>
                  <a:lnTo>
                    <a:pt x="100032" y="1351"/>
                  </a:lnTo>
                  <a:lnTo>
                    <a:pt x="97769" y="1073"/>
                  </a:lnTo>
                  <a:lnTo>
                    <a:pt x="95546" y="835"/>
                  </a:lnTo>
                  <a:lnTo>
                    <a:pt x="93363" y="636"/>
                  </a:lnTo>
                  <a:lnTo>
                    <a:pt x="91259" y="477"/>
                  </a:lnTo>
                  <a:lnTo>
                    <a:pt x="87250" y="199"/>
                  </a:lnTo>
                  <a:lnTo>
                    <a:pt x="83598" y="80"/>
                  </a:lnTo>
                  <a:lnTo>
                    <a:pt x="80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113451" y="3130600"/>
              <a:ext cx="1209627" cy="538836"/>
            </a:xfrm>
            <a:custGeom>
              <a:avLst/>
              <a:gdLst/>
              <a:ahLst/>
              <a:cxnLst/>
              <a:rect l="l" t="t" r="r" b="b"/>
              <a:pathLst>
                <a:path w="135003" h="60138" extrusionOk="0">
                  <a:moveTo>
                    <a:pt x="67522" y="0"/>
                  </a:moveTo>
                  <a:lnTo>
                    <a:pt x="64386" y="40"/>
                  </a:lnTo>
                  <a:lnTo>
                    <a:pt x="60972" y="199"/>
                  </a:lnTo>
                  <a:lnTo>
                    <a:pt x="57320" y="437"/>
                  </a:lnTo>
                  <a:lnTo>
                    <a:pt x="53470" y="754"/>
                  </a:lnTo>
                  <a:lnTo>
                    <a:pt x="49500" y="1191"/>
                  </a:lnTo>
                  <a:lnTo>
                    <a:pt x="45491" y="1707"/>
                  </a:lnTo>
                  <a:lnTo>
                    <a:pt x="43466" y="1985"/>
                  </a:lnTo>
                  <a:lnTo>
                    <a:pt x="41442" y="2342"/>
                  </a:lnTo>
                  <a:lnTo>
                    <a:pt x="39418" y="2660"/>
                  </a:lnTo>
                  <a:lnTo>
                    <a:pt x="37433" y="3057"/>
                  </a:lnTo>
                  <a:lnTo>
                    <a:pt x="35448" y="3453"/>
                  </a:lnTo>
                  <a:lnTo>
                    <a:pt x="33503" y="3890"/>
                  </a:lnTo>
                  <a:lnTo>
                    <a:pt x="31637" y="4327"/>
                  </a:lnTo>
                  <a:lnTo>
                    <a:pt x="29772" y="4803"/>
                  </a:lnTo>
                  <a:lnTo>
                    <a:pt x="27985" y="5319"/>
                  </a:lnTo>
                  <a:lnTo>
                    <a:pt x="26239" y="5875"/>
                  </a:lnTo>
                  <a:lnTo>
                    <a:pt x="24532" y="6431"/>
                  </a:lnTo>
                  <a:lnTo>
                    <a:pt x="22944" y="7026"/>
                  </a:lnTo>
                  <a:lnTo>
                    <a:pt x="21436" y="7621"/>
                  </a:lnTo>
                  <a:lnTo>
                    <a:pt x="19967" y="8257"/>
                  </a:lnTo>
                  <a:lnTo>
                    <a:pt x="18657" y="8931"/>
                  </a:lnTo>
                  <a:lnTo>
                    <a:pt x="17387" y="9646"/>
                  </a:lnTo>
                  <a:lnTo>
                    <a:pt x="16275" y="10360"/>
                  </a:lnTo>
                  <a:lnTo>
                    <a:pt x="15243" y="11115"/>
                  </a:lnTo>
                  <a:lnTo>
                    <a:pt x="14807" y="11512"/>
                  </a:lnTo>
                  <a:lnTo>
                    <a:pt x="14370" y="11909"/>
                  </a:lnTo>
                  <a:lnTo>
                    <a:pt x="13973" y="12305"/>
                  </a:lnTo>
                  <a:lnTo>
                    <a:pt x="13576" y="12742"/>
                  </a:lnTo>
                  <a:lnTo>
                    <a:pt x="13100" y="13338"/>
                  </a:lnTo>
                  <a:lnTo>
                    <a:pt x="12584" y="13973"/>
                  </a:lnTo>
                  <a:lnTo>
                    <a:pt x="11631" y="15362"/>
                  </a:lnTo>
                  <a:lnTo>
                    <a:pt x="10758" y="16791"/>
                  </a:lnTo>
                  <a:lnTo>
                    <a:pt x="9885" y="18339"/>
                  </a:lnTo>
                  <a:lnTo>
                    <a:pt x="9091" y="19927"/>
                  </a:lnTo>
                  <a:lnTo>
                    <a:pt x="8297" y="21594"/>
                  </a:lnTo>
                  <a:lnTo>
                    <a:pt x="7582" y="23341"/>
                  </a:lnTo>
                  <a:lnTo>
                    <a:pt x="6907" y="25127"/>
                  </a:lnTo>
                  <a:lnTo>
                    <a:pt x="6272" y="26953"/>
                  </a:lnTo>
                  <a:lnTo>
                    <a:pt x="5637" y="28779"/>
                  </a:lnTo>
                  <a:lnTo>
                    <a:pt x="5081" y="30645"/>
                  </a:lnTo>
                  <a:lnTo>
                    <a:pt x="4565" y="32550"/>
                  </a:lnTo>
                  <a:lnTo>
                    <a:pt x="4049" y="34455"/>
                  </a:lnTo>
                  <a:lnTo>
                    <a:pt x="3613" y="36321"/>
                  </a:lnTo>
                  <a:lnTo>
                    <a:pt x="3176" y="38226"/>
                  </a:lnTo>
                  <a:lnTo>
                    <a:pt x="2779" y="40052"/>
                  </a:lnTo>
                  <a:lnTo>
                    <a:pt x="2104" y="43665"/>
                  </a:lnTo>
                  <a:lnTo>
                    <a:pt x="1509" y="47118"/>
                  </a:lnTo>
                  <a:lnTo>
                    <a:pt x="1033" y="50294"/>
                  </a:lnTo>
                  <a:lnTo>
                    <a:pt x="675" y="53152"/>
                  </a:lnTo>
                  <a:lnTo>
                    <a:pt x="397" y="55613"/>
                  </a:lnTo>
                  <a:lnTo>
                    <a:pt x="199" y="57598"/>
                  </a:lnTo>
                  <a:lnTo>
                    <a:pt x="1" y="59900"/>
                  </a:lnTo>
                  <a:lnTo>
                    <a:pt x="1" y="59940"/>
                  </a:lnTo>
                  <a:lnTo>
                    <a:pt x="199" y="59940"/>
                  </a:lnTo>
                  <a:lnTo>
                    <a:pt x="1191" y="59979"/>
                  </a:lnTo>
                  <a:lnTo>
                    <a:pt x="5240" y="60019"/>
                  </a:lnTo>
                  <a:lnTo>
                    <a:pt x="20404" y="60098"/>
                  </a:lnTo>
                  <a:lnTo>
                    <a:pt x="42156" y="60138"/>
                  </a:lnTo>
                  <a:lnTo>
                    <a:pt x="92410" y="60138"/>
                  </a:lnTo>
                  <a:lnTo>
                    <a:pt x="114242" y="60059"/>
                  </a:lnTo>
                  <a:lnTo>
                    <a:pt x="129565" y="59979"/>
                  </a:lnTo>
                  <a:lnTo>
                    <a:pt x="133733" y="59940"/>
                  </a:lnTo>
                  <a:lnTo>
                    <a:pt x="134765" y="59940"/>
                  </a:lnTo>
                  <a:lnTo>
                    <a:pt x="135003" y="59900"/>
                  </a:lnTo>
                  <a:lnTo>
                    <a:pt x="134844" y="57598"/>
                  </a:lnTo>
                  <a:lnTo>
                    <a:pt x="134646" y="55613"/>
                  </a:lnTo>
                  <a:lnTo>
                    <a:pt x="134368" y="53152"/>
                  </a:lnTo>
                  <a:lnTo>
                    <a:pt x="134010" y="50294"/>
                  </a:lnTo>
                  <a:lnTo>
                    <a:pt x="133534" y="47118"/>
                  </a:lnTo>
                  <a:lnTo>
                    <a:pt x="132939" y="43665"/>
                  </a:lnTo>
                  <a:lnTo>
                    <a:pt x="132264" y="40052"/>
                  </a:lnTo>
                  <a:lnTo>
                    <a:pt x="131867" y="38226"/>
                  </a:lnTo>
                  <a:lnTo>
                    <a:pt x="131430" y="36321"/>
                  </a:lnTo>
                  <a:lnTo>
                    <a:pt x="130954" y="34455"/>
                  </a:lnTo>
                  <a:lnTo>
                    <a:pt x="130478" y="32550"/>
                  </a:lnTo>
                  <a:lnTo>
                    <a:pt x="129962" y="30645"/>
                  </a:lnTo>
                  <a:lnTo>
                    <a:pt x="129366" y="28779"/>
                  </a:lnTo>
                  <a:lnTo>
                    <a:pt x="128771" y="26953"/>
                  </a:lnTo>
                  <a:lnTo>
                    <a:pt x="128136" y="25127"/>
                  </a:lnTo>
                  <a:lnTo>
                    <a:pt x="127461" y="23341"/>
                  </a:lnTo>
                  <a:lnTo>
                    <a:pt x="126707" y="21594"/>
                  </a:lnTo>
                  <a:lnTo>
                    <a:pt x="125952" y="19927"/>
                  </a:lnTo>
                  <a:lnTo>
                    <a:pt x="125158" y="18339"/>
                  </a:lnTo>
                  <a:lnTo>
                    <a:pt x="124285" y="16791"/>
                  </a:lnTo>
                  <a:lnTo>
                    <a:pt x="123372" y="15362"/>
                  </a:lnTo>
                  <a:lnTo>
                    <a:pt x="122459" y="13973"/>
                  </a:lnTo>
                  <a:lnTo>
                    <a:pt x="121943" y="13338"/>
                  </a:lnTo>
                  <a:lnTo>
                    <a:pt x="121427" y="12742"/>
                  </a:lnTo>
                  <a:lnTo>
                    <a:pt x="121070" y="12305"/>
                  </a:lnTo>
                  <a:lnTo>
                    <a:pt x="120673" y="11909"/>
                  </a:lnTo>
                  <a:lnTo>
                    <a:pt x="120236" y="11512"/>
                  </a:lnTo>
                  <a:lnTo>
                    <a:pt x="119800" y="11115"/>
                  </a:lnTo>
                  <a:lnTo>
                    <a:pt x="118768" y="10360"/>
                  </a:lnTo>
                  <a:lnTo>
                    <a:pt x="117616" y="9646"/>
                  </a:lnTo>
                  <a:lnTo>
                    <a:pt x="116386" y="8931"/>
                  </a:lnTo>
                  <a:lnTo>
                    <a:pt x="115036" y="8257"/>
                  </a:lnTo>
                  <a:lnTo>
                    <a:pt x="113607" y="7621"/>
                  </a:lnTo>
                  <a:lnTo>
                    <a:pt x="112099" y="7026"/>
                  </a:lnTo>
                  <a:lnTo>
                    <a:pt x="110471" y="6431"/>
                  </a:lnTo>
                  <a:lnTo>
                    <a:pt x="108804" y="5875"/>
                  </a:lnTo>
                  <a:lnTo>
                    <a:pt x="107058" y="5319"/>
                  </a:lnTo>
                  <a:lnTo>
                    <a:pt x="105271" y="4803"/>
                  </a:lnTo>
                  <a:lnTo>
                    <a:pt x="103406" y="4327"/>
                  </a:lnTo>
                  <a:lnTo>
                    <a:pt x="101500" y="3890"/>
                  </a:lnTo>
                  <a:lnTo>
                    <a:pt x="99595" y="3453"/>
                  </a:lnTo>
                  <a:lnTo>
                    <a:pt x="97610" y="3057"/>
                  </a:lnTo>
                  <a:lnTo>
                    <a:pt x="95625" y="2660"/>
                  </a:lnTo>
                  <a:lnTo>
                    <a:pt x="93601" y="2342"/>
                  </a:lnTo>
                  <a:lnTo>
                    <a:pt x="91577" y="1985"/>
                  </a:lnTo>
                  <a:lnTo>
                    <a:pt x="89552" y="1707"/>
                  </a:lnTo>
                  <a:lnTo>
                    <a:pt x="85543" y="1191"/>
                  </a:lnTo>
                  <a:lnTo>
                    <a:pt x="81573" y="754"/>
                  </a:lnTo>
                  <a:lnTo>
                    <a:pt x="77723" y="437"/>
                  </a:lnTo>
                  <a:lnTo>
                    <a:pt x="74071" y="199"/>
                  </a:lnTo>
                  <a:lnTo>
                    <a:pt x="70657" y="40"/>
                  </a:lnTo>
                  <a:lnTo>
                    <a:pt x="675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960163" y="3586914"/>
              <a:ext cx="1477083" cy="172157"/>
            </a:xfrm>
            <a:custGeom>
              <a:avLst/>
              <a:gdLst/>
              <a:ahLst/>
              <a:cxnLst/>
              <a:rect l="l" t="t" r="r" b="b"/>
              <a:pathLst>
                <a:path w="164853" h="19214" extrusionOk="0">
                  <a:moveTo>
                    <a:pt x="79588" y="1"/>
                  </a:moveTo>
                  <a:lnTo>
                    <a:pt x="74745" y="120"/>
                  </a:lnTo>
                  <a:lnTo>
                    <a:pt x="70061" y="239"/>
                  </a:lnTo>
                  <a:lnTo>
                    <a:pt x="65576" y="437"/>
                  </a:lnTo>
                  <a:lnTo>
                    <a:pt x="61289" y="676"/>
                  </a:lnTo>
                  <a:lnTo>
                    <a:pt x="57161" y="953"/>
                  </a:lnTo>
                  <a:lnTo>
                    <a:pt x="53231" y="1271"/>
                  </a:lnTo>
                  <a:lnTo>
                    <a:pt x="49500" y="1628"/>
                  </a:lnTo>
                  <a:lnTo>
                    <a:pt x="45887" y="2025"/>
                  </a:lnTo>
                  <a:lnTo>
                    <a:pt x="42513" y="2422"/>
                  </a:lnTo>
                  <a:lnTo>
                    <a:pt x="39258" y="2859"/>
                  </a:lnTo>
                  <a:lnTo>
                    <a:pt x="36162" y="3335"/>
                  </a:lnTo>
                  <a:lnTo>
                    <a:pt x="33264" y="3811"/>
                  </a:lnTo>
                  <a:lnTo>
                    <a:pt x="30525" y="4288"/>
                  </a:lnTo>
                  <a:lnTo>
                    <a:pt x="27906" y="4804"/>
                  </a:lnTo>
                  <a:lnTo>
                    <a:pt x="25484" y="5320"/>
                  </a:lnTo>
                  <a:lnTo>
                    <a:pt x="23182" y="5836"/>
                  </a:lnTo>
                  <a:lnTo>
                    <a:pt x="21038" y="6312"/>
                  </a:lnTo>
                  <a:lnTo>
                    <a:pt x="19014" y="6828"/>
                  </a:lnTo>
                  <a:lnTo>
                    <a:pt x="17148" y="7344"/>
                  </a:lnTo>
                  <a:lnTo>
                    <a:pt x="15441" y="7821"/>
                  </a:lnTo>
                  <a:lnTo>
                    <a:pt x="13854" y="8297"/>
                  </a:lnTo>
                  <a:lnTo>
                    <a:pt x="11075" y="9210"/>
                  </a:lnTo>
                  <a:lnTo>
                    <a:pt x="8773" y="10004"/>
                  </a:lnTo>
                  <a:lnTo>
                    <a:pt x="6986" y="10639"/>
                  </a:lnTo>
                  <a:lnTo>
                    <a:pt x="5637" y="11155"/>
                  </a:lnTo>
                  <a:lnTo>
                    <a:pt x="4724" y="11473"/>
                  </a:lnTo>
                  <a:lnTo>
                    <a:pt x="4486" y="15363"/>
                  </a:lnTo>
                  <a:lnTo>
                    <a:pt x="4366" y="17308"/>
                  </a:lnTo>
                  <a:lnTo>
                    <a:pt x="3215" y="17705"/>
                  </a:lnTo>
                  <a:lnTo>
                    <a:pt x="2104" y="18181"/>
                  </a:lnTo>
                  <a:lnTo>
                    <a:pt x="1032" y="18657"/>
                  </a:lnTo>
                  <a:lnTo>
                    <a:pt x="0" y="19213"/>
                  </a:lnTo>
                  <a:lnTo>
                    <a:pt x="3176" y="18300"/>
                  </a:lnTo>
                  <a:lnTo>
                    <a:pt x="6391" y="17467"/>
                  </a:lnTo>
                  <a:lnTo>
                    <a:pt x="9646" y="16633"/>
                  </a:lnTo>
                  <a:lnTo>
                    <a:pt x="12861" y="15879"/>
                  </a:lnTo>
                  <a:lnTo>
                    <a:pt x="16116" y="15125"/>
                  </a:lnTo>
                  <a:lnTo>
                    <a:pt x="19371" y="14450"/>
                  </a:lnTo>
                  <a:lnTo>
                    <a:pt x="22626" y="13815"/>
                  </a:lnTo>
                  <a:lnTo>
                    <a:pt x="25881" y="13179"/>
                  </a:lnTo>
                  <a:lnTo>
                    <a:pt x="29136" y="12624"/>
                  </a:lnTo>
                  <a:lnTo>
                    <a:pt x="32431" y="12068"/>
                  </a:lnTo>
                  <a:lnTo>
                    <a:pt x="35725" y="11552"/>
                  </a:lnTo>
                  <a:lnTo>
                    <a:pt x="38980" y="11076"/>
                  </a:lnTo>
                  <a:lnTo>
                    <a:pt x="42275" y="10679"/>
                  </a:lnTo>
                  <a:lnTo>
                    <a:pt x="45609" y="10282"/>
                  </a:lnTo>
                  <a:lnTo>
                    <a:pt x="48904" y="9885"/>
                  </a:lnTo>
                  <a:lnTo>
                    <a:pt x="52199" y="9567"/>
                  </a:lnTo>
                  <a:lnTo>
                    <a:pt x="55493" y="9250"/>
                  </a:lnTo>
                  <a:lnTo>
                    <a:pt x="58828" y="9012"/>
                  </a:lnTo>
                  <a:lnTo>
                    <a:pt x="62123" y="8773"/>
                  </a:lnTo>
                  <a:lnTo>
                    <a:pt x="65457" y="8575"/>
                  </a:lnTo>
                  <a:lnTo>
                    <a:pt x="68791" y="8376"/>
                  </a:lnTo>
                  <a:lnTo>
                    <a:pt x="72086" y="8218"/>
                  </a:lnTo>
                  <a:lnTo>
                    <a:pt x="75420" y="8099"/>
                  </a:lnTo>
                  <a:lnTo>
                    <a:pt x="78755" y="8019"/>
                  </a:lnTo>
                  <a:lnTo>
                    <a:pt x="82049" y="7940"/>
                  </a:lnTo>
                  <a:lnTo>
                    <a:pt x="85384" y="7900"/>
                  </a:lnTo>
                  <a:lnTo>
                    <a:pt x="88718" y="7900"/>
                  </a:lnTo>
                  <a:lnTo>
                    <a:pt x="92052" y="7940"/>
                  </a:lnTo>
                  <a:lnTo>
                    <a:pt x="95347" y="7940"/>
                  </a:lnTo>
                  <a:lnTo>
                    <a:pt x="98681" y="8019"/>
                  </a:lnTo>
                  <a:lnTo>
                    <a:pt x="105311" y="8218"/>
                  </a:lnTo>
                  <a:lnTo>
                    <a:pt x="109042" y="8376"/>
                  </a:lnTo>
                  <a:lnTo>
                    <a:pt x="112773" y="8654"/>
                  </a:lnTo>
                  <a:lnTo>
                    <a:pt x="116465" y="8972"/>
                  </a:lnTo>
                  <a:lnTo>
                    <a:pt x="120196" y="9369"/>
                  </a:lnTo>
                  <a:lnTo>
                    <a:pt x="123927" y="9845"/>
                  </a:lnTo>
                  <a:lnTo>
                    <a:pt x="127659" y="10321"/>
                  </a:lnTo>
                  <a:lnTo>
                    <a:pt x="131390" y="10877"/>
                  </a:lnTo>
                  <a:lnTo>
                    <a:pt x="135082" y="11473"/>
                  </a:lnTo>
                  <a:lnTo>
                    <a:pt x="138813" y="12108"/>
                  </a:lnTo>
                  <a:lnTo>
                    <a:pt x="142544" y="12783"/>
                  </a:lnTo>
                  <a:lnTo>
                    <a:pt x="149967" y="14172"/>
                  </a:lnTo>
                  <a:lnTo>
                    <a:pt x="157430" y="15680"/>
                  </a:lnTo>
                  <a:lnTo>
                    <a:pt x="164853" y="17149"/>
                  </a:lnTo>
                  <a:lnTo>
                    <a:pt x="164734" y="15125"/>
                  </a:lnTo>
                  <a:lnTo>
                    <a:pt x="164496" y="11473"/>
                  </a:lnTo>
                  <a:lnTo>
                    <a:pt x="163583" y="11155"/>
                  </a:lnTo>
                  <a:lnTo>
                    <a:pt x="162233" y="10639"/>
                  </a:lnTo>
                  <a:lnTo>
                    <a:pt x="160447" y="10004"/>
                  </a:lnTo>
                  <a:lnTo>
                    <a:pt x="158184" y="9210"/>
                  </a:lnTo>
                  <a:lnTo>
                    <a:pt x="155405" y="8297"/>
                  </a:lnTo>
                  <a:lnTo>
                    <a:pt x="153818" y="7821"/>
                  </a:lnTo>
                  <a:lnTo>
                    <a:pt x="152111" y="7344"/>
                  </a:lnTo>
                  <a:lnTo>
                    <a:pt x="150245" y="6828"/>
                  </a:lnTo>
                  <a:lnTo>
                    <a:pt x="148260" y="6312"/>
                  </a:lnTo>
                  <a:lnTo>
                    <a:pt x="146117" y="5836"/>
                  </a:lnTo>
                  <a:lnTo>
                    <a:pt x="143815" y="5320"/>
                  </a:lnTo>
                  <a:lnTo>
                    <a:pt x="141353" y="4804"/>
                  </a:lnTo>
                  <a:lnTo>
                    <a:pt x="138773" y="4288"/>
                  </a:lnTo>
                  <a:lnTo>
                    <a:pt x="136034" y="3811"/>
                  </a:lnTo>
                  <a:lnTo>
                    <a:pt x="133097" y="3335"/>
                  </a:lnTo>
                  <a:lnTo>
                    <a:pt x="130040" y="2859"/>
                  </a:lnTo>
                  <a:lnTo>
                    <a:pt x="126825" y="2422"/>
                  </a:lnTo>
                  <a:lnTo>
                    <a:pt x="123411" y="2025"/>
                  </a:lnTo>
                  <a:lnTo>
                    <a:pt x="119839" y="1628"/>
                  </a:lnTo>
                  <a:lnTo>
                    <a:pt x="116068" y="1271"/>
                  </a:lnTo>
                  <a:lnTo>
                    <a:pt x="112138" y="953"/>
                  </a:lnTo>
                  <a:lnTo>
                    <a:pt x="108049" y="676"/>
                  </a:lnTo>
                  <a:lnTo>
                    <a:pt x="103723" y="437"/>
                  </a:lnTo>
                  <a:lnTo>
                    <a:pt x="99237" y="239"/>
                  </a:lnTo>
                  <a:lnTo>
                    <a:pt x="94593" y="120"/>
                  </a:lnTo>
                  <a:lnTo>
                    <a:pt x="897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5836739" y="3657698"/>
              <a:ext cx="1763409" cy="627756"/>
            </a:xfrm>
            <a:custGeom>
              <a:avLst/>
              <a:gdLst/>
              <a:ahLst/>
              <a:cxnLst/>
              <a:rect l="l" t="t" r="r" b="b"/>
              <a:pathLst>
                <a:path w="196809" h="70062" extrusionOk="0">
                  <a:moveTo>
                    <a:pt x="99159" y="0"/>
                  </a:moveTo>
                  <a:lnTo>
                    <a:pt x="95824" y="40"/>
                  </a:lnTo>
                  <a:lnTo>
                    <a:pt x="92530" y="119"/>
                  </a:lnTo>
                  <a:lnTo>
                    <a:pt x="89195" y="199"/>
                  </a:lnTo>
                  <a:lnTo>
                    <a:pt x="85861" y="318"/>
                  </a:lnTo>
                  <a:lnTo>
                    <a:pt x="82566" y="476"/>
                  </a:lnTo>
                  <a:lnTo>
                    <a:pt x="79232" y="675"/>
                  </a:lnTo>
                  <a:lnTo>
                    <a:pt x="75898" y="873"/>
                  </a:lnTo>
                  <a:lnTo>
                    <a:pt x="72603" y="1112"/>
                  </a:lnTo>
                  <a:lnTo>
                    <a:pt x="69268" y="1350"/>
                  </a:lnTo>
                  <a:lnTo>
                    <a:pt x="65974" y="1667"/>
                  </a:lnTo>
                  <a:lnTo>
                    <a:pt x="62679" y="1985"/>
                  </a:lnTo>
                  <a:lnTo>
                    <a:pt x="59384" y="2382"/>
                  </a:lnTo>
                  <a:lnTo>
                    <a:pt x="56050" y="2779"/>
                  </a:lnTo>
                  <a:lnTo>
                    <a:pt x="52755" y="3176"/>
                  </a:lnTo>
                  <a:lnTo>
                    <a:pt x="49500" y="3652"/>
                  </a:lnTo>
                  <a:lnTo>
                    <a:pt x="46206" y="4168"/>
                  </a:lnTo>
                  <a:lnTo>
                    <a:pt x="42911" y="4724"/>
                  </a:lnTo>
                  <a:lnTo>
                    <a:pt x="39656" y="5279"/>
                  </a:lnTo>
                  <a:lnTo>
                    <a:pt x="36401" y="5915"/>
                  </a:lnTo>
                  <a:lnTo>
                    <a:pt x="33146" y="6550"/>
                  </a:lnTo>
                  <a:lnTo>
                    <a:pt x="29891" y="7225"/>
                  </a:lnTo>
                  <a:lnTo>
                    <a:pt x="26636" y="7979"/>
                  </a:lnTo>
                  <a:lnTo>
                    <a:pt x="23421" y="8733"/>
                  </a:lnTo>
                  <a:lnTo>
                    <a:pt x="20166" y="9567"/>
                  </a:lnTo>
                  <a:lnTo>
                    <a:pt x="16951" y="10400"/>
                  </a:lnTo>
                  <a:lnTo>
                    <a:pt x="13775" y="11313"/>
                  </a:lnTo>
                  <a:lnTo>
                    <a:pt x="13021" y="11750"/>
                  </a:lnTo>
                  <a:lnTo>
                    <a:pt x="12267" y="12186"/>
                  </a:lnTo>
                  <a:lnTo>
                    <a:pt x="11592" y="12623"/>
                  </a:lnTo>
                  <a:lnTo>
                    <a:pt x="10877" y="13139"/>
                  </a:lnTo>
                  <a:lnTo>
                    <a:pt x="10203" y="13655"/>
                  </a:lnTo>
                  <a:lnTo>
                    <a:pt x="9528" y="14171"/>
                  </a:lnTo>
                  <a:lnTo>
                    <a:pt x="8893" y="14727"/>
                  </a:lnTo>
                  <a:lnTo>
                    <a:pt x="8257" y="15283"/>
                  </a:lnTo>
                  <a:lnTo>
                    <a:pt x="7662" y="15878"/>
                  </a:lnTo>
                  <a:lnTo>
                    <a:pt x="7067" y="16473"/>
                  </a:lnTo>
                  <a:lnTo>
                    <a:pt x="6511" y="17109"/>
                  </a:lnTo>
                  <a:lnTo>
                    <a:pt x="5955" y="17783"/>
                  </a:lnTo>
                  <a:lnTo>
                    <a:pt x="5439" y="18419"/>
                  </a:lnTo>
                  <a:lnTo>
                    <a:pt x="4923" y="19093"/>
                  </a:lnTo>
                  <a:lnTo>
                    <a:pt x="4447" y="19808"/>
                  </a:lnTo>
                  <a:lnTo>
                    <a:pt x="3970" y="20522"/>
                  </a:lnTo>
                  <a:lnTo>
                    <a:pt x="3534" y="21237"/>
                  </a:lnTo>
                  <a:lnTo>
                    <a:pt x="3137" y="21991"/>
                  </a:lnTo>
                  <a:lnTo>
                    <a:pt x="2740" y="22745"/>
                  </a:lnTo>
                  <a:lnTo>
                    <a:pt x="2383" y="23539"/>
                  </a:lnTo>
                  <a:lnTo>
                    <a:pt x="2025" y="24333"/>
                  </a:lnTo>
                  <a:lnTo>
                    <a:pt x="1708" y="25127"/>
                  </a:lnTo>
                  <a:lnTo>
                    <a:pt x="1390" y="25921"/>
                  </a:lnTo>
                  <a:lnTo>
                    <a:pt x="1152" y="26754"/>
                  </a:lnTo>
                  <a:lnTo>
                    <a:pt x="914" y="27588"/>
                  </a:lnTo>
                  <a:lnTo>
                    <a:pt x="676" y="28422"/>
                  </a:lnTo>
                  <a:lnTo>
                    <a:pt x="517" y="29295"/>
                  </a:lnTo>
                  <a:lnTo>
                    <a:pt x="358" y="30168"/>
                  </a:lnTo>
                  <a:lnTo>
                    <a:pt x="199" y="31042"/>
                  </a:lnTo>
                  <a:lnTo>
                    <a:pt x="120" y="31915"/>
                  </a:lnTo>
                  <a:lnTo>
                    <a:pt x="41" y="32828"/>
                  </a:lnTo>
                  <a:lnTo>
                    <a:pt x="1" y="33741"/>
                  </a:lnTo>
                  <a:lnTo>
                    <a:pt x="1" y="67124"/>
                  </a:lnTo>
                  <a:lnTo>
                    <a:pt x="98365" y="70062"/>
                  </a:lnTo>
                  <a:lnTo>
                    <a:pt x="98444" y="70062"/>
                  </a:lnTo>
                  <a:lnTo>
                    <a:pt x="196808" y="67124"/>
                  </a:lnTo>
                  <a:lnTo>
                    <a:pt x="196808" y="33741"/>
                  </a:lnTo>
                  <a:lnTo>
                    <a:pt x="196768" y="33741"/>
                  </a:lnTo>
                  <a:lnTo>
                    <a:pt x="196729" y="32669"/>
                  </a:lnTo>
                  <a:lnTo>
                    <a:pt x="196649" y="31637"/>
                  </a:lnTo>
                  <a:lnTo>
                    <a:pt x="196491" y="30565"/>
                  </a:lnTo>
                  <a:lnTo>
                    <a:pt x="196332" y="29573"/>
                  </a:lnTo>
                  <a:lnTo>
                    <a:pt x="196133" y="28541"/>
                  </a:lnTo>
                  <a:lnTo>
                    <a:pt x="195855" y="27548"/>
                  </a:lnTo>
                  <a:lnTo>
                    <a:pt x="195578" y="26556"/>
                  </a:lnTo>
                  <a:lnTo>
                    <a:pt x="195260" y="25603"/>
                  </a:lnTo>
                  <a:lnTo>
                    <a:pt x="194903" y="24651"/>
                  </a:lnTo>
                  <a:lnTo>
                    <a:pt x="194506" y="23738"/>
                  </a:lnTo>
                  <a:lnTo>
                    <a:pt x="194069" y="22825"/>
                  </a:lnTo>
                  <a:lnTo>
                    <a:pt x="193632" y="21912"/>
                  </a:lnTo>
                  <a:lnTo>
                    <a:pt x="193116" y="21078"/>
                  </a:lnTo>
                  <a:lnTo>
                    <a:pt x="192600" y="20205"/>
                  </a:lnTo>
                  <a:lnTo>
                    <a:pt x="192045" y="19371"/>
                  </a:lnTo>
                  <a:lnTo>
                    <a:pt x="191449" y="18577"/>
                  </a:lnTo>
                  <a:lnTo>
                    <a:pt x="190854" y="17783"/>
                  </a:lnTo>
                  <a:lnTo>
                    <a:pt x="190219" y="17029"/>
                  </a:lnTo>
                  <a:lnTo>
                    <a:pt x="189544" y="16315"/>
                  </a:lnTo>
                  <a:lnTo>
                    <a:pt x="188829" y="15600"/>
                  </a:lnTo>
                  <a:lnTo>
                    <a:pt x="188115" y="14925"/>
                  </a:lnTo>
                  <a:lnTo>
                    <a:pt x="187361" y="14251"/>
                  </a:lnTo>
                  <a:lnTo>
                    <a:pt x="186606" y="13655"/>
                  </a:lnTo>
                  <a:lnTo>
                    <a:pt x="185773" y="13060"/>
                  </a:lnTo>
                  <a:lnTo>
                    <a:pt x="184979" y="12464"/>
                  </a:lnTo>
                  <a:lnTo>
                    <a:pt x="184145" y="11948"/>
                  </a:lnTo>
                  <a:lnTo>
                    <a:pt x="183272" y="11432"/>
                  </a:lnTo>
                  <a:lnTo>
                    <a:pt x="182359" y="10956"/>
                  </a:lnTo>
                  <a:lnTo>
                    <a:pt x="181486" y="10519"/>
                  </a:lnTo>
                  <a:lnTo>
                    <a:pt x="180533" y="10122"/>
                  </a:lnTo>
                  <a:lnTo>
                    <a:pt x="179620" y="9765"/>
                  </a:lnTo>
                  <a:lnTo>
                    <a:pt x="178668" y="9408"/>
                  </a:lnTo>
                  <a:lnTo>
                    <a:pt x="178628" y="9249"/>
                  </a:lnTo>
                  <a:lnTo>
                    <a:pt x="171205" y="7780"/>
                  </a:lnTo>
                  <a:lnTo>
                    <a:pt x="163742" y="6272"/>
                  </a:lnTo>
                  <a:lnTo>
                    <a:pt x="156319" y="4883"/>
                  </a:lnTo>
                  <a:lnTo>
                    <a:pt x="152588" y="4208"/>
                  </a:lnTo>
                  <a:lnTo>
                    <a:pt x="148857" y="3573"/>
                  </a:lnTo>
                  <a:lnTo>
                    <a:pt x="145165" y="2977"/>
                  </a:lnTo>
                  <a:lnTo>
                    <a:pt x="141434" y="2421"/>
                  </a:lnTo>
                  <a:lnTo>
                    <a:pt x="137702" y="1945"/>
                  </a:lnTo>
                  <a:lnTo>
                    <a:pt x="133971" y="1469"/>
                  </a:lnTo>
                  <a:lnTo>
                    <a:pt x="130240" y="1072"/>
                  </a:lnTo>
                  <a:lnTo>
                    <a:pt x="126548" y="754"/>
                  </a:lnTo>
                  <a:lnTo>
                    <a:pt x="122817" y="476"/>
                  </a:lnTo>
                  <a:lnTo>
                    <a:pt x="119086" y="318"/>
                  </a:lnTo>
                  <a:lnTo>
                    <a:pt x="112456" y="119"/>
                  </a:lnTo>
                  <a:lnTo>
                    <a:pt x="109122" y="40"/>
                  </a:lnTo>
                  <a:lnTo>
                    <a:pt x="105827" y="40"/>
                  </a:lnTo>
                  <a:lnTo>
                    <a:pt x="1024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749603" y="4217519"/>
              <a:ext cx="1937322" cy="185311"/>
            </a:xfrm>
            <a:custGeom>
              <a:avLst/>
              <a:gdLst/>
              <a:ahLst/>
              <a:cxnLst/>
              <a:rect l="l" t="t" r="r" b="b"/>
              <a:pathLst>
                <a:path w="216219" h="20682" extrusionOk="0">
                  <a:moveTo>
                    <a:pt x="5082" y="0"/>
                  </a:moveTo>
                  <a:lnTo>
                    <a:pt x="4566" y="40"/>
                  </a:lnTo>
                  <a:lnTo>
                    <a:pt x="4050" y="119"/>
                  </a:lnTo>
                  <a:lnTo>
                    <a:pt x="3573" y="238"/>
                  </a:lnTo>
                  <a:lnTo>
                    <a:pt x="3097" y="397"/>
                  </a:lnTo>
                  <a:lnTo>
                    <a:pt x="2660" y="635"/>
                  </a:lnTo>
                  <a:lnTo>
                    <a:pt x="2263" y="873"/>
                  </a:lnTo>
                  <a:lnTo>
                    <a:pt x="1866" y="1151"/>
                  </a:lnTo>
                  <a:lnTo>
                    <a:pt x="1509" y="1508"/>
                  </a:lnTo>
                  <a:lnTo>
                    <a:pt x="1192" y="1866"/>
                  </a:lnTo>
                  <a:lnTo>
                    <a:pt x="874" y="2263"/>
                  </a:lnTo>
                  <a:lnTo>
                    <a:pt x="636" y="2660"/>
                  </a:lnTo>
                  <a:lnTo>
                    <a:pt x="398" y="3096"/>
                  </a:lnTo>
                  <a:lnTo>
                    <a:pt x="239" y="3573"/>
                  </a:lnTo>
                  <a:lnTo>
                    <a:pt x="120" y="4049"/>
                  </a:lnTo>
                  <a:lnTo>
                    <a:pt x="40" y="4565"/>
                  </a:lnTo>
                  <a:lnTo>
                    <a:pt x="1" y="5081"/>
                  </a:lnTo>
                  <a:lnTo>
                    <a:pt x="1" y="15600"/>
                  </a:lnTo>
                  <a:lnTo>
                    <a:pt x="40" y="16116"/>
                  </a:lnTo>
                  <a:lnTo>
                    <a:pt x="120" y="16632"/>
                  </a:lnTo>
                  <a:lnTo>
                    <a:pt x="239" y="17109"/>
                  </a:lnTo>
                  <a:lnTo>
                    <a:pt x="398" y="17585"/>
                  </a:lnTo>
                  <a:lnTo>
                    <a:pt x="636" y="18022"/>
                  </a:lnTo>
                  <a:lnTo>
                    <a:pt x="874" y="18458"/>
                  </a:lnTo>
                  <a:lnTo>
                    <a:pt x="1192" y="18815"/>
                  </a:lnTo>
                  <a:lnTo>
                    <a:pt x="1509" y="19173"/>
                  </a:lnTo>
                  <a:lnTo>
                    <a:pt x="1866" y="19530"/>
                  </a:lnTo>
                  <a:lnTo>
                    <a:pt x="2263" y="19808"/>
                  </a:lnTo>
                  <a:lnTo>
                    <a:pt x="2660" y="20046"/>
                  </a:lnTo>
                  <a:lnTo>
                    <a:pt x="3097" y="20284"/>
                  </a:lnTo>
                  <a:lnTo>
                    <a:pt x="3573" y="20443"/>
                  </a:lnTo>
                  <a:lnTo>
                    <a:pt x="4050" y="20562"/>
                  </a:lnTo>
                  <a:lnTo>
                    <a:pt x="4566" y="20641"/>
                  </a:lnTo>
                  <a:lnTo>
                    <a:pt x="5082" y="20681"/>
                  </a:lnTo>
                  <a:lnTo>
                    <a:pt x="211177" y="20681"/>
                  </a:lnTo>
                  <a:lnTo>
                    <a:pt x="211693" y="20641"/>
                  </a:lnTo>
                  <a:lnTo>
                    <a:pt x="212170" y="20562"/>
                  </a:lnTo>
                  <a:lnTo>
                    <a:pt x="212646" y="20443"/>
                  </a:lnTo>
                  <a:lnTo>
                    <a:pt x="213122" y="20284"/>
                  </a:lnTo>
                  <a:lnTo>
                    <a:pt x="213559" y="20046"/>
                  </a:lnTo>
                  <a:lnTo>
                    <a:pt x="213996" y="19808"/>
                  </a:lnTo>
                  <a:lnTo>
                    <a:pt x="214393" y="19530"/>
                  </a:lnTo>
                  <a:lnTo>
                    <a:pt x="214750" y="19173"/>
                  </a:lnTo>
                  <a:lnTo>
                    <a:pt x="215067" y="18815"/>
                  </a:lnTo>
                  <a:lnTo>
                    <a:pt x="215345" y="18458"/>
                  </a:lnTo>
                  <a:lnTo>
                    <a:pt x="215623" y="18022"/>
                  </a:lnTo>
                  <a:lnTo>
                    <a:pt x="215822" y="17585"/>
                  </a:lnTo>
                  <a:lnTo>
                    <a:pt x="215980" y="17109"/>
                  </a:lnTo>
                  <a:lnTo>
                    <a:pt x="216100" y="16632"/>
                  </a:lnTo>
                  <a:lnTo>
                    <a:pt x="216179" y="16116"/>
                  </a:lnTo>
                  <a:lnTo>
                    <a:pt x="216219" y="15600"/>
                  </a:lnTo>
                  <a:lnTo>
                    <a:pt x="216219" y="5081"/>
                  </a:lnTo>
                  <a:lnTo>
                    <a:pt x="216179" y="4565"/>
                  </a:lnTo>
                  <a:lnTo>
                    <a:pt x="216100" y="4049"/>
                  </a:lnTo>
                  <a:lnTo>
                    <a:pt x="215980" y="3573"/>
                  </a:lnTo>
                  <a:lnTo>
                    <a:pt x="215822" y="3096"/>
                  </a:lnTo>
                  <a:lnTo>
                    <a:pt x="215623" y="2660"/>
                  </a:lnTo>
                  <a:lnTo>
                    <a:pt x="215345" y="2263"/>
                  </a:lnTo>
                  <a:lnTo>
                    <a:pt x="215067" y="1866"/>
                  </a:lnTo>
                  <a:lnTo>
                    <a:pt x="214750" y="1508"/>
                  </a:lnTo>
                  <a:lnTo>
                    <a:pt x="214393" y="1151"/>
                  </a:lnTo>
                  <a:lnTo>
                    <a:pt x="213996" y="873"/>
                  </a:lnTo>
                  <a:lnTo>
                    <a:pt x="213559" y="635"/>
                  </a:lnTo>
                  <a:lnTo>
                    <a:pt x="213122" y="397"/>
                  </a:lnTo>
                  <a:lnTo>
                    <a:pt x="212646" y="238"/>
                  </a:lnTo>
                  <a:lnTo>
                    <a:pt x="212170" y="119"/>
                  </a:lnTo>
                  <a:lnTo>
                    <a:pt x="211693" y="40"/>
                  </a:lnTo>
                  <a:lnTo>
                    <a:pt x="211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7240198" y="3826989"/>
              <a:ext cx="258586" cy="258586"/>
            </a:xfrm>
            <a:custGeom>
              <a:avLst/>
              <a:gdLst/>
              <a:ahLst/>
              <a:cxnLst/>
              <a:rect l="l" t="t" r="r" b="b"/>
              <a:pathLst>
                <a:path w="28860" h="28860" extrusionOk="0">
                  <a:moveTo>
                    <a:pt x="13696" y="1"/>
                  </a:moveTo>
                  <a:lnTo>
                    <a:pt x="12941" y="41"/>
                  </a:lnTo>
                  <a:lnTo>
                    <a:pt x="12227" y="160"/>
                  </a:lnTo>
                  <a:lnTo>
                    <a:pt x="11512" y="279"/>
                  </a:lnTo>
                  <a:lnTo>
                    <a:pt x="10838" y="438"/>
                  </a:lnTo>
                  <a:lnTo>
                    <a:pt x="10123" y="636"/>
                  </a:lnTo>
                  <a:lnTo>
                    <a:pt x="9488" y="874"/>
                  </a:lnTo>
                  <a:lnTo>
                    <a:pt x="8813" y="1112"/>
                  </a:lnTo>
                  <a:lnTo>
                    <a:pt x="8178" y="1390"/>
                  </a:lnTo>
                  <a:lnTo>
                    <a:pt x="7543" y="1708"/>
                  </a:lnTo>
                  <a:lnTo>
                    <a:pt x="6947" y="2065"/>
                  </a:lnTo>
                  <a:lnTo>
                    <a:pt x="6352" y="2462"/>
                  </a:lnTo>
                  <a:lnTo>
                    <a:pt x="5796" y="2859"/>
                  </a:lnTo>
                  <a:lnTo>
                    <a:pt x="5241" y="3296"/>
                  </a:lnTo>
                  <a:lnTo>
                    <a:pt x="4725" y="3732"/>
                  </a:lnTo>
                  <a:lnTo>
                    <a:pt x="4209" y="4209"/>
                  </a:lnTo>
                  <a:lnTo>
                    <a:pt x="3732" y="4725"/>
                  </a:lnTo>
                  <a:lnTo>
                    <a:pt x="3296" y="5241"/>
                  </a:lnTo>
                  <a:lnTo>
                    <a:pt x="2859" y="5796"/>
                  </a:lnTo>
                  <a:lnTo>
                    <a:pt x="2462" y="6352"/>
                  </a:lnTo>
                  <a:lnTo>
                    <a:pt x="2105" y="6948"/>
                  </a:lnTo>
                  <a:lnTo>
                    <a:pt x="1747" y="7543"/>
                  </a:lnTo>
                  <a:lnTo>
                    <a:pt x="1430" y="8138"/>
                  </a:lnTo>
                  <a:lnTo>
                    <a:pt x="1152" y="8813"/>
                  </a:lnTo>
                  <a:lnTo>
                    <a:pt x="874" y="9448"/>
                  </a:lnTo>
                  <a:lnTo>
                    <a:pt x="636" y="10123"/>
                  </a:lnTo>
                  <a:lnTo>
                    <a:pt x="438" y="10798"/>
                  </a:lnTo>
                  <a:lnTo>
                    <a:pt x="279" y="11512"/>
                  </a:lnTo>
                  <a:lnTo>
                    <a:pt x="160" y="12227"/>
                  </a:lnTo>
                  <a:lnTo>
                    <a:pt x="80" y="12941"/>
                  </a:lnTo>
                  <a:lnTo>
                    <a:pt x="1" y="13656"/>
                  </a:lnTo>
                  <a:lnTo>
                    <a:pt x="1" y="14410"/>
                  </a:lnTo>
                  <a:lnTo>
                    <a:pt x="1" y="15164"/>
                  </a:lnTo>
                  <a:lnTo>
                    <a:pt x="80" y="15879"/>
                  </a:lnTo>
                  <a:lnTo>
                    <a:pt x="160" y="16593"/>
                  </a:lnTo>
                  <a:lnTo>
                    <a:pt x="279" y="17308"/>
                  </a:lnTo>
                  <a:lnTo>
                    <a:pt x="438" y="18022"/>
                  </a:lnTo>
                  <a:lnTo>
                    <a:pt x="636" y="18697"/>
                  </a:lnTo>
                  <a:lnTo>
                    <a:pt x="874" y="19372"/>
                  </a:lnTo>
                  <a:lnTo>
                    <a:pt x="1152" y="20047"/>
                  </a:lnTo>
                  <a:lnTo>
                    <a:pt x="1430" y="20682"/>
                  </a:lnTo>
                  <a:lnTo>
                    <a:pt x="1747" y="21277"/>
                  </a:lnTo>
                  <a:lnTo>
                    <a:pt x="2105" y="21913"/>
                  </a:lnTo>
                  <a:lnTo>
                    <a:pt x="2462" y="22468"/>
                  </a:lnTo>
                  <a:lnTo>
                    <a:pt x="2859" y="23064"/>
                  </a:lnTo>
                  <a:lnTo>
                    <a:pt x="3296" y="23580"/>
                  </a:lnTo>
                  <a:lnTo>
                    <a:pt x="3732" y="24135"/>
                  </a:lnTo>
                  <a:lnTo>
                    <a:pt x="4209" y="24612"/>
                  </a:lnTo>
                  <a:lnTo>
                    <a:pt x="4725" y="25088"/>
                  </a:lnTo>
                  <a:lnTo>
                    <a:pt x="5241" y="25564"/>
                  </a:lnTo>
                  <a:lnTo>
                    <a:pt x="5796" y="25961"/>
                  </a:lnTo>
                  <a:lnTo>
                    <a:pt x="6352" y="26398"/>
                  </a:lnTo>
                  <a:lnTo>
                    <a:pt x="6947" y="26755"/>
                  </a:lnTo>
                  <a:lnTo>
                    <a:pt x="7543" y="27113"/>
                  </a:lnTo>
                  <a:lnTo>
                    <a:pt x="8178" y="27430"/>
                  </a:lnTo>
                  <a:lnTo>
                    <a:pt x="8813" y="27708"/>
                  </a:lnTo>
                  <a:lnTo>
                    <a:pt x="9488" y="27986"/>
                  </a:lnTo>
                  <a:lnTo>
                    <a:pt x="10123" y="28184"/>
                  </a:lnTo>
                  <a:lnTo>
                    <a:pt x="10838" y="28383"/>
                  </a:lnTo>
                  <a:lnTo>
                    <a:pt x="11512" y="28542"/>
                  </a:lnTo>
                  <a:lnTo>
                    <a:pt x="12227" y="28661"/>
                  </a:lnTo>
                  <a:lnTo>
                    <a:pt x="12941" y="28780"/>
                  </a:lnTo>
                  <a:lnTo>
                    <a:pt x="13696" y="28819"/>
                  </a:lnTo>
                  <a:lnTo>
                    <a:pt x="14450" y="28859"/>
                  </a:lnTo>
                  <a:lnTo>
                    <a:pt x="15164" y="28819"/>
                  </a:lnTo>
                  <a:lnTo>
                    <a:pt x="15919" y="28780"/>
                  </a:lnTo>
                  <a:lnTo>
                    <a:pt x="16633" y="28661"/>
                  </a:lnTo>
                  <a:lnTo>
                    <a:pt x="17348" y="28542"/>
                  </a:lnTo>
                  <a:lnTo>
                    <a:pt x="18022" y="28383"/>
                  </a:lnTo>
                  <a:lnTo>
                    <a:pt x="18737" y="28184"/>
                  </a:lnTo>
                  <a:lnTo>
                    <a:pt x="19412" y="27986"/>
                  </a:lnTo>
                  <a:lnTo>
                    <a:pt x="20047" y="27708"/>
                  </a:lnTo>
                  <a:lnTo>
                    <a:pt x="20682" y="27430"/>
                  </a:lnTo>
                  <a:lnTo>
                    <a:pt x="21317" y="27113"/>
                  </a:lnTo>
                  <a:lnTo>
                    <a:pt x="21912" y="26755"/>
                  </a:lnTo>
                  <a:lnTo>
                    <a:pt x="22508" y="26398"/>
                  </a:lnTo>
                  <a:lnTo>
                    <a:pt x="23064" y="25961"/>
                  </a:lnTo>
                  <a:lnTo>
                    <a:pt x="23619" y="25564"/>
                  </a:lnTo>
                  <a:lnTo>
                    <a:pt x="24135" y="25088"/>
                  </a:lnTo>
                  <a:lnTo>
                    <a:pt x="24651" y="24612"/>
                  </a:lnTo>
                  <a:lnTo>
                    <a:pt x="25128" y="24135"/>
                  </a:lnTo>
                  <a:lnTo>
                    <a:pt x="25564" y="23580"/>
                  </a:lnTo>
                  <a:lnTo>
                    <a:pt x="26001" y="23064"/>
                  </a:lnTo>
                  <a:lnTo>
                    <a:pt x="26398" y="22468"/>
                  </a:lnTo>
                  <a:lnTo>
                    <a:pt x="26755" y="21913"/>
                  </a:lnTo>
                  <a:lnTo>
                    <a:pt x="27112" y="21277"/>
                  </a:lnTo>
                  <a:lnTo>
                    <a:pt x="27430" y="20682"/>
                  </a:lnTo>
                  <a:lnTo>
                    <a:pt x="27708" y="20047"/>
                  </a:lnTo>
                  <a:lnTo>
                    <a:pt x="27986" y="19372"/>
                  </a:lnTo>
                  <a:lnTo>
                    <a:pt x="28224" y="18697"/>
                  </a:lnTo>
                  <a:lnTo>
                    <a:pt x="28422" y="18022"/>
                  </a:lnTo>
                  <a:lnTo>
                    <a:pt x="28581" y="17308"/>
                  </a:lnTo>
                  <a:lnTo>
                    <a:pt x="28700" y="16593"/>
                  </a:lnTo>
                  <a:lnTo>
                    <a:pt x="28780" y="15879"/>
                  </a:lnTo>
                  <a:lnTo>
                    <a:pt x="28859" y="15164"/>
                  </a:lnTo>
                  <a:lnTo>
                    <a:pt x="28859" y="14410"/>
                  </a:lnTo>
                  <a:lnTo>
                    <a:pt x="28859" y="13656"/>
                  </a:lnTo>
                  <a:lnTo>
                    <a:pt x="28780" y="12941"/>
                  </a:lnTo>
                  <a:lnTo>
                    <a:pt x="28700" y="12227"/>
                  </a:lnTo>
                  <a:lnTo>
                    <a:pt x="28581" y="11512"/>
                  </a:lnTo>
                  <a:lnTo>
                    <a:pt x="28422" y="10798"/>
                  </a:lnTo>
                  <a:lnTo>
                    <a:pt x="28224" y="10123"/>
                  </a:lnTo>
                  <a:lnTo>
                    <a:pt x="27986" y="9448"/>
                  </a:lnTo>
                  <a:lnTo>
                    <a:pt x="27708" y="8813"/>
                  </a:lnTo>
                  <a:lnTo>
                    <a:pt x="27430" y="8138"/>
                  </a:lnTo>
                  <a:lnTo>
                    <a:pt x="27112" y="7543"/>
                  </a:lnTo>
                  <a:lnTo>
                    <a:pt x="26755" y="6948"/>
                  </a:lnTo>
                  <a:lnTo>
                    <a:pt x="26398" y="6352"/>
                  </a:lnTo>
                  <a:lnTo>
                    <a:pt x="26001" y="5796"/>
                  </a:lnTo>
                  <a:lnTo>
                    <a:pt x="25564" y="5241"/>
                  </a:lnTo>
                  <a:lnTo>
                    <a:pt x="25128" y="4725"/>
                  </a:lnTo>
                  <a:lnTo>
                    <a:pt x="24651" y="4209"/>
                  </a:lnTo>
                  <a:lnTo>
                    <a:pt x="24135" y="3732"/>
                  </a:lnTo>
                  <a:lnTo>
                    <a:pt x="23619" y="3296"/>
                  </a:lnTo>
                  <a:lnTo>
                    <a:pt x="23064" y="2859"/>
                  </a:lnTo>
                  <a:lnTo>
                    <a:pt x="22508" y="2462"/>
                  </a:lnTo>
                  <a:lnTo>
                    <a:pt x="21912" y="2065"/>
                  </a:lnTo>
                  <a:lnTo>
                    <a:pt x="21317" y="1708"/>
                  </a:lnTo>
                  <a:lnTo>
                    <a:pt x="20682" y="1390"/>
                  </a:lnTo>
                  <a:lnTo>
                    <a:pt x="20047" y="1112"/>
                  </a:lnTo>
                  <a:lnTo>
                    <a:pt x="19412" y="874"/>
                  </a:lnTo>
                  <a:lnTo>
                    <a:pt x="18737" y="636"/>
                  </a:lnTo>
                  <a:lnTo>
                    <a:pt x="18022" y="438"/>
                  </a:lnTo>
                  <a:lnTo>
                    <a:pt x="17348" y="279"/>
                  </a:lnTo>
                  <a:lnTo>
                    <a:pt x="16633" y="160"/>
                  </a:lnTo>
                  <a:lnTo>
                    <a:pt x="15919" y="41"/>
                  </a:lnTo>
                  <a:lnTo>
                    <a:pt x="151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7240198" y="3826989"/>
              <a:ext cx="258586" cy="258586"/>
            </a:xfrm>
            <a:custGeom>
              <a:avLst/>
              <a:gdLst/>
              <a:ahLst/>
              <a:cxnLst/>
              <a:rect l="l" t="t" r="r" b="b"/>
              <a:pathLst>
                <a:path w="28860" h="28860" fill="none" extrusionOk="0">
                  <a:moveTo>
                    <a:pt x="1" y="14410"/>
                  </a:moveTo>
                  <a:lnTo>
                    <a:pt x="1" y="14410"/>
                  </a:lnTo>
                  <a:lnTo>
                    <a:pt x="1" y="15164"/>
                  </a:lnTo>
                  <a:lnTo>
                    <a:pt x="80" y="15879"/>
                  </a:lnTo>
                  <a:lnTo>
                    <a:pt x="160" y="16593"/>
                  </a:lnTo>
                  <a:lnTo>
                    <a:pt x="279" y="17308"/>
                  </a:lnTo>
                  <a:lnTo>
                    <a:pt x="438" y="18022"/>
                  </a:lnTo>
                  <a:lnTo>
                    <a:pt x="636" y="18697"/>
                  </a:lnTo>
                  <a:lnTo>
                    <a:pt x="874" y="19372"/>
                  </a:lnTo>
                  <a:lnTo>
                    <a:pt x="1152" y="20047"/>
                  </a:lnTo>
                  <a:lnTo>
                    <a:pt x="1430" y="20682"/>
                  </a:lnTo>
                  <a:lnTo>
                    <a:pt x="1747" y="21277"/>
                  </a:lnTo>
                  <a:lnTo>
                    <a:pt x="2105" y="21913"/>
                  </a:lnTo>
                  <a:lnTo>
                    <a:pt x="2462" y="22468"/>
                  </a:lnTo>
                  <a:lnTo>
                    <a:pt x="2859" y="23064"/>
                  </a:lnTo>
                  <a:lnTo>
                    <a:pt x="3296" y="23580"/>
                  </a:lnTo>
                  <a:lnTo>
                    <a:pt x="3732" y="24135"/>
                  </a:lnTo>
                  <a:lnTo>
                    <a:pt x="4209" y="24612"/>
                  </a:lnTo>
                  <a:lnTo>
                    <a:pt x="4725" y="25088"/>
                  </a:lnTo>
                  <a:lnTo>
                    <a:pt x="5241" y="25564"/>
                  </a:lnTo>
                  <a:lnTo>
                    <a:pt x="5796" y="25961"/>
                  </a:lnTo>
                  <a:lnTo>
                    <a:pt x="6352" y="26398"/>
                  </a:lnTo>
                  <a:lnTo>
                    <a:pt x="6947" y="26755"/>
                  </a:lnTo>
                  <a:lnTo>
                    <a:pt x="7543" y="27113"/>
                  </a:lnTo>
                  <a:lnTo>
                    <a:pt x="8178" y="27430"/>
                  </a:lnTo>
                  <a:lnTo>
                    <a:pt x="8813" y="27708"/>
                  </a:lnTo>
                  <a:lnTo>
                    <a:pt x="9488" y="27986"/>
                  </a:lnTo>
                  <a:lnTo>
                    <a:pt x="10123" y="28184"/>
                  </a:lnTo>
                  <a:lnTo>
                    <a:pt x="10838" y="28383"/>
                  </a:lnTo>
                  <a:lnTo>
                    <a:pt x="11512" y="28542"/>
                  </a:lnTo>
                  <a:lnTo>
                    <a:pt x="12227" y="28661"/>
                  </a:lnTo>
                  <a:lnTo>
                    <a:pt x="12941" y="28780"/>
                  </a:lnTo>
                  <a:lnTo>
                    <a:pt x="13696" y="28819"/>
                  </a:lnTo>
                  <a:lnTo>
                    <a:pt x="14450" y="28859"/>
                  </a:lnTo>
                  <a:lnTo>
                    <a:pt x="14450" y="28859"/>
                  </a:lnTo>
                  <a:lnTo>
                    <a:pt x="15164" y="28819"/>
                  </a:lnTo>
                  <a:lnTo>
                    <a:pt x="15919" y="28780"/>
                  </a:lnTo>
                  <a:lnTo>
                    <a:pt x="16633" y="28661"/>
                  </a:lnTo>
                  <a:lnTo>
                    <a:pt x="17348" y="28542"/>
                  </a:lnTo>
                  <a:lnTo>
                    <a:pt x="18022" y="28383"/>
                  </a:lnTo>
                  <a:lnTo>
                    <a:pt x="18737" y="28184"/>
                  </a:lnTo>
                  <a:lnTo>
                    <a:pt x="19412" y="27986"/>
                  </a:lnTo>
                  <a:lnTo>
                    <a:pt x="20047" y="27708"/>
                  </a:lnTo>
                  <a:lnTo>
                    <a:pt x="20682" y="27430"/>
                  </a:lnTo>
                  <a:lnTo>
                    <a:pt x="21317" y="27113"/>
                  </a:lnTo>
                  <a:lnTo>
                    <a:pt x="21912" y="26755"/>
                  </a:lnTo>
                  <a:lnTo>
                    <a:pt x="22508" y="26398"/>
                  </a:lnTo>
                  <a:lnTo>
                    <a:pt x="23064" y="25961"/>
                  </a:lnTo>
                  <a:lnTo>
                    <a:pt x="23619" y="25564"/>
                  </a:lnTo>
                  <a:lnTo>
                    <a:pt x="24135" y="25088"/>
                  </a:lnTo>
                  <a:lnTo>
                    <a:pt x="24651" y="24612"/>
                  </a:lnTo>
                  <a:lnTo>
                    <a:pt x="25128" y="24135"/>
                  </a:lnTo>
                  <a:lnTo>
                    <a:pt x="25564" y="23580"/>
                  </a:lnTo>
                  <a:lnTo>
                    <a:pt x="26001" y="23064"/>
                  </a:lnTo>
                  <a:lnTo>
                    <a:pt x="26398" y="22468"/>
                  </a:lnTo>
                  <a:lnTo>
                    <a:pt x="26755" y="21913"/>
                  </a:lnTo>
                  <a:lnTo>
                    <a:pt x="27112" y="21277"/>
                  </a:lnTo>
                  <a:lnTo>
                    <a:pt x="27430" y="20682"/>
                  </a:lnTo>
                  <a:lnTo>
                    <a:pt x="27708" y="20047"/>
                  </a:lnTo>
                  <a:lnTo>
                    <a:pt x="27986" y="19372"/>
                  </a:lnTo>
                  <a:lnTo>
                    <a:pt x="28224" y="18697"/>
                  </a:lnTo>
                  <a:lnTo>
                    <a:pt x="28422" y="18022"/>
                  </a:lnTo>
                  <a:lnTo>
                    <a:pt x="28581" y="17308"/>
                  </a:lnTo>
                  <a:lnTo>
                    <a:pt x="28700" y="16593"/>
                  </a:lnTo>
                  <a:lnTo>
                    <a:pt x="28780" y="15879"/>
                  </a:lnTo>
                  <a:lnTo>
                    <a:pt x="28859" y="15164"/>
                  </a:lnTo>
                  <a:lnTo>
                    <a:pt x="28859" y="14410"/>
                  </a:lnTo>
                  <a:lnTo>
                    <a:pt x="28859" y="14410"/>
                  </a:lnTo>
                  <a:lnTo>
                    <a:pt x="28859" y="13656"/>
                  </a:lnTo>
                  <a:lnTo>
                    <a:pt x="28780" y="12941"/>
                  </a:lnTo>
                  <a:lnTo>
                    <a:pt x="28700" y="12227"/>
                  </a:lnTo>
                  <a:lnTo>
                    <a:pt x="28581" y="11512"/>
                  </a:lnTo>
                  <a:lnTo>
                    <a:pt x="28422" y="10798"/>
                  </a:lnTo>
                  <a:lnTo>
                    <a:pt x="28224" y="10123"/>
                  </a:lnTo>
                  <a:lnTo>
                    <a:pt x="27986" y="9448"/>
                  </a:lnTo>
                  <a:lnTo>
                    <a:pt x="27708" y="8813"/>
                  </a:lnTo>
                  <a:lnTo>
                    <a:pt x="27430" y="8138"/>
                  </a:lnTo>
                  <a:lnTo>
                    <a:pt x="27112" y="7543"/>
                  </a:lnTo>
                  <a:lnTo>
                    <a:pt x="26755" y="6948"/>
                  </a:lnTo>
                  <a:lnTo>
                    <a:pt x="26398" y="6352"/>
                  </a:lnTo>
                  <a:lnTo>
                    <a:pt x="26001" y="5796"/>
                  </a:lnTo>
                  <a:lnTo>
                    <a:pt x="25564" y="5241"/>
                  </a:lnTo>
                  <a:lnTo>
                    <a:pt x="25128" y="4725"/>
                  </a:lnTo>
                  <a:lnTo>
                    <a:pt x="24651" y="4209"/>
                  </a:lnTo>
                  <a:lnTo>
                    <a:pt x="24135" y="3732"/>
                  </a:lnTo>
                  <a:lnTo>
                    <a:pt x="23619" y="3296"/>
                  </a:lnTo>
                  <a:lnTo>
                    <a:pt x="23064" y="2859"/>
                  </a:lnTo>
                  <a:lnTo>
                    <a:pt x="22508" y="2462"/>
                  </a:lnTo>
                  <a:lnTo>
                    <a:pt x="21912" y="2065"/>
                  </a:lnTo>
                  <a:lnTo>
                    <a:pt x="21317" y="1708"/>
                  </a:lnTo>
                  <a:lnTo>
                    <a:pt x="20682" y="1390"/>
                  </a:lnTo>
                  <a:lnTo>
                    <a:pt x="20047" y="1112"/>
                  </a:lnTo>
                  <a:lnTo>
                    <a:pt x="19412" y="874"/>
                  </a:lnTo>
                  <a:lnTo>
                    <a:pt x="18737" y="636"/>
                  </a:lnTo>
                  <a:lnTo>
                    <a:pt x="18022" y="438"/>
                  </a:lnTo>
                  <a:lnTo>
                    <a:pt x="17348" y="279"/>
                  </a:lnTo>
                  <a:lnTo>
                    <a:pt x="16633" y="160"/>
                  </a:lnTo>
                  <a:lnTo>
                    <a:pt x="15919" y="41"/>
                  </a:lnTo>
                  <a:lnTo>
                    <a:pt x="15164" y="1"/>
                  </a:lnTo>
                  <a:lnTo>
                    <a:pt x="14450" y="1"/>
                  </a:lnTo>
                  <a:lnTo>
                    <a:pt x="14450" y="1"/>
                  </a:lnTo>
                  <a:lnTo>
                    <a:pt x="13696" y="1"/>
                  </a:lnTo>
                  <a:lnTo>
                    <a:pt x="12941" y="41"/>
                  </a:lnTo>
                  <a:lnTo>
                    <a:pt x="12227" y="160"/>
                  </a:lnTo>
                  <a:lnTo>
                    <a:pt x="11512" y="279"/>
                  </a:lnTo>
                  <a:lnTo>
                    <a:pt x="10838" y="438"/>
                  </a:lnTo>
                  <a:lnTo>
                    <a:pt x="10123" y="636"/>
                  </a:lnTo>
                  <a:lnTo>
                    <a:pt x="9488" y="874"/>
                  </a:lnTo>
                  <a:lnTo>
                    <a:pt x="8813" y="1112"/>
                  </a:lnTo>
                  <a:lnTo>
                    <a:pt x="8178" y="1390"/>
                  </a:lnTo>
                  <a:lnTo>
                    <a:pt x="7543" y="1708"/>
                  </a:lnTo>
                  <a:lnTo>
                    <a:pt x="6947" y="2065"/>
                  </a:lnTo>
                  <a:lnTo>
                    <a:pt x="6352" y="2462"/>
                  </a:lnTo>
                  <a:lnTo>
                    <a:pt x="5796" y="2859"/>
                  </a:lnTo>
                  <a:lnTo>
                    <a:pt x="5241" y="3296"/>
                  </a:lnTo>
                  <a:lnTo>
                    <a:pt x="4725" y="3732"/>
                  </a:lnTo>
                  <a:lnTo>
                    <a:pt x="4209" y="4209"/>
                  </a:lnTo>
                  <a:lnTo>
                    <a:pt x="3732" y="4725"/>
                  </a:lnTo>
                  <a:lnTo>
                    <a:pt x="3296" y="5241"/>
                  </a:lnTo>
                  <a:lnTo>
                    <a:pt x="2859" y="5796"/>
                  </a:lnTo>
                  <a:lnTo>
                    <a:pt x="2462" y="6352"/>
                  </a:lnTo>
                  <a:lnTo>
                    <a:pt x="2105" y="6948"/>
                  </a:lnTo>
                  <a:lnTo>
                    <a:pt x="1747" y="7543"/>
                  </a:lnTo>
                  <a:lnTo>
                    <a:pt x="1430" y="8138"/>
                  </a:lnTo>
                  <a:lnTo>
                    <a:pt x="1152" y="8813"/>
                  </a:lnTo>
                  <a:lnTo>
                    <a:pt x="874" y="9448"/>
                  </a:lnTo>
                  <a:lnTo>
                    <a:pt x="636" y="10123"/>
                  </a:lnTo>
                  <a:lnTo>
                    <a:pt x="438" y="10798"/>
                  </a:lnTo>
                  <a:lnTo>
                    <a:pt x="279" y="11512"/>
                  </a:lnTo>
                  <a:lnTo>
                    <a:pt x="160" y="12227"/>
                  </a:lnTo>
                  <a:lnTo>
                    <a:pt x="80" y="12941"/>
                  </a:lnTo>
                  <a:lnTo>
                    <a:pt x="1" y="13656"/>
                  </a:lnTo>
                  <a:lnTo>
                    <a:pt x="1" y="14410"/>
                  </a:lnTo>
                  <a:lnTo>
                    <a:pt x="1" y="14410"/>
                  </a:lnTo>
                  <a:close/>
                </a:path>
              </a:pathLst>
            </a:custGeom>
            <a:solidFill>
              <a:schemeClr val="accent6"/>
            </a:solidFill>
            <a:ln w="38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5966919" y="3826989"/>
              <a:ext cx="258577" cy="258586"/>
            </a:xfrm>
            <a:custGeom>
              <a:avLst/>
              <a:gdLst/>
              <a:ahLst/>
              <a:cxnLst/>
              <a:rect l="l" t="t" r="r" b="b"/>
              <a:pathLst>
                <a:path w="28859" h="28860" extrusionOk="0">
                  <a:moveTo>
                    <a:pt x="13695" y="1"/>
                  </a:moveTo>
                  <a:lnTo>
                    <a:pt x="12980" y="41"/>
                  </a:lnTo>
                  <a:lnTo>
                    <a:pt x="12266" y="160"/>
                  </a:lnTo>
                  <a:lnTo>
                    <a:pt x="11551" y="279"/>
                  </a:lnTo>
                  <a:lnTo>
                    <a:pt x="10837" y="438"/>
                  </a:lnTo>
                  <a:lnTo>
                    <a:pt x="10162" y="636"/>
                  </a:lnTo>
                  <a:lnTo>
                    <a:pt x="9487" y="874"/>
                  </a:lnTo>
                  <a:lnTo>
                    <a:pt x="8813" y="1112"/>
                  </a:lnTo>
                  <a:lnTo>
                    <a:pt x="8177" y="1390"/>
                  </a:lnTo>
                  <a:lnTo>
                    <a:pt x="7582" y="1708"/>
                  </a:lnTo>
                  <a:lnTo>
                    <a:pt x="6947" y="2065"/>
                  </a:lnTo>
                  <a:lnTo>
                    <a:pt x="6391" y="2462"/>
                  </a:lnTo>
                  <a:lnTo>
                    <a:pt x="5796" y="2859"/>
                  </a:lnTo>
                  <a:lnTo>
                    <a:pt x="5280" y="3296"/>
                  </a:lnTo>
                  <a:lnTo>
                    <a:pt x="4724" y="3732"/>
                  </a:lnTo>
                  <a:lnTo>
                    <a:pt x="4248" y="4209"/>
                  </a:lnTo>
                  <a:lnTo>
                    <a:pt x="3771" y="4725"/>
                  </a:lnTo>
                  <a:lnTo>
                    <a:pt x="3295" y="5241"/>
                  </a:lnTo>
                  <a:lnTo>
                    <a:pt x="2898" y="5796"/>
                  </a:lnTo>
                  <a:lnTo>
                    <a:pt x="2461" y="6352"/>
                  </a:lnTo>
                  <a:lnTo>
                    <a:pt x="2104" y="6948"/>
                  </a:lnTo>
                  <a:lnTo>
                    <a:pt x="1747" y="7543"/>
                  </a:lnTo>
                  <a:lnTo>
                    <a:pt x="1429" y="8138"/>
                  </a:lnTo>
                  <a:lnTo>
                    <a:pt x="1151" y="8813"/>
                  </a:lnTo>
                  <a:lnTo>
                    <a:pt x="874" y="9448"/>
                  </a:lnTo>
                  <a:lnTo>
                    <a:pt x="675" y="10123"/>
                  </a:lnTo>
                  <a:lnTo>
                    <a:pt x="477" y="10798"/>
                  </a:lnTo>
                  <a:lnTo>
                    <a:pt x="318" y="11512"/>
                  </a:lnTo>
                  <a:lnTo>
                    <a:pt x="199" y="12227"/>
                  </a:lnTo>
                  <a:lnTo>
                    <a:pt x="80" y="12941"/>
                  </a:lnTo>
                  <a:lnTo>
                    <a:pt x="40" y="13656"/>
                  </a:lnTo>
                  <a:lnTo>
                    <a:pt x="0" y="14410"/>
                  </a:lnTo>
                  <a:lnTo>
                    <a:pt x="40" y="15164"/>
                  </a:lnTo>
                  <a:lnTo>
                    <a:pt x="80" y="15879"/>
                  </a:lnTo>
                  <a:lnTo>
                    <a:pt x="199" y="16593"/>
                  </a:lnTo>
                  <a:lnTo>
                    <a:pt x="318" y="17308"/>
                  </a:lnTo>
                  <a:lnTo>
                    <a:pt x="477" y="18022"/>
                  </a:lnTo>
                  <a:lnTo>
                    <a:pt x="675" y="18697"/>
                  </a:lnTo>
                  <a:lnTo>
                    <a:pt x="874" y="19372"/>
                  </a:lnTo>
                  <a:lnTo>
                    <a:pt x="1151" y="20047"/>
                  </a:lnTo>
                  <a:lnTo>
                    <a:pt x="1429" y="20682"/>
                  </a:lnTo>
                  <a:lnTo>
                    <a:pt x="1747" y="21277"/>
                  </a:lnTo>
                  <a:lnTo>
                    <a:pt x="2104" y="21913"/>
                  </a:lnTo>
                  <a:lnTo>
                    <a:pt x="2461" y="22468"/>
                  </a:lnTo>
                  <a:lnTo>
                    <a:pt x="2898" y="23064"/>
                  </a:lnTo>
                  <a:lnTo>
                    <a:pt x="3295" y="23580"/>
                  </a:lnTo>
                  <a:lnTo>
                    <a:pt x="3771" y="24135"/>
                  </a:lnTo>
                  <a:lnTo>
                    <a:pt x="4248" y="24612"/>
                  </a:lnTo>
                  <a:lnTo>
                    <a:pt x="4724" y="25088"/>
                  </a:lnTo>
                  <a:lnTo>
                    <a:pt x="5280" y="25564"/>
                  </a:lnTo>
                  <a:lnTo>
                    <a:pt x="5796" y="25961"/>
                  </a:lnTo>
                  <a:lnTo>
                    <a:pt x="6391" y="26398"/>
                  </a:lnTo>
                  <a:lnTo>
                    <a:pt x="6947" y="26755"/>
                  </a:lnTo>
                  <a:lnTo>
                    <a:pt x="7582" y="27113"/>
                  </a:lnTo>
                  <a:lnTo>
                    <a:pt x="8177" y="27430"/>
                  </a:lnTo>
                  <a:lnTo>
                    <a:pt x="8813" y="27708"/>
                  </a:lnTo>
                  <a:lnTo>
                    <a:pt x="9487" y="27986"/>
                  </a:lnTo>
                  <a:lnTo>
                    <a:pt x="10162" y="28184"/>
                  </a:lnTo>
                  <a:lnTo>
                    <a:pt x="10837" y="28383"/>
                  </a:lnTo>
                  <a:lnTo>
                    <a:pt x="11551" y="28542"/>
                  </a:lnTo>
                  <a:lnTo>
                    <a:pt x="12266" y="28661"/>
                  </a:lnTo>
                  <a:lnTo>
                    <a:pt x="12980" y="28780"/>
                  </a:lnTo>
                  <a:lnTo>
                    <a:pt x="13695" y="28819"/>
                  </a:lnTo>
                  <a:lnTo>
                    <a:pt x="14449" y="28859"/>
                  </a:lnTo>
                  <a:lnTo>
                    <a:pt x="15203" y="28819"/>
                  </a:lnTo>
                  <a:lnTo>
                    <a:pt x="15918" y="28780"/>
                  </a:lnTo>
                  <a:lnTo>
                    <a:pt x="16632" y="28661"/>
                  </a:lnTo>
                  <a:lnTo>
                    <a:pt x="17347" y="28542"/>
                  </a:lnTo>
                  <a:lnTo>
                    <a:pt x="18061" y="28383"/>
                  </a:lnTo>
                  <a:lnTo>
                    <a:pt x="18736" y="28184"/>
                  </a:lnTo>
                  <a:lnTo>
                    <a:pt x="19411" y="27986"/>
                  </a:lnTo>
                  <a:lnTo>
                    <a:pt x="20046" y="27708"/>
                  </a:lnTo>
                  <a:lnTo>
                    <a:pt x="20681" y="27430"/>
                  </a:lnTo>
                  <a:lnTo>
                    <a:pt x="21316" y="27113"/>
                  </a:lnTo>
                  <a:lnTo>
                    <a:pt x="21912" y="26755"/>
                  </a:lnTo>
                  <a:lnTo>
                    <a:pt x="22507" y="26398"/>
                  </a:lnTo>
                  <a:lnTo>
                    <a:pt x="23063" y="25961"/>
                  </a:lnTo>
                  <a:lnTo>
                    <a:pt x="23619" y="25564"/>
                  </a:lnTo>
                  <a:lnTo>
                    <a:pt x="24135" y="25088"/>
                  </a:lnTo>
                  <a:lnTo>
                    <a:pt x="24651" y="24612"/>
                  </a:lnTo>
                  <a:lnTo>
                    <a:pt x="25127" y="24135"/>
                  </a:lnTo>
                  <a:lnTo>
                    <a:pt x="25564" y="23580"/>
                  </a:lnTo>
                  <a:lnTo>
                    <a:pt x="26000" y="23064"/>
                  </a:lnTo>
                  <a:lnTo>
                    <a:pt x="26397" y="22468"/>
                  </a:lnTo>
                  <a:lnTo>
                    <a:pt x="26794" y="21913"/>
                  </a:lnTo>
                  <a:lnTo>
                    <a:pt x="27152" y="21277"/>
                  </a:lnTo>
                  <a:lnTo>
                    <a:pt x="27469" y="20682"/>
                  </a:lnTo>
                  <a:lnTo>
                    <a:pt x="27747" y="20047"/>
                  </a:lnTo>
                  <a:lnTo>
                    <a:pt x="27985" y="19372"/>
                  </a:lnTo>
                  <a:lnTo>
                    <a:pt x="28223" y="18697"/>
                  </a:lnTo>
                  <a:lnTo>
                    <a:pt x="28422" y="18022"/>
                  </a:lnTo>
                  <a:lnTo>
                    <a:pt x="28581" y="17308"/>
                  </a:lnTo>
                  <a:lnTo>
                    <a:pt x="28700" y="16593"/>
                  </a:lnTo>
                  <a:lnTo>
                    <a:pt x="28819" y="15879"/>
                  </a:lnTo>
                  <a:lnTo>
                    <a:pt x="28858" y="15164"/>
                  </a:lnTo>
                  <a:lnTo>
                    <a:pt x="28858" y="14410"/>
                  </a:lnTo>
                  <a:lnTo>
                    <a:pt x="28858" y="13656"/>
                  </a:lnTo>
                  <a:lnTo>
                    <a:pt x="28819" y="12941"/>
                  </a:lnTo>
                  <a:lnTo>
                    <a:pt x="28700" y="12227"/>
                  </a:lnTo>
                  <a:lnTo>
                    <a:pt x="28581" y="11512"/>
                  </a:lnTo>
                  <a:lnTo>
                    <a:pt x="28422" y="10798"/>
                  </a:lnTo>
                  <a:lnTo>
                    <a:pt x="28223" y="10123"/>
                  </a:lnTo>
                  <a:lnTo>
                    <a:pt x="27985" y="9448"/>
                  </a:lnTo>
                  <a:lnTo>
                    <a:pt x="27747" y="8813"/>
                  </a:lnTo>
                  <a:lnTo>
                    <a:pt x="27469" y="8138"/>
                  </a:lnTo>
                  <a:lnTo>
                    <a:pt x="27152" y="7543"/>
                  </a:lnTo>
                  <a:lnTo>
                    <a:pt x="26794" y="6948"/>
                  </a:lnTo>
                  <a:lnTo>
                    <a:pt x="26397" y="6352"/>
                  </a:lnTo>
                  <a:lnTo>
                    <a:pt x="26000" y="5796"/>
                  </a:lnTo>
                  <a:lnTo>
                    <a:pt x="25564" y="5241"/>
                  </a:lnTo>
                  <a:lnTo>
                    <a:pt x="25127" y="4725"/>
                  </a:lnTo>
                  <a:lnTo>
                    <a:pt x="24651" y="4209"/>
                  </a:lnTo>
                  <a:lnTo>
                    <a:pt x="24135" y="3732"/>
                  </a:lnTo>
                  <a:lnTo>
                    <a:pt x="23619" y="3296"/>
                  </a:lnTo>
                  <a:lnTo>
                    <a:pt x="23063" y="2859"/>
                  </a:lnTo>
                  <a:lnTo>
                    <a:pt x="22507" y="2462"/>
                  </a:lnTo>
                  <a:lnTo>
                    <a:pt x="21912" y="2065"/>
                  </a:lnTo>
                  <a:lnTo>
                    <a:pt x="21316" y="1708"/>
                  </a:lnTo>
                  <a:lnTo>
                    <a:pt x="20681" y="1390"/>
                  </a:lnTo>
                  <a:lnTo>
                    <a:pt x="20046" y="1112"/>
                  </a:lnTo>
                  <a:lnTo>
                    <a:pt x="19411" y="874"/>
                  </a:lnTo>
                  <a:lnTo>
                    <a:pt x="18736" y="636"/>
                  </a:lnTo>
                  <a:lnTo>
                    <a:pt x="18061" y="438"/>
                  </a:lnTo>
                  <a:lnTo>
                    <a:pt x="17347" y="279"/>
                  </a:lnTo>
                  <a:lnTo>
                    <a:pt x="16632" y="160"/>
                  </a:lnTo>
                  <a:lnTo>
                    <a:pt x="15918" y="41"/>
                  </a:lnTo>
                  <a:lnTo>
                    <a:pt x="152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5966919" y="3826989"/>
              <a:ext cx="258577" cy="258586"/>
            </a:xfrm>
            <a:custGeom>
              <a:avLst/>
              <a:gdLst/>
              <a:ahLst/>
              <a:cxnLst/>
              <a:rect l="l" t="t" r="r" b="b"/>
              <a:pathLst>
                <a:path w="28859" h="28860" fill="none" extrusionOk="0">
                  <a:moveTo>
                    <a:pt x="0" y="14410"/>
                  </a:moveTo>
                  <a:lnTo>
                    <a:pt x="0" y="14410"/>
                  </a:lnTo>
                  <a:lnTo>
                    <a:pt x="40" y="15164"/>
                  </a:lnTo>
                  <a:lnTo>
                    <a:pt x="80" y="15879"/>
                  </a:lnTo>
                  <a:lnTo>
                    <a:pt x="199" y="16593"/>
                  </a:lnTo>
                  <a:lnTo>
                    <a:pt x="318" y="17308"/>
                  </a:lnTo>
                  <a:lnTo>
                    <a:pt x="477" y="18022"/>
                  </a:lnTo>
                  <a:lnTo>
                    <a:pt x="675" y="18697"/>
                  </a:lnTo>
                  <a:lnTo>
                    <a:pt x="874" y="19372"/>
                  </a:lnTo>
                  <a:lnTo>
                    <a:pt x="1151" y="20047"/>
                  </a:lnTo>
                  <a:lnTo>
                    <a:pt x="1429" y="20682"/>
                  </a:lnTo>
                  <a:lnTo>
                    <a:pt x="1747" y="21277"/>
                  </a:lnTo>
                  <a:lnTo>
                    <a:pt x="2104" y="21913"/>
                  </a:lnTo>
                  <a:lnTo>
                    <a:pt x="2461" y="22468"/>
                  </a:lnTo>
                  <a:lnTo>
                    <a:pt x="2898" y="23064"/>
                  </a:lnTo>
                  <a:lnTo>
                    <a:pt x="3295" y="23580"/>
                  </a:lnTo>
                  <a:lnTo>
                    <a:pt x="3771" y="24135"/>
                  </a:lnTo>
                  <a:lnTo>
                    <a:pt x="4248" y="24612"/>
                  </a:lnTo>
                  <a:lnTo>
                    <a:pt x="4724" y="25088"/>
                  </a:lnTo>
                  <a:lnTo>
                    <a:pt x="5280" y="25564"/>
                  </a:lnTo>
                  <a:lnTo>
                    <a:pt x="5796" y="25961"/>
                  </a:lnTo>
                  <a:lnTo>
                    <a:pt x="6391" y="26398"/>
                  </a:lnTo>
                  <a:lnTo>
                    <a:pt x="6947" y="26755"/>
                  </a:lnTo>
                  <a:lnTo>
                    <a:pt x="7582" y="27113"/>
                  </a:lnTo>
                  <a:lnTo>
                    <a:pt x="8177" y="27430"/>
                  </a:lnTo>
                  <a:lnTo>
                    <a:pt x="8813" y="27708"/>
                  </a:lnTo>
                  <a:lnTo>
                    <a:pt x="9487" y="27986"/>
                  </a:lnTo>
                  <a:lnTo>
                    <a:pt x="10162" y="28184"/>
                  </a:lnTo>
                  <a:lnTo>
                    <a:pt x="10837" y="28383"/>
                  </a:lnTo>
                  <a:lnTo>
                    <a:pt x="11551" y="28542"/>
                  </a:lnTo>
                  <a:lnTo>
                    <a:pt x="12266" y="28661"/>
                  </a:lnTo>
                  <a:lnTo>
                    <a:pt x="12980" y="28780"/>
                  </a:lnTo>
                  <a:lnTo>
                    <a:pt x="13695" y="28819"/>
                  </a:lnTo>
                  <a:lnTo>
                    <a:pt x="14449" y="28859"/>
                  </a:lnTo>
                  <a:lnTo>
                    <a:pt x="14449" y="28859"/>
                  </a:lnTo>
                  <a:lnTo>
                    <a:pt x="15203" y="28819"/>
                  </a:lnTo>
                  <a:lnTo>
                    <a:pt x="15918" y="28780"/>
                  </a:lnTo>
                  <a:lnTo>
                    <a:pt x="16632" y="28661"/>
                  </a:lnTo>
                  <a:lnTo>
                    <a:pt x="17347" y="28542"/>
                  </a:lnTo>
                  <a:lnTo>
                    <a:pt x="18061" y="28383"/>
                  </a:lnTo>
                  <a:lnTo>
                    <a:pt x="18736" y="28184"/>
                  </a:lnTo>
                  <a:lnTo>
                    <a:pt x="19411" y="27986"/>
                  </a:lnTo>
                  <a:lnTo>
                    <a:pt x="20046" y="27708"/>
                  </a:lnTo>
                  <a:lnTo>
                    <a:pt x="20681" y="27430"/>
                  </a:lnTo>
                  <a:lnTo>
                    <a:pt x="21316" y="27113"/>
                  </a:lnTo>
                  <a:lnTo>
                    <a:pt x="21912" y="26755"/>
                  </a:lnTo>
                  <a:lnTo>
                    <a:pt x="22507" y="26398"/>
                  </a:lnTo>
                  <a:lnTo>
                    <a:pt x="23063" y="25961"/>
                  </a:lnTo>
                  <a:lnTo>
                    <a:pt x="23619" y="25564"/>
                  </a:lnTo>
                  <a:lnTo>
                    <a:pt x="24135" y="25088"/>
                  </a:lnTo>
                  <a:lnTo>
                    <a:pt x="24651" y="24612"/>
                  </a:lnTo>
                  <a:lnTo>
                    <a:pt x="25127" y="24135"/>
                  </a:lnTo>
                  <a:lnTo>
                    <a:pt x="25564" y="23580"/>
                  </a:lnTo>
                  <a:lnTo>
                    <a:pt x="26000" y="23064"/>
                  </a:lnTo>
                  <a:lnTo>
                    <a:pt x="26397" y="22468"/>
                  </a:lnTo>
                  <a:lnTo>
                    <a:pt x="26794" y="21913"/>
                  </a:lnTo>
                  <a:lnTo>
                    <a:pt x="27152" y="21277"/>
                  </a:lnTo>
                  <a:lnTo>
                    <a:pt x="27469" y="20682"/>
                  </a:lnTo>
                  <a:lnTo>
                    <a:pt x="27747" y="20047"/>
                  </a:lnTo>
                  <a:lnTo>
                    <a:pt x="27985" y="19372"/>
                  </a:lnTo>
                  <a:lnTo>
                    <a:pt x="28223" y="18697"/>
                  </a:lnTo>
                  <a:lnTo>
                    <a:pt x="28422" y="18022"/>
                  </a:lnTo>
                  <a:lnTo>
                    <a:pt x="28581" y="17308"/>
                  </a:lnTo>
                  <a:lnTo>
                    <a:pt x="28700" y="16593"/>
                  </a:lnTo>
                  <a:lnTo>
                    <a:pt x="28819" y="15879"/>
                  </a:lnTo>
                  <a:lnTo>
                    <a:pt x="28858" y="15164"/>
                  </a:lnTo>
                  <a:lnTo>
                    <a:pt x="28858" y="14410"/>
                  </a:lnTo>
                  <a:lnTo>
                    <a:pt x="28858" y="14410"/>
                  </a:lnTo>
                  <a:lnTo>
                    <a:pt x="28858" y="13656"/>
                  </a:lnTo>
                  <a:lnTo>
                    <a:pt x="28819" y="12941"/>
                  </a:lnTo>
                  <a:lnTo>
                    <a:pt x="28700" y="12227"/>
                  </a:lnTo>
                  <a:lnTo>
                    <a:pt x="28581" y="11512"/>
                  </a:lnTo>
                  <a:lnTo>
                    <a:pt x="28422" y="10798"/>
                  </a:lnTo>
                  <a:lnTo>
                    <a:pt x="28223" y="10123"/>
                  </a:lnTo>
                  <a:lnTo>
                    <a:pt x="27985" y="9448"/>
                  </a:lnTo>
                  <a:lnTo>
                    <a:pt x="27747" y="8813"/>
                  </a:lnTo>
                  <a:lnTo>
                    <a:pt x="27469" y="8138"/>
                  </a:lnTo>
                  <a:lnTo>
                    <a:pt x="27152" y="7543"/>
                  </a:lnTo>
                  <a:lnTo>
                    <a:pt x="26794" y="6948"/>
                  </a:lnTo>
                  <a:lnTo>
                    <a:pt x="26397" y="6352"/>
                  </a:lnTo>
                  <a:lnTo>
                    <a:pt x="26000" y="5796"/>
                  </a:lnTo>
                  <a:lnTo>
                    <a:pt x="25564" y="5241"/>
                  </a:lnTo>
                  <a:lnTo>
                    <a:pt x="25127" y="4725"/>
                  </a:lnTo>
                  <a:lnTo>
                    <a:pt x="24651" y="4209"/>
                  </a:lnTo>
                  <a:lnTo>
                    <a:pt x="24135" y="3732"/>
                  </a:lnTo>
                  <a:lnTo>
                    <a:pt x="23619" y="3296"/>
                  </a:lnTo>
                  <a:lnTo>
                    <a:pt x="23063" y="2859"/>
                  </a:lnTo>
                  <a:lnTo>
                    <a:pt x="22507" y="2462"/>
                  </a:lnTo>
                  <a:lnTo>
                    <a:pt x="21912" y="2065"/>
                  </a:lnTo>
                  <a:lnTo>
                    <a:pt x="21316" y="1708"/>
                  </a:lnTo>
                  <a:lnTo>
                    <a:pt x="20681" y="1390"/>
                  </a:lnTo>
                  <a:lnTo>
                    <a:pt x="20046" y="1112"/>
                  </a:lnTo>
                  <a:lnTo>
                    <a:pt x="19411" y="874"/>
                  </a:lnTo>
                  <a:lnTo>
                    <a:pt x="18736" y="636"/>
                  </a:lnTo>
                  <a:lnTo>
                    <a:pt x="18061" y="438"/>
                  </a:lnTo>
                  <a:lnTo>
                    <a:pt x="17347" y="279"/>
                  </a:lnTo>
                  <a:lnTo>
                    <a:pt x="16632" y="160"/>
                  </a:lnTo>
                  <a:lnTo>
                    <a:pt x="15918" y="41"/>
                  </a:lnTo>
                  <a:lnTo>
                    <a:pt x="15203" y="1"/>
                  </a:lnTo>
                  <a:lnTo>
                    <a:pt x="14449" y="1"/>
                  </a:lnTo>
                  <a:lnTo>
                    <a:pt x="14449" y="1"/>
                  </a:lnTo>
                  <a:lnTo>
                    <a:pt x="13695" y="1"/>
                  </a:lnTo>
                  <a:lnTo>
                    <a:pt x="12980" y="41"/>
                  </a:lnTo>
                  <a:lnTo>
                    <a:pt x="12266" y="160"/>
                  </a:lnTo>
                  <a:lnTo>
                    <a:pt x="11551" y="279"/>
                  </a:lnTo>
                  <a:lnTo>
                    <a:pt x="10837" y="438"/>
                  </a:lnTo>
                  <a:lnTo>
                    <a:pt x="10162" y="636"/>
                  </a:lnTo>
                  <a:lnTo>
                    <a:pt x="9487" y="874"/>
                  </a:lnTo>
                  <a:lnTo>
                    <a:pt x="8813" y="1112"/>
                  </a:lnTo>
                  <a:lnTo>
                    <a:pt x="8177" y="1390"/>
                  </a:lnTo>
                  <a:lnTo>
                    <a:pt x="7582" y="1708"/>
                  </a:lnTo>
                  <a:lnTo>
                    <a:pt x="6947" y="2065"/>
                  </a:lnTo>
                  <a:lnTo>
                    <a:pt x="6391" y="2462"/>
                  </a:lnTo>
                  <a:lnTo>
                    <a:pt x="5796" y="2859"/>
                  </a:lnTo>
                  <a:lnTo>
                    <a:pt x="5280" y="3296"/>
                  </a:lnTo>
                  <a:lnTo>
                    <a:pt x="4724" y="3732"/>
                  </a:lnTo>
                  <a:lnTo>
                    <a:pt x="4248" y="4209"/>
                  </a:lnTo>
                  <a:lnTo>
                    <a:pt x="3771" y="4725"/>
                  </a:lnTo>
                  <a:lnTo>
                    <a:pt x="3295" y="5241"/>
                  </a:lnTo>
                  <a:lnTo>
                    <a:pt x="2898" y="5796"/>
                  </a:lnTo>
                  <a:lnTo>
                    <a:pt x="2461" y="6352"/>
                  </a:lnTo>
                  <a:lnTo>
                    <a:pt x="2104" y="6948"/>
                  </a:lnTo>
                  <a:lnTo>
                    <a:pt x="1747" y="7543"/>
                  </a:lnTo>
                  <a:lnTo>
                    <a:pt x="1429" y="8138"/>
                  </a:lnTo>
                  <a:lnTo>
                    <a:pt x="1151" y="8813"/>
                  </a:lnTo>
                  <a:lnTo>
                    <a:pt x="874" y="9448"/>
                  </a:lnTo>
                  <a:lnTo>
                    <a:pt x="675" y="10123"/>
                  </a:lnTo>
                  <a:lnTo>
                    <a:pt x="477" y="10798"/>
                  </a:lnTo>
                  <a:lnTo>
                    <a:pt x="318" y="11512"/>
                  </a:lnTo>
                  <a:lnTo>
                    <a:pt x="199" y="12227"/>
                  </a:lnTo>
                  <a:lnTo>
                    <a:pt x="80" y="12941"/>
                  </a:lnTo>
                  <a:lnTo>
                    <a:pt x="40" y="13656"/>
                  </a:lnTo>
                  <a:lnTo>
                    <a:pt x="0" y="14410"/>
                  </a:lnTo>
                  <a:lnTo>
                    <a:pt x="0" y="14410"/>
                  </a:lnTo>
                  <a:close/>
                </a:path>
              </a:pathLst>
            </a:custGeom>
            <a:solidFill>
              <a:schemeClr val="accent6"/>
            </a:solidFill>
            <a:ln w="38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6418611" y="3834820"/>
              <a:ext cx="599308" cy="52998"/>
            </a:xfrm>
            <a:custGeom>
              <a:avLst/>
              <a:gdLst/>
              <a:ahLst/>
              <a:cxnLst/>
              <a:rect l="l" t="t" r="r" b="b"/>
              <a:pathLst>
                <a:path w="66887" h="5915" extrusionOk="0">
                  <a:moveTo>
                    <a:pt x="2660" y="0"/>
                  </a:moveTo>
                  <a:lnTo>
                    <a:pt x="2382" y="80"/>
                  </a:lnTo>
                  <a:lnTo>
                    <a:pt x="2105" y="119"/>
                  </a:lnTo>
                  <a:lnTo>
                    <a:pt x="1827" y="238"/>
                  </a:lnTo>
                  <a:lnTo>
                    <a:pt x="1549" y="357"/>
                  </a:lnTo>
                  <a:lnTo>
                    <a:pt x="1311" y="516"/>
                  </a:lnTo>
                  <a:lnTo>
                    <a:pt x="1072" y="675"/>
                  </a:lnTo>
                  <a:lnTo>
                    <a:pt x="874" y="873"/>
                  </a:lnTo>
                  <a:lnTo>
                    <a:pt x="676" y="1072"/>
                  </a:lnTo>
                  <a:lnTo>
                    <a:pt x="517" y="1310"/>
                  </a:lnTo>
                  <a:lnTo>
                    <a:pt x="358" y="1548"/>
                  </a:lnTo>
                  <a:lnTo>
                    <a:pt x="239" y="1786"/>
                  </a:lnTo>
                  <a:lnTo>
                    <a:pt x="160" y="2064"/>
                  </a:lnTo>
                  <a:lnTo>
                    <a:pt x="80" y="2342"/>
                  </a:lnTo>
                  <a:lnTo>
                    <a:pt x="40" y="2660"/>
                  </a:lnTo>
                  <a:lnTo>
                    <a:pt x="1" y="2938"/>
                  </a:lnTo>
                  <a:lnTo>
                    <a:pt x="40" y="3255"/>
                  </a:lnTo>
                  <a:lnTo>
                    <a:pt x="80" y="3533"/>
                  </a:lnTo>
                  <a:lnTo>
                    <a:pt x="160" y="3851"/>
                  </a:lnTo>
                  <a:lnTo>
                    <a:pt x="239" y="4089"/>
                  </a:lnTo>
                  <a:lnTo>
                    <a:pt x="358" y="4367"/>
                  </a:lnTo>
                  <a:lnTo>
                    <a:pt x="517" y="4605"/>
                  </a:lnTo>
                  <a:lnTo>
                    <a:pt x="676" y="4843"/>
                  </a:lnTo>
                  <a:lnTo>
                    <a:pt x="874" y="5041"/>
                  </a:lnTo>
                  <a:lnTo>
                    <a:pt x="1072" y="5240"/>
                  </a:lnTo>
                  <a:lnTo>
                    <a:pt x="1311" y="5399"/>
                  </a:lnTo>
                  <a:lnTo>
                    <a:pt x="1549" y="5557"/>
                  </a:lnTo>
                  <a:lnTo>
                    <a:pt x="1827" y="5677"/>
                  </a:lnTo>
                  <a:lnTo>
                    <a:pt x="2105" y="5756"/>
                  </a:lnTo>
                  <a:lnTo>
                    <a:pt x="2382" y="5835"/>
                  </a:lnTo>
                  <a:lnTo>
                    <a:pt x="2660" y="5875"/>
                  </a:lnTo>
                  <a:lnTo>
                    <a:pt x="2978" y="5915"/>
                  </a:lnTo>
                  <a:lnTo>
                    <a:pt x="63949" y="5915"/>
                  </a:lnTo>
                  <a:lnTo>
                    <a:pt x="64227" y="5875"/>
                  </a:lnTo>
                  <a:lnTo>
                    <a:pt x="64545" y="5835"/>
                  </a:lnTo>
                  <a:lnTo>
                    <a:pt x="64822" y="5756"/>
                  </a:lnTo>
                  <a:lnTo>
                    <a:pt x="65100" y="5677"/>
                  </a:lnTo>
                  <a:lnTo>
                    <a:pt x="65338" y="5557"/>
                  </a:lnTo>
                  <a:lnTo>
                    <a:pt x="65577" y="5399"/>
                  </a:lnTo>
                  <a:lnTo>
                    <a:pt x="65815" y="5240"/>
                  </a:lnTo>
                  <a:lnTo>
                    <a:pt x="66013" y="5041"/>
                  </a:lnTo>
                  <a:lnTo>
                    <a:pt x="66212" y="4843"/>
                  </a:lnTo>
                  <a:lnTo>
                    <a:pt x="66371" y="4605"/>
                  </a:lnTo>
                  <a:lnTo>
                    <a:pt x="66529" y="4367"/>
                  </a:lnTo>
                  <a:lnTo>
                    <a:pt x="66648" y="4089"/>
                  </a:lnTo>
                  <a:lnTo>
                    <a:pt x="66767" y="3851"/>
                  </a:lnTo>
                  <a:lnTo>
                    <a:pt x="66847" y="3533"/>
                  </a:lnTo>
                  <a:lnTo>
                    <a:pt x="66887" y="3255"/>
                  </a:lnTo>
                  <a:lnTo>
                    <a:pt x="66887" y="2938"/>
                  </a:lnTo>
                  <a:lnTo>
                    <a:pt x="66887" y="2660"/>
                  </a:lnTo>
                  <a:lnTo>
                    <a:pt x="66847" y="2342"/>
                  </a:lnTo>
                  <a:lnTo>
                    <a:pt x="66767" y="2064"/>
                  </a:lnTo>
                  <a:lnTo>
                    <a:pt x="66648" y="1786"/>
                  </a:lnTo>
                  <a:lnTo>
                    <a:pt x="66529" y="1548"/>
                  </a:lnTo>
                  <a:lnTo>
                    <a:pt x="66371" y="1310"/>
                  </a:lnTo>
                  <a:lnTo>
                    <a:pt x="66212" y="1072"/>
                  </a:lnTo>
                  <a:lnTo>
                    <a:pt x="66013" y="873"/>
                  </a:lnTo>
                  <a:lnTo>
                    <a:pt x="65815" y="675"/>
                  </a:lnTo>
                  <a:lnTo>
                    <a:pt x="65577" y="516"/>
                  </a:lnTo>
                  <a:lnTo>
                    <a:pt x="65338" y="357"/>
                  </a:lnTo>
                  <a:lnTo>
                    <a:pt x="65100" y="238"/>
                  </a:lnTo>
                  <a:lnTo>
                    <a:pt x="64822" y="119"/>
                  </a:lnTo>
                  <a:lnTo>
                    <a:pt x="64545" y="80"/>
                  </a:lnTo>
                  <a:lnTo>
                    <a:pt x="64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6418611" y="3924088"/>
              <a:ext cx="599308" cy="53007"/>
            </a:xfrm>
            <a:custGeom>
              <a:avLst/>
              <a:gdLst/>
              <a:ahLst/>
              <a:cxnLst/>
              <a:rect l="l" t="t" r="r" b="b"/>
              <a:pathLst>
                <a:path w="66887" h="5916" extrusionOk="0">
                  <a:moveTo>
                    <a:pt x="2978" y="1"/>
                  </a:moveTo>
                  <a:lnTo>
                    <a:pt x="2660" y="40"/>
                  </a:lnTo>
                  <a:lnTo>
                    <a:pt x="2382" y="80"/>
                  </a:lnTo>
                  <a:lnTo>
                    <a:pt x="2105" y="159"/>
                  </a:lnTo>
                  <a:lnTo>
                    <a:pt x="1827" y="239"/>
                  </a:lnTo>
                  <a:lnTo>
                    <a:pt x="1549" y="358"/>
                  </a:lnTo>
                  <a:lnTo>
                    <a:pt x="1311" y="517"/>
                  </a:lnTo>
                  <a:lnTo>
                    <a:pt x="1072" y="675"/>
                  </a:lnTo>
                  <a:lnTo>
                    <a:pt x="874" y="874"/>
                  </a:lnTo>
                  <a:lnTo>
                    <a:pt x="676" y="1072"/>
                  </a:lnTo>
                  <a:lnTo>
                    <a:pt x="517" y="1311"/>
                  </a:lnTo>
                  <a:lnTo>
                    <a:pt x="358" y="1549"/>
                  </a:lnTo>
                  <a:lnTo>
                    <a:pt x="239" y="1827"/>
                  </a:lnTo>
                  <a:lnTo>
                    <a:pt x="160" y="2104"/>
                  </a:lnTo>
                  <a:lnTo>
                    <a:pt x="80" y="2382"/>
                  </a:lnTo>
                  <a:lnTo>
                    <a:pt x="40" y="2660"/>
                  </a:lnTo>
                  <a:lnTo>
                    <a:pt x="1" y="2978"/>
                  </a:lnTo>
                  <a:lnTo>
                    <a:pt x="40" y="3256"/>
                  </a:lnTo>
                  <a:lnTo>
                    <a:pt x="80" y="3573"/>
                  </a:lnTo>
                  <a:lnTo>
                    <a:pt x="160" y="3851"/>
                  </a:lnTo>
                  <a:lnTo>
                    <a:pt x="239" y="4129"/>
                  </a:lnTo>
                  <a:lnTo>
                    <a:pt x="358" y="4367"/>
                  </a:lnTo>
                  <a:lnTo>
                    <a:pt x="517" y="4605"/>
                  </a:lnTo>
                  <a:lnTo>
                    <a:pt x="676" y="4843"/>
                  </a:lnTo>
                  <a:lnTo>
                    <a:pt x="874" y="5042"/>
                  </a:lnTo>
                  <a:lnTo>
                    <a:pt x="1072" y="5240"/>
                  </a:lnTo>
                  <a:lnTo>
                    <a:pt x="1311" y="5399"/>
                  </a:lnTo>
                  <a:lnTo>
                    <a:pt x="1549" y="5558"/>
                  </a:lnTo>
                  <a:lnTo>
                    <a:pt x="1827" y="5677"/>
                  </a:lnTo>
                  <a:lnTo>
                    <a:pt x="2105" y="5796"/>
                  </a:lnTo>
                  <a:lnTo>
                    <a:pt x="2382" y="5875"/>
                  </a:lnTo>
                  <a:lnTo>
                    <a:pt x="2660" y="5915"/>
                  </a:lnTo>
                  <a:lnTo>
                    <a:pt x="64227" y="5915"/>
                  </a:lnTo>
                  <a:lnTo>
                    <a:pt x="64545" y="5875"/>
                  </a:lnTo>
                  <a:lnTo>
                    <a:pt x="64822" y="5796"/>
                  </a:lnTo>
                  <a:lnTo>
                    <a:pt x="65100" y="5677"/>
                  </a:lnTo>
                  <a:lnTo>
                    <a:pt x="65338" y="5558"/>
                  </a:lnTo>
                  <a:lnTo>
                    <a:pt x="65577" y="5399"/>
                  </a:lnTo>
                  <a:lnTo>
                    <a:pt x="65815" y="5240"/>
                  </a:lnTo>
                  <a:lnTo>
                    <a:pt x="66013" y="5042"/>
                  </a:lnTo>
                  <a:lnTo>
                    <a:pt x="66212" y="4843"/>
                  </a:lnTo>
                  <a:lnTo>
                    <a:pt x="66371" y="4605"/>
                  </a:lnTo>
                  <a:lnTo>
                    <a:pt x="66529" y="4367"/>
                  </a:lnTo>
                  <a:lnTo>
                    <a:pt x="66648" y="4129"/>
                  </a:lnTo>
                  <a:lnTo>
                    <a:pt x="66767" y="3851"/>
                  </a:lnTo>
                  <a:lnTo>
                    <a:pt x="66847" y="3573"/>
                  </a:lnTo>
                  <a:lnTo>
                    <a:pt x="66887" y="3256"/>
                  </a:lnTo>
                  <a:lnTo>
                    <a:pt x="66887" y="2978"/>
                  </a:lnTo>
                  <a:lnTo>
                    <a:pt x="66887" y="2660"/>
                  </a:lnTo>
                  <a:lnTo>
                    <a:pt x="66847" y="2382"/>
                  </a:lnTo>
                  <a:lnTo>
                    <a:pt x="66767" y="2104"/>
                  </a:lnTo>
                  <a:lnTo>
                    <a:pt x="66648" y="1827"/>
                  </a:lnTo>
                  <a:lnTo>
                    <a:pt x="66529" y="1549"/>
                  </a:lnTo>
                  <a:lnTo>
                    <a:pt x="66371" y="1311"/>
                  </a:lnTo>
                  <a:lnTo>
                    <a:pt x="66212" y="1072"/>
                  </a:lnTo>
                  <a:lnTo>
                    <a:pt x="66013" y="874"/>
                  </a:lnTo>
                  <a:lnTo>
                    <a:pt x="65815" y="675"/>
                  </a:lnTo>
                  <a:lnTo>
                    <a:pt x="65577" y="517"/>
                  </a:lnTo>
                  <a:lnTo>
                    <a:pt x="65338" y="358"/>
                  </a:lnTo>
                  <a:lnTo>
                    <a:pt x="65100" y="239"/>
                  </a:lnTo>
                  <a:lnTo>
                    <a:pt x="64822" y="159"/>
                  </a:lnTo>
                  <a:lnTo>
                    <a:pt x="64545" y="80"/>
                  </a:lnTo>
                  <a:lnTo>
                    <a:pt x="64227" y="40"/>
                  </a:lnTo>
                  <a:lnTo>
                    <a:pt x="639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6418611" y="4013715"/>
              <a:ext cx="599308" cy="53007"/>
            </a:xfrm>
            <a:custGeom>
              <a:avLst/>
              <a:gdLst/>
              <a:ahLst/>
              <a:cxnLst/>
              <a:rect l="l" t="t" r="r" b="b"/>
              <a:pathLst>
                <a:path w="66887" h="5916" extrusionOk="0">
                  <a:moveTo>
                    <a:pt x="2660" y="1"/>
                  </a:moveTo>
                  <a:lnTo>
                    <a:pt x="2382" y="40"/>
                  </a:lnTo>
                  <a:lnTo>
                    <a:pt x="2105" y="120"/>
                  </a:lnTo>
                  <a:lnTo>
                    <a:pt x="1827" y="239"/>
                  </a:lnTo>
                  <a:lnTo>
                    <a:pt x="1549" y="358"/>
                  </a:lnTo>
                  <a:lnTo>
                    <a:pt x="1311" y="517"/>
                  </a:lnTo>
                  <a:lnTo>
                    <a:pt x="1072" y="676"/>
                  </a:lnTo>
                  <a:lnTo>
                    <a:pt x="874" y="874"/>
                  </a:lnTo>
                  <a:lnTo>
                    <a:pt x="676" y="1073"/>
                  </a:lnTo>
                  <a:lnTo>
                    <a:pt x="517" y="1311"/>
                  </a:lnTo>
                  <a:lnTo>
                    <a:pt x="358" y="1549"/>
                  </a:lnTo>
                  <a:lnTo>
                    <a:pt x="239" y="1787"/>
                  </a:lnTo>
                  <a:lnTo>
                    <a:pt x="160" y="2065"/>
                  </a:lnTo>
                  <a:lnTo>
                    <a:pt x="80" y="2343"/>
                  </a:lnTo>
                  <a:lnTo>
                    <a:pt x="40" y="2660"/>
                  </a:lnTo>
                  <a:lnTo>
                    <a:pt x="1" y="2938"/>
                  </a:lnTo>
                  <a:lnTo>
                    <a:pt x="40" y="3256"/>
                  </a:lnTo>
                  <a:lnTo>
                    <a:pt x="80" y="3534"/>
                  </a:lnTo>
                  <a:lnTo>
                    <a:pt x="160" y="3811"/>
                  </a:lnTo>
                  <a:lnTo>
                    <a:pt x="239" y="4089"/>
                  </a:lnTo>
                  <a:lnTo>
                    <a:pt x="358" y="4367"/>
                  </a:lnTo>
                  <a:lnTo>
                    <a:pt x="517" y="4605"/>
                  </a:lnTo>
                  <a:lnTo>
                    <a:pt x="676" y="4804"/>
                  </a:lnTo>
                  <a:lnTo>
                    <a:pt x="874" y="5042"/>
                  </a:lnTo>
                  <a:lnTo>
                    <a:pt x="1072" y="5241"/>
                  </a:lnTo>
                  <a:lnTo>
                    <a:pt x="1311" y="5399"/>
                  </a:lnTo>
                  <a:lnTo>
                    <a:pt x="1549" y="5558"/>
                  </a:lnTo>
                  <a:lnTo>
                    <a:pt x="1827" y="5677"/>
                  </a:lnTo>
                  <a:lnTo>
                    <a:pt x="2105" y="5757"/>
                  </a:lnTo>
                  <a:lnTo>
                    <a:pt x="2382" y="5836"/>
                  </a:lnTo>
                  <a:lnTo>
                    <a:pt x="2660" y="5876"/>
                  </a:lnTo>
                  <a:lnTo>
                    <a:pt x="2978" y="5915"/>
                  </a:lnTo>
                  <a:lnTo>
                    <a:pt x="63949" y="5915"/>
                  </a:lnTo>
                  <a:lnTo>
                    <a:pt x="64227" y="5876"/>
                  </a:lnTo>
                  <a:lnTo>
                    <a:pt x="64545" y="5836"/>
                  </a:lnTo>
                  <a:lnTo>
                    <a:pt x="64822" y="5757"/>
                  </a:lnTo>
                  <a:lnTo>
                    <a:pt x="65100" y="5677"/>
                  </a:lnTo>
                  <a:lnTo>
                    <a:pt x="65338" y="5558"/>
                  </a:lnTo>
                  <a:lnTo>
                    <a:pt x="65577" y="5399"/>
                  </a:lnTo>
                  <a:lnTo>
                    <a:pt x="65815" y="5241"/>
                  </a:lnTo>
                  <a:lnTo>
                    <a:pt x="66013" y="5042"/>
                  </a:lnTo>
                  <a:lnTo>
                    <a:pt x="66212" y="4804"/>
                  </a:lnTo>
                  <a:lnTo>
                    <a:pt x="66371" y="4605"/>
                  </a:lnTo>
                  <a:lnTo>
                    <a:pt x="66529" y="4367"/>
                  </a:lnTo>
                  <a:lnTo>
                    <a:pt x="66648" y="4089"/>
                  </a:lnTo>
                  <a:lnTo>
                    <a:pt x="66767" y="3811"/>
                  </a:lnTo>
                  <a:lnTo>
                    <a:pt x="66847" y="3534"/>
                  </a:lnTo>
                  <a:lnTo>
                    <a:pt x="66887" y="3256"/>
                  </a:lnTo>
                  <a:lnTo>
                    <a:pt x="66887" y="2938"/>
                  </a:lnTo>
                  <a:lnTo>
                    <a:pt x="66887" y="2660"/>
                  </a:lnTo>
                  <a:lnTo>
                    <a:pt x="66847" y="2343"/>
                  </a:lnTo>
                  <a:lnTo>
                    <a:pt x="66767" y="2065"/>
                  </a:lnTo>
                  <a:lnTo>
                    <a:pt x="66648" y="1787"/>
                  </a:lnTo>
                  <a:lnTo>
                    <a:pt x="66529" y="1549"/>
                  </a:lnTo>
                  <a:lnTo>
                    <a:pt x="66371" y="1311"/>
                  </a:lnTo>
                  <a:lnTo>
                    <a:pt x="66212" y="1073"/>
                  </a:lnTo>
                  <a:lnTo>
                    <a:pt x="66013" y="874"/>
                  </a:lnTo>
                  <a:lnTo>
                    <a:pt x="65815" y="676"/>
                  </a:lnTo>
                  <a:lnTo>
                    <a:pt x="65577" y="517"/>
                  </a:lnTo>
                  <a:lnTo>
                    <a:pt x="65338" y="358"/>
                  </a:lnTo>
                  <a:lnTo>
                    <a:pt x="65100" y="239"/>
                  </a:lnTo>
                  <a:lnTo>
                    <a:pt x="64822" y="120"/>
                  </a:lnTo>
                  <a:lnTo>
                    <a:pt x="64545" y="40"/>
                  </a:lnTo>
                  <a:lnTo>
                    <a:pt x="64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6414346" y="4189062"/>
              <a:ext cx="607837" cy="237592"/>
            </a:xfrm>
            <a:custGeom>
              <a:avLst/>
              <a:gdLst/>
              <a:ahLst/>
              <a:cxnLst/>
              <a:rect l="l" t="t" r="r" b="b"/>
              <a:pathLst>
                <a:path w="67839" h="26517" extrusionOk="0">
                  <a:moveTo>
                    <a:pt x="5081" y="0"/>
                  </a:moveTo>
                  <a:lnTo>
                    <a:pt x="4565" y="40"/>
                  </a:lnTo>
                  <a:lnTo>
                    <a:pt x="4049" y="80"/>
                  </a:lnTo>
                  <a:lnTo>
                    <a:pt x="3573" y="239"/>
                  </a:lnTo>
                  <a:lnTo>
                    <a:pt x="3097" y="397"/>
                  </a:lnTo>
                  <a:lnTo>
                    <a:pt x="2660" y="596"/>
                  </a:lnTo>
                  <a:lnTo>
                    <a:pt x="2223" y="874"/>
                  </a:lnTo>
                  <a:lnTo>
                    <a:pt x="1866" y="1152"/>
                  </a:lnTo>
                  <a:lnTo>
                    <a:pt x="1509" y="1469"/>
                  </a:lnTo>
                  <a:lnTo>
                    <a:pt x="1152" y="1826"/>
                  </a:lnTo>
                  <a:lnTo>
                    <a:pt x="874" y="2223"/>
                  </a:lnTo>
                  <a:lnTo>
                    <a:pt x="636" y="2660"/>
                  </a:lnTo>
                  <a:lnTo>
                    <a:pt x="397" y="3097"/>
                  </a:lnTo>
                  <a:lnTo>
                    <a:pt x="239" y="3533"/>
                  </a:lnTo>
                  <a:lnTo>
                    <a:pt x="119" y="4049"/>
                  </a:lnTo>
                  <a:lnTo>
                    <a:pt x="40" y="4526"/>
                  </a:lnTo>
                  <a:lnTo>
                    <a:pt x="0" y="5042"/>
                  </a:lnTo>
                  <a:lnTo>
                    <a:pt x="0" y="21475"/>
                  </a:lnTo>
                  <a:lnTo>
                    <a:pt x="40" y="21991"/>
                  </a:lnTo>
                  <a:lnTo>
                    <a:pt x="119" y="22468"/>
                  </a:lnTo>
                  <a:lnTo>
                    <a:pt x="239" y="22984"/>
                  </a:lnTo>
                  <a:lnTo>
                    <a:pt x="397" y="23420"/>
                  </a:lnTo>
                  <a:lnTo>
                    <a:pt x="636" y="23857"/>
                  </a:lnTo>
                  <a:lnTo>
                    <a:pt x="874" y="24294"/>
                  </a:lnTo>
                  <a:lnTo>
                    <a:pt x="1152" y="24691"/>
                  </a:lnTo>
                  <a:lnTo>
                    <a:pt x="1509" y="25048"/>
                  </a:lnTo>
                  <a:lnTo>
                    <a:pt x="1866" y="25366"/>
                  </a:lnTo>
                  <a:lnTo>
                    <a:pt x="2223" y="25643"/>
                  </a:lnTo>
                  <a:lnTo>
                    <a:pt x="2660" y="25921"/>
                  </a:lnTo>
                  <a:lnTo>
                    <a:pt x="3097" y="26120"/>
                  </a:lnTo>
                  <a:lnTo>
                    <a:pt x="3573" y="26279"/>
                  </a:lnTo>
                  <a:lnTo>
                    <a:pt x="4049" y="26398"/>
                  </a:lnTo>
                  <a:lnTo>
                    <a:pt x="4565" y="26477"/>
                  </a:lnTo>
                  <a:lnTo>
                    <a:pt x="5081" y="26517"/>
                  </a:lnTo>
                  <a:lnTo>
                    <a:pt x="62798" y="26517"/>
                  </a:lnTo>
                  <a:lnTo>
                    <a:pt x="63314" y="26477"/>
                  </a:lnTo>
                  <a:lnTo>
                    <a:pt x="63790" y="26398"/>
                  </a:lnTo>
                  <a:lnTo>
                    <a:pt x="64306" y="26279"/>
                  </a:lnTo>
                  <a:lnTo>
                    <a:pt x="64743" y="26120"/>
                  </a:lnTo>
                  <a:lnTo>
                    <a:pt x="65179" y="25921"/>
                  </a:lnTo>
                  <a:lnTo>
                    <a:pt x="65616" y="25643"/>
                  </a:lnTo>
                  <a:lnTo>
                    <a:pt x="66013" y="25366"/>
                  </a:lnTo>
                  <a:lnTo>
                    <a:pt x="66370" y="25048"/>
                  </a:lnTo>
                  <a:lnTo>
                    <a:pt x="66688" y="24691"/>
                  </a:lnTo>
                  <a:lnTo>
                    <a:pt x="66966" y="24294"/>
                  </a:lnTo>
                  <a:lnTo>
                    <a:pt x="67243" y="23857"/>
                  </a:lnTo>
                  <a:lnTo>
                    <a:pt x="67442" y="23420"/>
                  </a:lnTo>
                  <a:lnTo>
                    <a:pt x="67601" y="22984"/>
                  </a:lnTo>
                  <a:lnTo>
                    <a:pt x="67760" y="22468"/>
                  </a:lnTo>
                  <a:lnTo>
                    <a:pt x="67799" y="21991"/>
                  </a:lnTo>
                  <a:lnTo>
                    <a:pt x="67839" y="21475"/>
                  </a:lnTo>
                  <a:lnTo>
                    <a:pt x="67839" y="5042"/>
                  </a:lnTo>
                  <a:lnTo>
                    <a:pt x="67799" y="4526"/>
                  </a:lnTo>
                  <a:lnTo>
                    <a:pt x="67760" y="4049"/>
                  </a:lnTo>
                  <a:lnTo>
                    <a:pt x="67601" y="3533"/>
                  </a:lnTo>
                  <a:lnTo>
                    <a:pt x="67442" y="3097"/>
                  </a:lnTo>
                  <a:lnTo>
                    <a:pt x="67243" y="2660"/>
                  </a:lnTo>
                  <a:lnTo>
                    <a:pt x="66966" y="2223"/>
                  </a:lnTo>
                  <a:lnTo>
                    <a:pt x="66688" y="1826"/>
                  </a:lnTo>
                  <a:lnTo>
                    <a:pt x="66370" y="1469"/>
                  </a:lnTo>
                  <a:lnTo>
                    <a:pt x="66013" y="1152"/>
                  </a:lnTo>
                  <a:lnTo>
                    <a:pt x="65616" y="874"/>
                  </a:lnTo>
                  <a:lnTo>
                    <a:pt x="65179" y="596"/>
                  </a:lnTo>
                  <a:lnTo>
                    <a:pt x="64743" y="397"/>
                  </a:lnTo>
                  <a:lnTo>
                    <a:pt x="64306" y="239"/>
                  </a:lnTo>
                  <a:lnTo>
                    <a:pt x="63790" y="80"/>
                  </a:lnTo>
                  <a:lnTo>
                    <a:pt x="63314" y="40"/>
                  </a:lnTo>
                  <a:lnTo>
                    <a:pt x="627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>
            <a:spLocks noGrp="1"/>
          </p:cNvSpPr>
          <p:nvPr>
            <p:ph type="title"/>
          </p:nvPr>
        </p:nvSpPr>
        <p:spPr>
          <a:xfrm>
            <a:off x="457200" y="97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Model Critiques</a:t>
            </a:r>
            <a:endParaRPr/>
          </a:p>
        </p:txBody>
      </p:sp>
      <p:sp>
        <p:nvSpPr>
          <p:cNvPr id="243" name="Google Shape;243;p15"/>
          <p:cNvSpPr/>
          <p:nvPr/>
        </p:nvSpPr>
        <p:spPr>
          <a:xfrm>
            <a:off x="674908" y="1179450"/>
            <a:ext cx="340200" cy="352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5896013" y="3313363"/>
            <a:ext cx="9354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45" name="Google Shape;245;p15"/>
          <p:cNvCxnSpPr/>
          <p:nvPr/>
        </p:nvCxnSpPr>
        <p:spPr>
          <a:xfrm>
            <a:off x="4399913" y="873650"/>
            <a:ext cx="12600" cy="434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15"/>
          <p:cNvSpPr txBox="1"/>
          <p:nvPr/>
        </p:nvSpPr>
        <p:spPr>
          <a:xfrm>
            <a:off x="604450" y="558563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 dirty="0">
                <a:solidFill>
                  <a:schemeClr val="hlink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xgboost Model</a:t>
            </a:r>
            <a:endParaRPr sz="1300" dirty="0">
              <a:solidFill>
                <a:schemeClr val="dk1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1087753" y="1198208"/>
            <a:ext cx="1556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Pros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5116500" y="579313"/>
            <a:ext cx="3508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GradientBoostingRegressor </a:t>
            </a:r>
            <a:r>
              <a:rPr lang="en" sz="1300" u="sng">
                <a:solidFill>
                  <a:schemeClr val="hlink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Model</a:t>
            </a:r>
            <a:endParaRPr sz="1300">
              <a:solidFill>
                <a:schemeClr val="dk1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674900" y="2582751"/>
            <a:ext cx="340200" cy="3528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1087745" y="2601508"/>
            <a:ext cx="1556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589501" y="1526757"/>
            <a:ext cx="3982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●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Clear code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●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Smaller RMSE generated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●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Split datetime into multiple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time-series predictors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589501" y="2944859"/>
            <a:ext cx="3872400" cy="17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Smaller training subset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Location subsetting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removed taxi usage outside of NYC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Removal of Weekday as a predictor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Too many trees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Font typeface="Fira Sans Extra Condensed"/>
              <a:buChar char="○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leads to overfitting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5030388" y="1665288"/>
            <a:ext cx="3594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●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Clear code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●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Outlier locations replaced with average  lat. and long. values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5030388" y="2944850"/>
            <a:ext cx="4075200" cy="2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●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Smaller training subset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17500" algn="l" rtl="0">
              <a:spcBef>
                <a:spcPts val="500"/>
              </a:spcBef>
              <a:spcAft>
                <a:spcPts val="0"/>
              </a:spcAft>
              <a:buSzPts val="1400"/>
              <a:buFont typeface="Fira Sans Extra Condensed"/>
              <a:buChar char="●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Not very helpful visualization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17500" algn="l" rtl="0">
              <a:spcBef>
                <a:spcPts val="500"/>
              </a:spcBef>
              <a:spcAft>
                <a:spcPts val="0"/>
              </a:spcAft>
              <a:buSzPts val="1400"/>
              <a:buFont typeface="Fira Sans Extra Condensed"/>
              <a:buChar char="●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Did not use Haversine formula to calculate distance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17500" algn="l" rtl="0">
              <a:spcBef>
                <a:spcPts val="500"/>
              </a:spcBef>
              <a:spcAft>
                <a:spcPts val="0"/>
              </a:spcAft>
              <a:buSzPts val="1400"/>
              <a:buFont typeface="Fira Sans Extra Condensed"/>
              <a:buChar char="●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Did not explain the logic behind code well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○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Filled NA values with -1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17500" algn="l" rtl="0">
              <a:spcBef>
                <a:spcPts val="500"/>
              </a:spcBef>
              <a:spcAft>
                <a:spcPts val="0"/>
              </a:spcAft>
              <a:buSzPts val="1400"/>
              <a:buFont typeface="Fira Sans Extra Condensed"/>
              <a:buChar char="●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Not better than RMSE baseline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15"/>
          <p:cNvSpPr/>
          <p:nvPr/>
        </p:nvSpPr>
        <p:spPr>
          <a:xfrm>
            <a:off x="5116508" y="1254363"/>
            <a:ext cx="340200" cy="352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5534078" y="1273120"/>
            <a:ext cx="1556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Pros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5116500" y="2544326"/>
            <a:ext cx="340200" cy="3528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5529345" y="2563083"/>
            <a:ext cx="1556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grpSp>
        <p:nvGrpSpPr>
          <p:cNvPr id="264" name="Google Shape;264;p16"/>
          <p:cNvGrpSpPr/>
          <p:nvPr/>
        </p:nvGrpSpPr>
        <p:grpSpPr>
          <a:xfrm>
            <a:off x="2366584" y="1055293"/>
            <a:ext cx="4410911" cy="1748063"/>
            <a:chOff x="457200" y="2806675"/>
            <a:chExt cx="4858367" cy="1925391"/>
          </a:xfrm>
        </p:grpSpPr>
        <p:sp>
          <p:nvSpPr>
            <p:cNvPr id="265" name="Google Shape;265;p16"/>
            <p:cNvSpPr/>
            <p:nvPr/>
          </p:nvSpPr>
          <p:spPr>
            <a:xfrm>
              <a:off x="1000346" y="3919208"/>
              <a:ext cx="876538" cy="569379"/>
            </a:xfrm>
            <a:custGeom>
              <a:avLst/>
              <a:gdLst/>
              <a:ahLst/>
              <a:cxnLst/>
              <a:rect l="l" t="t" r="r" b="b"/>
              <a:pathLst>
                <a:path w="47240" h="30686" extrusionOk="0">
                  <a:moveTo>
                    <a:pt x="23822" y="0"/>
                  </a:moveTo>
                  <a:lnTo>
                    <a:pt x="21601" y="202"/>
                  </a:lnTo>
                  <a:lnTo>
                    <a:pt x="19381" y="606"/>
                  </a:lnTo>
                  <a:lnTo>
                    <a:pt x="17362" y="1010"/>
                  </a:lnTo>
                  <a:lnTo>
                    <a:pt x="15545" y="1615"/>
                  </a:lnTo>
                  <a:lnTo>
                    <a:pt x="13930" y="2221"/>
                  </a:lnTo>
                  <a:lnTo>
                    <a:pt x="12315" y="3029"/>
                  </a:lnTo>
                  <a:lnTo>
                    <a:pt x="10902" y="4038"/>
                  </a:lnTo>
                  <a:lnTo>
                    <a:pt x="9489" y="5047"/>
                  </a:lnTo>
                  <a:lnTo>
                    <a:pt x="8277" y="6057"/>
                  </a:lnTo>
                  <a:lnTo>
                    <a:pt x="7066" y="7066"/>
                  </a:lnTo>
                  <a:lnTo>
                    <a:pt x="5249" y="9489"/>
                  </a:lnTo>
                  <a:lnTo>
                    <a:pt x="3634" y="11911"/>
                  </a:lnTo>
                  <a:lnTo>
                    <a:pt x="2423" y="14536"/>
                  </a:lnTo>
                  <a:lnTo>
                    <a:pt x="1615" y="16958"/>
                  </a:lnTo>
                  <a:lnTo>
                    <a:pt x="1010" y="19381"/>
                  </a:lnTo>
                  <a:lnTo>
                    <a:pt x="404" y="21601"/>
                  </a:lnTo>
                  <a:lnTo>
                    <a:pt x="202" y="23620"/>
                  </a:lnTo>
                  <a:lnTo>
                    <a:pt x="0" y="26648"/>
                  </a:lnTo>
                  <a:lnTo>
                    <a:pt x="0" y="27860"/>
                  </a:lnTo>
                  <a:lnTo>
                    <a:pt x="46634" y="30686"/>
                  </a:lnTo>
                  <a:lnTo>
                    <a:pt x="47038" y="28061"/>
                  </a:lnTo>
                  <a:lnTo>
                    <a:pt x="47240" y="25639"/>
                  </a:lnTo>
                  <a:lnTo>
                    <a:pt x="47240" y="23418"/>
                  </a:lnTo>
                  <a:lnTo>
                    <a:pt x="47038" y="21198"/>
                  </a:lnTo>
                  <a:lnTo>
                    <a:pt x="46836" y="19179"/>
                  </a:lnTo>
                  <a:lnTo>
                    <a:pt x="46432" y="17160"/>
                  </a:lnTo>
                  <a:lnTo>
                    <a:pt x="45827" y="15545"/>
                  </a:lnTo>
                  <a:lnTo>
                    <a:pt x="45221" y="13728"/>
                  </a:lnTo>
                  <a:lnTo>
                    <a:pt x="44414" y="12315"/>
                  </a:lnTo>
                  <a:lnTo>
                    <a:pt x="43606" y="10902"/>
                  </a:lnTo>
                  <a:lnTo>
                    <a:pt x="42597" y="9489"/>
                  </a:lnTo>
                  <a:lnTo>
                    <a:pt x="41587" y="8277"/>
                  </a:lnTo>
                  <a:lnTo>
                    <a:pt x="39367" y="6259"/>
                  </a:lnTo>
                  <a:lnTo>
                    <a:pt x="37146" y="4644"/>
                  </a:lnTo>
                  <a:lnTo>
                    <a:pt x="34723" y="3230"/>
                  </a:lnTo>
                  <a:lnTo>
                    <a:pt x="32301" y="2221"/>
                  </a:lnTo>
                  <a:lnTo>
                    <a:pt x="30080" y="1413"/>
                  </a:lnTo>
                  <a:lnTo>
                    <a:pt x="28061" y="808"/>
                  </a:lnTo>
                  <a:lnTo>
                    <a:pt x="25033" y="202"/>
                  </a:lnTo>
                  <a:lnTo>
                    <a:pt x="2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113172" y="3892990"/>
              <a:ext cx="895260" cy="591867"/>
            </a:xfrm>
            <a:custGeom>
              <a:avLst/>
              <a:gdLst/>
              <a:ahLst/>
              <a:cxnLst/>
              <a:rect l="l" t="t" r="r" b="b"/>
              <a:pathLst>
                <a:path w="48249" h="31898" extrusionOk="0">
                  <a:moveTo>
                    <a:pt x="24024" y="0"/>
                  </a:moveTo>
                  <a:lnTo>
                    <a:pt x="21399" y="404"/>
                  </a:lnTo>
                  <a:lnTo>
                    <a:pt x="18775" y="808"/>
                  </a:lnTo>
                  <a:lnTo>
                    <a:pt x="16554" y="1413"/>
                  </a:lnTo>
                  <a:lnTo>
                    <a:pt x="14535" y="2019"/>
                  </a:lnTo>
                  <a:lnTo>
                    <a:pt x="12517" y="2826"/>
                  </a:lnTo>
                  <a:lnTo>
                    <a:pt x="10700" y="3836"/>
                  </a:lnTo>
                  <a:lnTo>
                    <a:pt x="9287" y="4845"/>
                  </a:lnTo>
                  <a:lnTo>
                    <a:pt x="7671" y="5855"/>
                  </a:lnTo>
                  <a:lnTo>
                    <a:pt x="6460" y="7066"/>
                  </a:lnTo>
                  <a:lnTo>
                    <a:pt x="5451" y="8277"/>
                  </a:lnTo>
                  <a:lnTo>
                    <a:pt x="4441" y="9690"/>
                  </a:lnTo>
                  <a:lnTo>
                    <a:pt x="3432" y="11104"/>
                  </a:lnTo>
                  <a:lnTo>
                    <a:pt x="2019" y="13930"/>
                  </a:lnTo>
                  <a:lnTo>
                    <a:pt x="1010" y="16756"/>
                  </a:lnTo>
                  <a:lnTo>
                    <a:pt x="404" y="19582"/>
                  </a:lnTo>
                  <a:lnTo>
                    <a:pt x="0" y="22409"/>
                  </a:lnTo>
                  <a:lnTo>
                    <a:pt x="0" y="24831"/>
                  </a:lnTo>
                  <a:lnTo>
                    <a:pt x="0" y="27254"/>
                  </a:lnTo>
                  <a:lnTo>
                    <a:pt x="202" y="30484"/>
                  </a:lnTo>
                  <a:lnTo>
                    <a:pt x="404" y="31897"/>
                  </a:lnTo>
                  <a:lnTo>
                    <a:pt x="47643" y="31897"/>
                  </a:lnTo>
                  <a:lnTo>
                    <a:pt x="47845" y="29071"/>
                  </a:lnTo>
                  <a:lnTo>
                    <a:pt x="48047" y="26648"/>
                  </a:lnTo>
                  <a:lnTo>
                    <a:pt x="48249" y="24226"/>
                  </a:lnTo>
                  <a:lnTo>
                    <a:pt x="48047" y="22005"/>
                  </a:lnTo>
                  <a:lnTo>
                    <a:pt x="47643" y="19784"/>
                  </a:lnTo>
                  <a:lnTo>
                    <a:pt x="47240" y="17967"/>
                  </a:lnTo>
                  <a:lnTo>
                    <a:pt x="46634" y="16150"/>
                  </a:lnTo>
                  <a:lnTo>
                    <a:pt x="46028" y="14334"/>
                  </a:lnTo>
                  <a:lnTo>
                    <a:pt x="45221" y="12719"/>
                  </a:lnTo>
                  <a:lnTo>
                    <a:pt x="44413" y="11305"/>
                  </a:lnTo>
                  <a:lnTo>
                    <a:pt x="43404" y="9892"/>
                  </a:lnTo>
                  <a:lnTo>
                    <a:pt x="42395" y="8681"/>
                  </a:lnTo>
                  <a:lnTo>
                    <a:pt x="40174" y="6662"/>
                  </a:lnTo>
                  <a:lnTo>
                    <a:pt x="37751" y="4845"/>
                  </a:lnTo>
                  <a:lnTo>
                    <a:pt x="35127" y="3432"/>
                  </a:lnTo>
                  <a:lnTo>
                    <a:pt x="32704" y="2221"/>
                  </a:lnTo>
                  <a:lnTo>
                    <a:pt x="30484" y="1413"/>
                  </a:lnTo>
                  <a:lnTo>
                    <a:pt x="28465" y="808"/>
                  </a:lnTo>
                  <a:lnTo>
                    <a:pt x="25235" y="202"/>
                  </a:lnTo>
                  <a:lnTo>
                    <a:pt x="240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158113" y="3956671"/>
              <a:ext cx="775413" cy="775395"/>
            </a:xfrm>
            <a:custGeom>
              <a:avLst/>
              <a:gdLst/>
              <a:ahLst/>
              <a:cxnLst/>
              <a:rect l="l" t="t" r="r" b="b"/>
              <a:pathLst>
                <a:path w="41790" h="41789" extrusionOk="0">
                  <a:moveTo>
                    <a:pt x="18775" y="0"/>
                  </a:moveTo>
                  <a:lnTo>
                    <a:pt x="16757" y="404"/>
                  </a:lnTo>
                  <a:lnTo>
                    <a:pt x="14738" y="1010"/>
                  </a:lnTo>
                  <a:lnTo>
                    <a:pt x="12921" y="1615"/>
                  </a:lnTo>
                  <a:lnTo>
                    <a:pt x="11104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818" y="12718"/>
                  </a:lnTo>
                  <a:lnTo>
                    <a:pt x="1010" y="14737"/>
                  </a:lnTo>
                  <a:lnTo>
                    <a:pt x="606" y="16756"/>
                  </a:lnTo>
                  <a:lnTo>
                    <a:pt x="203" y="18775"/>
                  </a:lnTo>
                  <a:lnTo>
                    <a:pt x="1" y="20794"/>
                  </a:lnTo>
                  <a:lnTo>
                    <a:pt x="203" y="23014"/>
                  </a:lnTo>
                  <a:lnTo>
                    <a:pt x="606" y="25033"/>
                  </a:lnTo>
                  <a:lnTo>
                    <a:pt x="1010" y="27052"/>
                  </a:lnTo>
                  <a:lnTo>
                    <a:pt x="1818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1104" y="39165"/>
                  </a:lnTo>
                  <a:lnTo>
                    <a:pt x="12921" y="40174"/>
                  </a:lnTo>
                  <a:lnTo>
                    <a:pt x="14738" y="40780"/>
                  </a:lnTo>
                  <a:lnTo>
                    <a:pt x="16757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217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8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8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315442" y="4110253"/>
              <a:ext cx="464506" cy="468235"/>
            </a:xfrm>
            <a:custGeom>
              <a:avLst/>
              <a:gdLst/>
              <a:ahLst/>
              <a:cxnLst/>
              <a:rect l="l" t="t" r="r" b="b"/>
              <a:pathLst>
                <a:path w="25034" h="25235" extrusionOk="0">
                  <a:moveTo>
                    <a:pt x="12517" y="0"/>
                  </a:moveTo>
                  <a:lnTo>
                    <a:pt x="11306" y="202"/>
                  </a:lnTo>
                  <a:lnTo>
                    <a:pt x="9893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606" y="8883"/>
                  </a:lnTo>
                  <a:lnTo>
                    <a:pt x="202" y="10094"/>
                  </a:lnTo>
                  <a:lnTo>
                    <a:pt x="1" y="11305"/>
                  </a:lnTo>
                  <a:lnTo>
                    <a:pt x="1" y="12517"/>
                  </a:lnTo>
                  <a:lnTo>
                    <a:pt x="1" y="13930"/>
                  </a:lnTo>
                  <a:lnTo>
                    <a:pt x="202" y="15141"/>
                  </a:lnTo>
                  <a:lnTo>
                    <a:pt x="606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3" y="24831"/>
                  </a:lnTo>
                  <a:lnTo>
                    <a:pt x="11306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40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583" y="23014"/>
                  </a:lnTo>
                  <a:lnTo>
                    <a:pt x="21400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2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2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400" y="3634"/>
                  </a:lnTo>
                  <a:lnTo>
                    <a:pt x="19583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40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711" y="4312523"/>
              <a:ext cx="59951" cy="63699"/>
            </a:xfrm>
            <a:custGeom>
              <a:avLst/>
              <a:gdLst/>
              <a:ahLst/>
              <a:cxnLst/>
              <a:rect l="l" t="t" r="r" b="b"/>
              <a:pathLst>
                <a:path w="3231" h="3433" extrusionOk="0">
                  <a:moveTo>
                    <a:pt x="1616" y="1"/>
                  </a:moveTo>
                  <a:lnTo>
                    <a:pt x="1010" y="202"/>
                  </a:lnTo>
                  <a:lnTo>
                    <a:pt x="405" y="606"/>
                  </a:lnTo>
                  <a:lnTo>
                    <a:pt x="1" y="1010"/>
                  </a:lnTo>
                  <a:lnTo>
                    <a:pt x="1" y="1616"/>
                  </a:lnTo>
                  <a:lnTo>
                    <a:pt x="1" y="2423"/>
                  </a:lnTo>
                  <a:lnTo>
                    <a:pt x="405" y="2827"/>
                  </a:lnTo>
                  <a:lnTo>
                    <a:pt x="1010" y="3231"/>
                  </a:lnTo>
                  <a:lnTo>
                    <a:pt x="1616" y="3433"/>
                  </a:lnTo>
                  <a:lnTo>
                    <a:pt x="2222" y="3231"/>
                  </a:lnTo>
                  <a:lnTo>
                    <a:pt x="2827" y="2827"/>
                  </a:lnTo>
                  <a:lnTo>
                    <a:pt x="3231" y="2423"/>
                  </a:lnTo>
                  <a:lnTo>
                    <a:pt x="3231" y="1616"/>
                  </a:lnTo>
                  <a:lnTo>
                    <a:pt x="3231" y="1010"/>
                  </a:lnTo>
                  <a:lnTo>
                    <a:pt x="2827" y="606"/>
                  </a:lnTo>
                  <a:lnTo>
                    <a:pt x="2222" y="202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24082" y="4409919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5047" y="0"/>
                  </a:moveTo>
                  <a:lnTo>
                    <a:pt x="0" y="4644"/>
                  </a:lnTo>
                  <a:lnTo>
                    <a:pt x="1009" y="5451"/>
                  </a:lnTo>
                  <a:lnTo>
                    <a:pt x="2019" y="6057"/>
                  </a:lnTo>
                  <a:lnTo>
                    <a:pt x="3230" y="6461"/>
                  </a:lnTo>
                  <a:lnTo>
                    <a:pt x="4239" y="6662"/>
                  </a:lnTo>
                  <a:lnTo>
                    <a:pt x="5854" y="6662"/>
                  </a:lnTo>
                  <a:lnTo>
                    <a:pt x="6460" y="6461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349156" y="4316271"/>
              <a:ext cx="123632" cy="123632"/>
            </a:xfrm>
            <a:custGeom>
              <a:avLst/>
              <a:gdLst/>
              <a:ahLst/>
              <a:cxnLst/>
              <a:rect l="l" t="t" r="r" b="b"/>
              <a:pathLst>
                <a:path w="6663" h="6663" extrusionOk="0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4" y="6057"/>
                  </a:lnTo>
                  <a:lnTo>
                    <a:pt x="2019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382871" y="4162690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4644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540200" y="4151445"/>
              <a:ext cx="123632" cy="123632"/>
            </a:xfrm>
            <a:custGeom>
              <a:avLst/>
              <a:gdLst/>
              <a:ahLst/>
              <a:cxnLst/>
              <a:rect l="l" t="t" r="r" b="b"/>
              <a:pathLst>
                <a:path w="6663" h="6663" extrusionOk="0">
                  <a:moveTo>
                    <a:pt x="2423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662" y="1818"/>
                  </a:lnTo>
                  <a:lnTo>
                    <a:pt x="5451" y="1010"/>
                  </a:lnTo>
                  <a:lnTo>
                    <a:pt x="4442" y="405"/>
                  </a:lnTo>
                  <a:lnTo>
                    <a:pt x="3432" y="203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618855" y="4241345"/>
              <a:ext cx="127380" cy="119902"/>
            </a:xfrm>
            <a:custGeom>
              <a:avLst/>
              <a:gdLst/>
              <a:ahLst/>
              <a:cxnLst/>
              <a:rect l="l" t="t" r="r" b="b"/>
              <a:pathLst>
                <a:path w="6865" h="6462" extrusionOk="0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5" y="5048"/>
                  </a:lnTo>
                  <a:lnTo>
                    <a:pt x="6865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8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596385" y="4398675"/>
              <a:ext cx="119884" cy="119884"/>
            </a:xfrm>
            <a:custGeom>
              <a:avLst/>
              <a:gdLst/>
              <a:ahLst/>
              <a:cxnLst/>
              <a:rect l="l" t="t" r="r" b="b"/>
              <a:pathLst>
                <a:path w="6461" h="6461" extrusionOk="0">
                  <a:moveTo>
                    <a:pt x="0" y="1"/>
                  </a:moveTo>
                  <a:lnTo>
                    <a:pt x="2019" y="6461"/>
                  </a:lnTo>
                  <a:lnTo>
                    <a:pt x="3230" y="6057"/>
                  </a:lnTo>
                  <a:lnTo>
                    <a:pt x="4240" y="5250"/>
                  </a:lnTo>
                  <a:lnTo>
                    <a:pt x="5047" y="4442"/>
                  </a:lnTo>
                  <a:lnTo>
                    <a:pt x="5653" y="3635"/>
                  </a:lnTo>
                  <a:lnTo>
                    <a:pt x="6259" y="2020"/>
                  </a:lnTo>
                  <a:lnTo>
                    <a:pt x="6460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056531" y="3956671"/>
              <a:ext cx="775413" cy="775395"/>
            </a:xfrm>
            <a:custGeom>
              <a:avLst/>
              <a:gdLst/>
              <a:ahLst/>
              <a:cxnLst/>
              <a:rect l="l" t="t" r="r" b="b"/>
              <a:pathLst>
                <a:path w="41790" h="41789" extrusionOk="0">
                  <a:moveTo>
                    <a:pt x="18775" y="0"/>
                  </a:moveTo>
                  <a:lnTo>
                    <a:pt x="16756" y="404"/>
                  </a:lnTo>
                  <a:lnTo>
                    <a:pt x="14738" y="1010"/>
                  </a:lnTo>
                  <a:lnTo>
                    <a:pt x="12719" y="1615"/>
                  </a:lnTo>
                  <a:lnTo>
                    <a:pt x="10902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616" y="12718"/>
                  </a:lnTo>
                  <a:lnTo>
                    <a:pt x="1010" y="14737"/>
                  </a:lnTo>
                  <a:lnTo>
                    <a:pt x="404" y="16756"/>
                  </a:lnTo>
                  <a:lnTo>
                    <a:pt x="202" y="18775"/>
                  </a:lnTo>
                  <a:lnTo>
                    <a:pt x="1" y="20794"/>
                  </a:lnTo>
                  <a:lnTo>
                    <a:pt x="202" y="23014"/>
                  </a:lnTo>
                  <a:lnTo>
                    <a:pt x="404" y="25033"/>
                  </a:lnTo>
                  <a:lnTo>
                    <a:pt x="1010" y="27052"/>
                  </a:lnTo>
                  <a:lnTo>
                    <a:pt x="1616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0902" y="39165"/>
                  </a:lnTo>
                  <a:lnTo>
                    <a:pt x="12719" y="40174"/>
                  </a:lnTo>
                  <a:lnTo>
                    <a:pt x="14738" y="40780"/>
                  </a:lnTo>
                  <a:lnTo>
                    <a:pt x="16756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015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7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7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213859" y="4110253"/>
              <a:ext cx="464506" cy="468235"/>
            </a:xfrm>
            <a:custGeom>
              <a:avLst/>
              <a:gdLst/>
              <a:ahLst/>
              <a:cxnLst/>
              <a:rect l="l" t="t" r="r" b="b"/>
              <a:pathLst>
                <a:path w="25034" h="25235" extrusionOk="0">
                  <a:moveTo>
                    <a:pt x="12517" y="0"/>
                  </a:moveTo>
                  <a:lnTo>
                    <a:pt x="11104" y="202"/>
                  </a:lnTo>
                  <a:lnTo>
                    <a:pt x="9892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404" y="8883"/>
                  </a:lnTo>
                  <a:lnTo>
                    <a:pt x="202" y="10094"/>
                  </a:lnTo>
                  <a:lnTo>
                    <a:pt x="0" y="11305"/>
                  </a:lnTo>
                  <a:lnTo>
                    <a:pt x="0" y="12517"/>
                  </a:lnTo>
                  <a:lnTo>
                    <a:pt x="0" y="13930"/>
                  </a:lnTo>
                  <a:lnTo>
                    <a:pt x="202" y="15141"/>
                  </a:lnTo>
                  <a:lnTo>
                    <a:pt x="404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2" y="24831"/>
                  </a:lnTo>
                  <a:lnTo>
                    <a:pt x="11104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39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381" y="23014"/>
                  </a:lnTo>
                  <a:lnTo>
                    <a:pt x="21399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1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1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399" y="3634"/>
                  </a:lnTo>
                  <a:lnTo>
                    <a:pt x="19381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39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412381" y="4312523"/>
              <a:ext cx="63699" cy="63699"/>
            </a:xfrm>
            <a:custGeom>
              <a:avLst/>
              <a:gdLst/>
              <a:ahLst/>
              <a:cxnLst/>
              <a:rect l="l" t="t" r="r" b="b"/>
              <a:pathLst>
                <a:path w="3433" h="3433" extrusionOk="0">
                  <a:moveTo>
                    <a:pt x="1818" y="1"/>
                  </a:moveTo>
                  <a:lnTo>
                    <a:pt x="1212" y="202"/>
                  </a:lnTo>
                  <a:lnTo>
                    <a:pt x="607" y="606"/>
                  </a:lnTo>
                  <a:lnTo>
                    <a:pt x="203" y="1010"/>
                  </a:lnTo>
                  <a:lnTo>
                    <a:pt x="1" y="1616"/>
                  </a:lnTo>
                  <a:lnTo>
                    <a:pt x="203" y="2423"/>
                  </a:lnTo>
                  <a:lnTo>
                    <a:pt x="607" y="2827"/>
                  </a:lnTo>
                  <a:lnTo>
                    <a:pt x="1212" y="3231"/>
                  </a:lnTo>
                  <a:lnTo>
                    <a:pt x="1818" y="3433"/>
                  </a:lnTo>
                  <a:lnTo>
                    <a:pt x="2423" y="3231"/>
                  </a:lnTo>
                  <a:lnTo>
                    <a:pt x="3029" y="2827"/>
                  </a:lnTo>
                  <a:lnTo>
                    <a:pt x="3231" y="2423"/>
                  </a:lnTo>
                  <a:lnTo>
                    <a:pt x="3433" y="1616"/>
                  </a:lnTo>
                  <a:lnTo>
                    <a:pt x="3231" y="1010"/>
                  </a:lnTo>
                  <a:lnTo>
                    <a:pt x="3029" y="606"/>
                  </a:lnTo>
                  <a:lnTo>
                    <a:pt x="2423" y="202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322481" y="4409919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4846" y="0"/>
                  </a:moveTo>
                  <a:lnTo>
                    <a:pt x="1" y="4644"/>
                  </a:lnTo>
                  <a:lnTo>
                    <a:pt x="1010" y="5451"/>
                  </a:lnTo>
                  <a:lnTo>
                    <a:pt x="2020" y="6057"/>
                  </a:lnTo>
                  <a:lnTo>
                    <a:pt x="3029" y="6461"/>
                  </a:lnTo>
                  <a:lnTo>
                    <a:pt x="4038" y="6662"/>
                  </a:lnTo>
                  <a:lnTo>
                    <a:pt x="5855" y="6662"/>
                  </a:lnTo>
                  <a:lnTo>
                    <a:pt x="6461" y="6461"/>
                  </a:lnTo>
                  <a:lnTo>
                    <a:pt x="4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247574" y="4316271"/>
              <a:ext cx="123632" cy="123632"/>
            </a:xfrm>
            <a:custGeom>
              <a:avLst/>
              <a:gdLst/>
              <a:ahLst/>
              <a:cxnLst/>
              <a:rect l="l" t="t" r="r" b="b"/>
              <a:pathLst>
                <a:path w="6663" h="6663" extrusionOk="0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3" y="6057"/>
                  </a:lnTo>
                  <a:lnTo>
                    <a:pt x="1817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281289" y="4162690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4643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1438618" y="4151445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2221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460" y="1818"/>
                  </a:lnTo>
                  <a:lnTo>
                    <a:pt x="5451" y="1010"/>
                  </a:lnTo>
                  <a:lnTo>
                    <a:pt x="4441" y="405"/>
                  </a:lnTo>
                  <a:lnTo>
                    <a:pt x="3432" y="203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517273" y="4241345"/>
              <a:ext cx="127380" cy="119902"/>
            </a:xfrm>
            <a:custGeom>
              <a:avLst/>
              <a:gdLst/>
              <a:ahLst/>
              <a:cxnLst/>
              <a:rect l="l" t="t" r="r" b="b"/>
              <a:pathLst>
                <a:path w="6865" h="6462" extrusionOk="0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4" y="5048"/>
                  </a:lnTo>
                  <a:lnTo>
                    <a:pt x="6663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7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491055" y="4398675"/>
              <a:ext cx="123632" cy="119884"/>
            </a:xfrm>
            <a:custGeom>
              <a:avLst/>
              <a:gdLst/>
              <a:ahLst/>
              <a:cxnLst/>
              <a:rect l="l" t="t" r="r" b="b"/>
              <a:pathLst>
                <a:path w="6663" h="6461" extrusionOk="0">
                  <a:moveTo>
                    <a:pt x="0" y="1"/>
                  </a:moveTo>
                  <a:lnTo>
                    <a:pt x="2221" y="6461"/>
                  </a:lnTo>
                  <a:lnTo>
                    <a:pt x="3432" y="6057"/>
                  </a:lnTo>
                  <a:lnTo>
                    <a:pt x="4442" y="5250"/>
                  </a:lnTo>
                  <a:lnTo>
                    <a:pt x="5249" y="4442"/>
                  </a:lnTo>
                  <a:lnTo>
                    <a:pt x="5855" y="3635"/>
                  </a:lnTo>
                  <a:lnTo>
                    <a:pt x="6460" y="2020"/>
                  </a:lnTo>
                  <a:lnTo>
                    <a:pt x="6662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57200" y="2937786"/>
              <a:ext cx="4858367" cy="1547060"/>
            </a:xfrm>
            <a:custGeom>
              <a:avLst/>
              <a:gdLst/>
              <a:ahLst/>
              <a:cxnLst/>
              <a:rect l="l" t="t" r="r" b="b"/>
              <a:pathLst>
                <a:path w="261836" h="83377" extrusionOk="0">
                  <a:moveTo>
                    <a:pt x="111841" y="0"/>
                  </a:moveTo>
                  <a:lnTo>
                    <a:pt x="107399" y="202"/>
                  </a:lnTo>
                  <a:lnTo>
                    <a:pt x="103765" y="404"/>
                  </a:lnTo>
                  <a:lnTo>
                    <a:pt x="101141" y="606"/>
                  </a:lnTo>
                  <a:lnTo>
                    <a:pt x="98920" y="1010"/>
                  </a:lnTo>
                  <a:lnTo>
                    <a:pt x="94681" y="1413"/>
                  </a:lnTo>
                  <a:lnTo>
                    <a:pt x="90643" y="2019"/>
                  </a:lnTo>
                  <a:lnTo>
                    <a:pt x="86606" y="2625"/>
                  </a:lnTo>
                  <a:lnTo>
                    <a:pt x="82972" y="3432"/>
                  </a:lnTo>
                  <a:lnTo>
                    <a:pt x="75906" y="5047"/>
                  </a:lnTo>
                  <a:lnTo>
                    <a:pt x="69446" y="7066"/>
                  </a:lnTo>
                  <a:lnTo>
                    <a:pt x="63592" y="9287"/>
                  </a:lnTo>
                  <a:lnTo>
                    <a:pt x="58141" y="11709"/>
                  </a:lnTo>
                  <a:lnTo>
                    <a:pt x="53296" y="14132"/>
                  </a:lnTo>
                  <a:lnTo>
                    <a:pt x="49056" y="16756"/>
                  </a:lnTo>
                  <a:lnTo>
                    <a:pt x="45423" y="19179"/>
                  </a:lnTo>
                  <a:lnTo>
                    <a:pt x="42193" y="21601"/>
                  </a:lnTo>
                  <a:lnTo>
                    <a:pt x="39568" y="23620"/>
                  </a:lnTo>
                  <a:lnTo>
                    <a:pt x="37347" y="25639"/>
                  </a:lnTo>
                  <a:lnTo>
                    <a:pt x="34521" y="28465"/>
                  </a:lnTo>
                  <a:lnTo>
                    <a:pt x="33714" y="29474"/>
                  </a:lnTo>
                  <a:lnTo>
                    <a:pt x="7066" y="29071"/>
                  </a:lnTo>
                  <a:lnTo>
                    <a:pt x="5653" y="29273"/>
                  </a:lnTo>
                  <a:lnTo>
                    <a:pt x="4441" y="29474"/>
                  </a:lnTo>
                  <a:lnTo>
                    <a:pt x="3230" y="30282"/>
                  </a:lnTo>
                  <a:lnTo>
                    <a:pt x="2221" y="31089"/>
                  </a:lnTo>
                  <a:lnTo>
                    <a:pt x="1211" y="32099"/>
                  </a:lnTo>
                  <a:lnTo>
                    <a:pt x="606" y="33310"/>
                  </a:lnTo>
                  <a:lnTo>
                    <a:pt x="202" y="34521"/>
                  </a:lnTo>
                  <a:lnTo>
                    <a:pt x="0" y="35935"/>
                  </a:lnTo>
                  <a:lnTo>
                    <a:pt x="0" y="72878"/>
                  </a:lnTo>
                  <a:lnTo>
                    <a:pt x="202" y="74291"/>
                  </a:lnTo>
                  <a:lnTo>
                    <a:pt x="606" y="75503"/>
                  </a:lnTo>
                  <a:lnTo>
                    <a:pt x="1211" y="76714"/>
                  </a:lnTo>
                  <a:lnTo>
                    <a:pt x="2019" y="77723"/>
                  </a:lnTo>
                  <a:lnTo>
                    <a:pt x="3028" y="78531"/>
                  </a:lnTo>
                  <a:lnTo>
                    <a:pt x="4038" y="79338"/>
                  </a:lnTo>
                  <a:lnTo>
                    <a:pt x="5249" y="79742"/>
                  </a:lnTo>
                  <a:lnTo>
                    <a:pt x="6662" y="79944"/>
                  </a:lnTo>
                  <a:lnTo>
                    <a:pt x="29272" y="80953"/>
                  </a:lnTo>
                  <a:lnTo>
                    <a:pt x="29272" y="78329"/>
                  </a:lnTo>
                  <a:lnTo>
                    <a:pt x="29474" y="75907"/>
                  </a:lnTo>
                  <a:lnTo>
                    <a:pt x="29878" y="73686"/>
                  </a:lnTo>
                  <a:lnTo>
                    <a:pt x="30282" y="71667"/>
                  </a:lnTo>
                  <a:lnTo>
                    <a:pt x="30685" y="69648"/>
                  </a:lnTo>
                  <a:lnTo>
                    <a:pt x="31493" y="68033"/>
                  </a:lnTo>
                  <a:lnTo>
                    <a:pt x="32099" y="66216"/>
                  </a:lnTo>
                  <a:lnTo>
                    <a:pt x="32906" y="64803"/>
                  </a:lnTo>
                  <a:lnTo>
                    <a:pt x="34723" y="61977"/>
                  </a:lnTo>
                  <a:lnTo>
                    <a:pt x="36742" y="59756"/>
                  </a:lnTo>
                  <a:lnTo>
                    <a:pt x="38962" y="57939"/>
                  </a:lnTo>
                  <a:lnTo>
                    <a:pt x="41183" y="56526"/>
                  </a:lnTo>
                  <a:lnTo>
                    <a:pt x="43404" y="55315"/>
                  </a:lnTo>
                  <a:lnTo>
                    <a:pt x="45624" y="54507"/>
                  </a:lnTo>
                  <a:lnTo>
                    <a:pt x="47643" y="53902"/>
                  </a:lnTo>
                  <a:lnTo>
                    <a:pt x="49460" y="53498"/>
                  </a:lnTo>
                  <a:lnTo>
                    <a:pt x="52286" y="53094"/>
                  </a:lnTo>
                  <a:lnTo>
                    <a:pt x="53296" y="52892"/>
                  </a:lnTo>
                  <a:lnTo>
                    <a:pt x="55718" y="53296"/>
                  </a:lnTo>
                  <a:lnTo>
                    <a:pt x="57939" y="53700"/>
                  </a:lnTo>
                  <a:lnTo>
                    <a:pt x="59958" y="54305"/>
                  </a:lnTo>
                  <a:lnTo>
                    <a:pt x="61775" y="55113"/>
                  </a:lnTo>
                  <a:lnTo>
                    <a:pt x="63592" y="55921"/>
                  </a:lnTo>
                  <a:lnTo>
                    <a:pt x="65207" y="56728"/>
                  </a:lnTo>
                  <a:lnTo>
                    <a:pt x="66620" y="57737"/>
                  </a:lnTo>
                  <a:lnTo>
                    <a:pt x="68033" y="58747"/>
                  </a:lnTo>
                  <a:lnTo>
                    <a:pt x="69244" y="59958"/>
                  </a:lnTo>
                  <a:lnTo>
                    <a:pt x="70254" y="61169"/>
                  </a:lnTo>
                  <a:lnTo>
                    <a:pt x="72071" y="63794"/>
                  </a:lnTo>
                  <a:lnTo>
                    <a:pt x="73484" y="66418"/>
                  </a:lnTo>
                  <a:lnTo>
                    <a:pt x="74695" y="69043"/>
                  </a:lnTo>
                  <a:lnTo>
                    <a:pt x="75301" y="71869"/>
                  </a:lnTo>
                  <a:lnTo>
                    <a:pt x="75906" y="74493"/>
                  </a:lnTo>
                  <a:lnTo>
                    <a:pt x="76108" y="76916"/>
                  </a:lnTo>
                  <a:lnTo>
                    <a:pt x="76310" y="78935"/>
                  </a:lnTo>
                  <a:lnTo>
                    <a:pt x="76108" y="82165"/>
                  </a:lnTo>
                  <a:lnTo>
                    <a:pt x="76108" y="83376"/>
                  </a:lnTo>
                  <a:lnTo>
                    <a:pt x="197639" y="83376"/>
                  </a:lnTo>
                  <a:lnTo>
                    <a:pt x="197235" y="80953"/>
                  </a:lnTo>
                  <a:lnTo>
                    <a:pt x="197033" y="78733"/>
                  </a:lnTo>
                  <a:lnTo>
                    <a:pt x="197033" y="76714"/>
                  </a:lnTo>
                  <a:lnTo>
                    <a:pt x="197235" y="74695"/>
                  </a:lnTo>
                  <a:lnTo>
                    <a:pt x="197437" y="72676"/>
                  </a:lnTo>
                  <a:lnTo>
                    <a:pt x="197639" y="71061"/>
                  </a:lnTo>
                  <a:lnTo>
                    <a:pt x="198043" y="69245"/>
                  </a:lnTo>
                  <a:lnTo>
                    <a:pt x="198648" y="67831"/>
                  </a:lnTo>
                  <a:lnTo>
                    <a:pt x="199859" y="65005"/>
                  </a:lnTo>
                  <a:lnTo>
                    <a:pt x="201474" y="62583"/>
                  </a:lnTo>
                  <a:lnTo>
                    <a:pt x="203291" y="60564"/>
                  </a:lnTo>
                  <a:lnTo>
                    <a:pt x="205108" y="58747"/>
                  </a:lnTo>
                  <a:lnTo>
                    <a:pt x="207127" y="57334"/>
                  </a:lnTo>
                  <a:lnTo>
                    <a:pt x="208944" y="56122"/>
                  </a:lnTo>
                  <a:lnTo>
                    <a:pt x="210761" y="55315"/>
                  </a:lnTo>
                  <a:lnTo>
                    <a:pt x="212578" y="54709"/>
                  </a:lnTo>
                  <a:lnTo>
                    <a:pt x="215000" y="53902"/>
                  </a:lnTo>
                  <a:lnTo>
                    <a:pt x="216010" y="53700"/>
                  </a:lnTo>
                  <a:lnTo>
                    <a:pt x="219038" y="53498"/>
                  </a:lnTo>
                  <a:lnTo>
                    <a:pt x="221662" y="53498"/>
                  </a:lnTo>
                  <a:lnTo>
                    <a:pt x="224287" y="53700"/>
                  </a:lnTo>
                  <a:lnTo>
                    <a:pt x="226709" y="54104"/>
                  </a:lnTo>
                  <a:lnTo>
                    <a:pt x="228728" y="54709"/>
                  </a:lnTo>
                  <a:lnTo>
                    <a:pt x="230747" y="55517"/>
                  </a:lnTo>
                  <a:lnTo>
                    <a:pt x="232564" y="56324"/>
                  </a:lnTo>
                  <a:lnTo>
                    <a:pt x="234179" y="57132"/>
                  </a:lnTo>
                  <a:lnTo>
                    <a:pt x="235592" y="58343"/>
                  </a:lnTo>
                  <a:lnTo>
                    <a:pt x="237005" y="59352"/>
                  </a:lnTo>
                  <a:lnTo>
                    <a:pt x="238014" y="60564"/>
                  </a:lnTo>
                  <a:lnTo>
                    <a:pt x="239024" y="61977"/>
                  </a:lnTo>
                  <a:lnTo>
                    <a:pt x="240033" y="63188"/>
                  </a:lnTo>
                  <a:lnTo>
                    <a:pt x="240841" y="64601"/>
                  </a:lnTo>
                  <a:lnTo>
                    <a:pt x="242052" y="67629"/>
                  </a:lnTo>
                  <a:lnTo>
                    <a:pt x="242859" y="70456"/>
                  </a:lnTo>
                  <a:lnTo>
                    <a:pt x="243263" y="73282"/>
                  </a:lnTo>
                  <a:lnTo>
                    <a:pt x="243465" y="75907"/>
                  </a:lnTo>
                  <a:lnTo>
                    <a:pt x="243667" y="78329"/>
                  </a:lnTo>
                  <a:lnTo>
                    <a:pt x="243465" y="81963"/>
                  </a:lnTo>
                  <a:lnTo>
                    <a:pt x="243263" y="83376"/>
                  </a:lnTo>
                  <a:lnTo>
                    <a:pt x="256385" y="83376"/>
                  </a:lnTo>
                  <a:lnTo>
                    <a:pt x="257798" y="83174"/>
                  </a:lnTo>
                  <a:lnTo>
                    <a:pt x="258808" y="82770"/>
                  </a:lnTo>
                  <a:lnTo>
                    <a:pt x="260019" y="82165"/>
                  </a:lnTo>
                  <a:lnTo>
                    <a:pt x="260827" y="81357"/>
                  </a:lnTo>
                  <a:lnTo>
                    <a:pt x="261432" y="80146"/>
                  </a:lnTo>
                  <a:lnTo>
                    <a:pt x="261836" y="79137"/>
                  </a:lnTo>
                  <a:lnTo>
                    <a:pt x="261836" y="77925"/>
                  </a:lnTo>
                  <a:lnTo>
                    <a:pt x="261634" y="76512"/>
                  </a:lnTo>
                  <a:lnTo>
                    <a:pt x="253559" y="45221"/>
                  </a:lnTo>
                  <a:lnTo>
                    <a:pt x="252953" y="44010"/>
                  </a:lnTo>
                  <a:lnTo>
                    <a:pt x="252146" y="43000"/>
                  </a:lnTo>
                  <a:lnTo>
                    <a:pt x="250935" y="42193"/>
                  </a:lnTo>
                  <a:lnTo>
                    <a:pt x="249723" y="41789"/>
                  </a:lnTo>
                  <a:lnTo>
                    <a:pt x="192592" y="32704"/>
                  </a:lnTo>
                  <a:lnTo>
                    <a:pt x="188554" y="28869"/>
                  </a:lnTo>
                  <a:lnTo>
                    <a:pt x="184517" y="25437"/>
                  </a:lnTo>
                  <a:lnTo>
                    <a:pt x="180277" y="22207"/>
                  </a:lnTo>
                  <a:lnTo>
                    <a:pt x="176240" y="19380"/>
                  </a:lnTo>
                  <a:lnTo>
                    <a:pt x="172000" y="16756"/>
                  </a:lnTo>
                  <a:lnTo>
                    <a:pt x="167963" y="14334"/>
                  </a:lnTo>
                  <a:lnTo>
                    <a:pt x="163925" y="12113"/>
                  </a:lnTo>
                  <a:lnTo>
                    <a:pt x="159686" y="10094"/>
                  </a:lnTo>
                  <a:lnTo>
                    <a:pt x="155648" y="8479"/>
                  </a:lnTo>
                  <a:lnTo>
                    <a:pt x="151812" y="6864"/>
                  </a:lnTo>
                  <a:lnTo>
                    <a:pt x="147775" y="5451"/>
                  </a:lnTo>
                  <a:lnTo>
                    <a:pt x="143939" y="4240"/>
                  </a:lnTo>
                  <a:lnTo>
                    <a:pt x="140305" y="3432"/>
                  </a:lnTo>
                  <a:lnTo>
                    <a:pt x="136470" y="2423"/>
                  </a:lnTo>
                  <a:lnTo>
                    <a:pt x="129606" y="1211"/>
                  </a:lnTo>
                  <a:lnTo>
                    <a:pt x="123146" y="404"/>
                  </a:lnTo>
                  <a:lnTo>
                    <a:pt x="117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727197" y="3825560"/>
              <a:ext cx="221009" cy="19"/>
            </a:xfrm>
            <a:custGeom>
              <a:avLst/>
              <a:gdLst/>
              <a:ahLst/>
              <a:cxnLst/>
              <a:rect l="l" t="t" r="r" b="b"/>
              <a:pathLst>
                <a:path w="11911" h="1" fill="none" extrusionOk="0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706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1622165" y="3825560"/>
              <a:ext cx="221009" cy="19"/>
            </a:xfrm>
            <a:custGeom>
              <a:avLst/>
              <a:gdLst/>
              <a:ahLst/>
              <a:cxnLst/>
              <a:rect l="l" t="t" r="r" b="b"/>
              <a:pathLst>
                <a:path w="11911" h="1" fill="none" extrusionOk="0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706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5083345" y="4215127"/>
              <a:ext cx="224775" cy="112406"/>
            </a:xfrm>
            <a:custGeom>
              <a:avLst/>
              <a:gdLst/>
              <a:ahLst/>
              <a:cxnLst/>
              <a:rect l="l" t="t" r="r" b="b"/>
              <a:pathLst>
                <a:path w="12114" h="6058" extrusionOk="0">
                  <a:moveTo>
                    <a:pt x="6259" y="1"/>
                  </a:moveTo>
                  <a:lnTo>
                    <a:pt x="3029" y="405"/>
                  </a:lnTo>
                  <a:lnTo>
                    <a:pt x="1212" y="808"/>
                  </a:lnTo>
                  <a:lnTo>
                    <a:pt x="404" y="1414"/>
                  </a:lnTo>
                  <a:lnTo>
                    <a:pt x="1" y="2221"/>
                  </a:lnTo>
                  <a:lnTo>
                    <a:pt x="1" y="3231"/>
                  </a:lnTo>
                  <a:lnTo>
                    <a:pt x="404" y="4240"/>
                  </a:lnTo>
                  <a:lnTo>
                    <a:pt x="1010" y="4846"/>
                  </a:lnTo>
                  <a:lnTo>
                    <a:pt x="1817" y="5451"/>
                  </a:lnTo>
                  <a:lnTo>
                    <a:pt x="2827" y="5653"/>
                  </a:lnTo>
                  <a:lnTo>
                    <a:pt x="3836" y="6057"/>
                  </a:lnTo>
                  <a:lnTo>
                    <a:pt x="7672" y="6057"/>
                  </a:lnTo>
                  <a:lnTo>
                    <a:pt x="9893" y="5855"/>
                  </a:lnTo>
                  <a:lnTo>
                    <a:pt x="12113" y="5451"/>
                  </a:lnTo>
                  <a:lnTo>
                    <a:pt x="10700" y="405"/>
                  </a:lnTo>
                  <a:lnTo>
                    <a:pt x="10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57200" y="3593305"/>
              <a:ext cx="378336" cy="232271"/>
            </a:xfrm>
            <a:custGeom>
              <a:avLst/>
              <a:gdLst/>
              <a:ahLst/>
              <a:cxnLst/>
              <a:rect l="l" t="t" r="r" b="b"/>
              <a:pathLst>
                <a:path w="20390" h="12518" extrusionOk="0">
                  <a:moveTo>
                    <a:pt x="0" y="1"/>
                  </a:moveTo>
                  <a:lnTo>
                    <a:pt x="0" y="12517"/>
                  </a:lnTo>
                  <a:lnTo>
                    <a:pt x="16150" y="12517"/>
                  </a:lnTo>
                  <a:lnTo>
                    <a:pt x="17160" y="12114"/>
                  </a:lnTo>
                  <a:lnTo>
                    <a:pt x="17967" y="11710"/>
                  </a:lnTo>
                  <a:lnTo>
                    <a:pt x="18775" y="11104"/>
                  </a:lnTo>
                  <a:lnTo>
                    <a:pt x="19380" y="10297"/>
                  </a:lnTo>
                  <a:lnTo>
                    <a:pt x="19986" y="9489"/>
                  </a:lnTo>
                  <a:lnTo>
                    <a:pt x="20188" y="8480"/>
                  </a:lnTo>
                  <a:lnTo>
                    <a:pt x="20390" y="7470"/>
                  </a:lnTo>
                  <a:lnTo>
                    <a:pt x="20390" y="5048"/>
                  </a:lnTo>
                  <a:lnTo>
                    <a:pt x="20188" y="4038"/>
                  </a:lnTo>
                  <a:lnTo>
                    <a:pt x="19986" y="3029"/>
                  </a:lnTo>
                  <a:lnTo>
                    <a:pt x="19380" y="2222"/>
                  </a:lnTo>
                  <a:lnTo>
                    <a:pt x="18775" y="1414"/>
                  </a:lnTo>
                  <a:lnTo>
                    <a:pt x="17967" y="808"/>
                  </a:lnTo>
                  <a:lnTo>
                    <a:pt x="17160" y="405"/>
                  </a:lnTo>
                  <a:lnTo>
                    <a:pt x="16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57200" y="3701945"/>
              <a:ext cx="314656" cy="14992"/>
            </a:xfrm>
            <a:custGeom>
              <a:avLst/>
              <a:gdLst/>
              <a:ahLst/>
              <a:cxnLst/>
              <a:rect l="l" t="t" r="r" b="b"/>
              <a:pathLst>
                <a:path w="16958" h="808" extrusionOk="0">
                  <a:moveTo>
                    <a:pt x="0" y="0"/>
                  </a:moveTo>
                  <a:lnTo>
                    <a:pt x="0" y="808"/>
                  </a:lnTo>
                  <a:lnTo>
                    <a:pt x="16958" y="404"/>
                  </a:lnTo>
                  <a:lnTo>
                    <a:pt x="16554" y="202"/>
                  </a:lnTo>
                  <a:lnTo>
                    <a:pt x="15747" y="202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7200" y="3701945"/>
              <a:ext cx="314656" cy="14992"/>
            </a:xfrm>
            <a:custGeom>
              <a:avLst/>
              <a:gdLst/>
              <a:ahLst/>
              <a:cxnLst/>
              <a:rect l="l" t="t" r="r" b="b"/>
              <a:pathLst>
                <a:path w="16958" h="808" fill="none" extrusionOk="0">
                  <a:moveTo>
                    <a:pt x="0" y="808"/>
                  </a:moveTo>
                  <a:lnTo>
                    <a:pt x="0" y="0"/>
                  </a:lnTo>
                  <a:lnTo>
                    <a:pt x="4239" y="0"/>
                  </a:lnTo>
                  <a:lnTo>
                    <a:pt x="12718" y="0"/>
                  </a:lnTo>
                  <a:lnTo>
                    <a:pt x="12718" y="0"/>
                  </a:lnTo>
                  <a:lnTo>
                    <a:pt x="15747" y="202"/>
                  </a:lnTo>
                  <a:lnTo>
                    <a:pt x="16554" y="202"/>
                  </a:lnTo>
                  <a:lnTo>
                    <a:pt x="16958" y="404"/>
                  </a:lnTo>
                  <a:lnTo>
                    <a:pt x="16958" y="4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4873580" y="3810568"/>
              <a:ext cx="337144" cy="168591"/>
            </a:xfrm>
            <a:custGeom>
              <a:avLst/>
              <a:gdLst/>
              <a:ahLst/>
              <a:cxnLst/>
              <a:rect l="l" t="t" r="r" b="b"/>
              <a:pathLst>
                <a:path w="18170" h="9086" extrusionOk="0">
                  <a:moveTo>
                    <a:pt x="9287" y="1"/>
                  </a:moveTo>
                  <a:lnTo>
                    <a:pt x="4442" y="607"/>
                  </a:lnTo>
                  <a:lnTo>
                    <a:pt x="2625" y="808"/>
                  </a:lnTo>
                  <a:lnTo>
                    <a:pt x="1615" y="1010"/>
                  </a:lnTo>
                  <a:lnTo>
                    <a:pt x="1010" y="1616"/>
                  </a:lnTo>
                  <a:lnTo>
                    <a:pt x="606" y="2020"/>
                  </a:lnTo>
                  <a:lnTo>
                    <a:pt x="202" y="2625"/>
                  </a:lnTo>
                  <a:lnTo>
                    <a:pt x="0" y="3433"/>
                  </a:lnTo>
                  <a:lnTo>
                    <a:pt x="0" y="4038"/>
                  </a:lnTo>
                  <a:lnTo>
                    <a:pt x="0" y="4846"/>
                  </a:lnTo>
                  <a:lnTo>
                    <a:pt x="202" y="5452"/>
                  </a:lnTo>
                  <a:lnTo>
                    <a:pt x="606" y="6259"/>
                  </a:lnTo>
                  <a:lnTo>
                    <a:pt x="1414" y="7268"/>
                  </a:lnTo>
                  <a:lnTo>
                    <a:pt x="2625" y="8076"/>
                  </a:lnTo>
                  <a:lnTo>
                    <a:pt x="4038" y="8480"/>
                  </a:lnTo>
                  <a:lnTo>
                    <a:pt x="5451" y="8884"/>
                  </a:lnTo>
                  <a:lnTo>
                    <a:pt x="7066" y="9085"/>
                  </a:lnTo>
                  <a:lnTo>
                    <a:pt x="11507" y="9085"/>
                  </a:lnTo>
                  <a:lnTo>
                    <a:pt x="14939" y="8682"/>
                  </a:lnTo>
                  <a:lnTo>
                    <a:pt x="18169" y="8076"/>
                  </a:lnTo>
                  <a:lnTo>
                    <a:pt x="16151" y="405"/>
                  </a:lnTo>
                  <a:lnTo>
                    <a:pt x="15949" y="203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090543" y="3008945"/>
              <a:ext cx="973933" cy="546927"/>
            </a:xfrm>
            <a:custGeom>
              <a:avLst/>
              <a:gdLst/>
              <a:ahLst/>
              <a:cxnLst/>
              <a:rect l="l" t="t" r="r" b="b"/>
              <a:pathLst>
                <a:path w="52489" h="29476" extrusionOk="0">
                  <a:moveTo>
                    <a:pt x="0" y="1"/>
                  </a:moveTo>
                  <a:lnTo>
                    <a:pt x="43606" y="29475"/>
                  </a:lnTo>
                  <a:lnTo>
                    <a:pt x="52489" y="29475"/>
                  </a:lnTo>
                  <a:lnTo>
                    <a:pt x="47845" y="25034"/>
                  </a:lnTo>
                  <a:lnTo>
                    <a:pt x="43000" y="20996"/>
                  </a:lnTo>
                  <a:lnTo>
                    <a:pt x="38357" y="17362"/>
                  </a:lnTo>
                  <a:lnTo>
                    <a:pt x="33714" y="14132"/>
                  </a:lnTo>
                  <a:lnTo>
                    <a:pt x="29071" y="11508"/>
                  </a:lnTo>
                  <a:lnTo>
                    <a:pt x="24831" y="9085"/>
                  </a:lnTo>
                  <a:lnTo>
                    <a:pt x="20592" y="7067"/>
                  </a:lnTo>
                  <a:lnTo>
                    <a:pt x="16756" y="5250"/>
                  </a:lnTo>
                  <a:lnTo>
                    <a:pt x="13122" y="3837"/>
                  </a:lnTo>
                  <a:lnTo>
                    <a:pt x="9892" y="2625"/>
                  </a:lnTo>
                  <a:lnTo>
                    <a:pt x="4644" y="1010"/>
                  </a:lnTo>
                  <a:lnTo>
                    <a:pt x="1212" y="2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1082749" y="3038912"/>
              <a:ext cx="764169" cy="472002"/>
            </a:xfrm>
            <a:custGeom>
              <a:avLst/>
              <a:gdLst/>
              <a:ahLst/>
              <a:cxnLst/>
              <a:rect l="l" t="t" r="r" b="b"/>
              <a:pathLst>
                <a:path w="41184" h="25438" extrusionOk="0">
                  <a:moveTo>
                    <a:pt x="41184" y="1"/>
                  </a:moveTo>
                  <a:lnTo>
                    <a:pt x="36742" y="1212"/>
                  </a:lnTo>
                  <a:lnTo>
                    <a:pt x="32099" y="2827"/>
                  </a:lnTo>
                  <a:lnTo>
                    <a:pt x="26245" y="5452"/>
                  </a:lnTo>
                  <a:lnTo>
                    <a:pt x="23015" y="6865"/>
                  </a:lnTo>
                  <a:lnTo>
                    <a:pt x="19583" y="8682"/>
                  </a:lnTo>
                  <a:lnTo>
                    <a:pt x="16151" y="10700"/>
                  </a:lnTo>
                  <a:lnTo>
                    <a:pt x="12719" y="12921"/>
                  </a:lnTo>
                  <a:lnTo>
                    <a:pt x="9287" y="15344"/>
                  </a:lnTo>
                  <a:lnTo>
                    <a:pt x="6057" y="17968"/>
                  </a:lnTo>
                  <a:lnTo>
                    <a:pt x="2827" y="20996"/>
                  </a:lnTo>
                  <a:lnTo>
                    <a:pt x="1" y="24024"/>
                  </a:lnTo>
                  <a:lnTo>
                    <a:pt x="5048" y="25438"/>
                  </a:lnTo>
                  <a:lnTo>
                    <a:pt x="411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554876" y="3128812"/>
              <a:ext cx="1284841" cy="599364"/>
            </a:xfrm>
            <a:custGeom>
              <a:avLst/>
              <a:gdLst/>
              <a:ahLst/>
              <a:cxnLst/>
              <a:rect l="l" t="t" r="r" b="b"/>
              <a:pathLst>
                <a:path w="69245" h="32302" extrusionOk="0">
                  <a:moveTo>
                    <a:pt x="1" y="1"/>
                  </a:moveTo>
                  <a:lnTo>
                    <a:pt x="3231" y="30283"/>
                  </a:lnTo>
                  <a:lnTo>
                    <a:pt x="69245" y="32302"/>
                  </a:lnTo>
                  <a:lnTo>
                    <a:pt x="68437" y="31090"/>
                  </a:lnTo>
                  <a:lnTo>
                    <a:pt x="67428" y="29475"/>
                  </a:lnTo>
                  <a:lnTo>
                    <a:pt x="66015" y="27658"/>
                  </a:lnTo>
                  <a:lnTo>
                    <a:pt x="64198" y="25236"/>
                  </a:lnTo>
                  <a:lnTo>
                    <a:pt x="61574" y="22611"/>
                  </a:lnTo>
                  <a:lnTo>
                    <a:pt x="58545" y="19987"/>
                  </a:lnTo>
                  <a:lnTo>
                    <a:pt x="54912" y="16959"/>
                  </a:lnTo>
                  <a:lnTo>
                    <a:pt x="50672" y="14132"/>
                  </a:lnTo>
                  <a:lnTo>
                    <a:pt x="45827" y="11306"/>
                  </a:lnTo>
                  <a:lnTo>
                    <a:pt x="43001" y="9893"/>
                  </a:lnTo>
                  <a:lnTo>
                    <a:pt x="40175" y="8480"/>
                  </a:lnTo>
                  <a:lnTo>
                    <a:pt x="37146" y="7269"/>
                  </a:lnTo>
                  <a:lnTo>
                    <a:pt x="33714" y="6057"/>
                  </a:lnTo>
                  <a:lnTo>
                    <a:pt x="30283" y="4846"/>
                  </a:lnTo>
                  <a:lnTo>
                    <a:pt x="26649" y="3837"/>
                  </a:lnTo>
                  <a:lnTo>
                    <a:pt x="22611" y="2827"/>
                  </a:lnTo>
                  <a:lnTo>
                    <a:pt x="18574" y="2020"/>
                  </a:lnTo>
                  <a:lnTo>
                    <a:pt x="14132" y="1212"/>
                  </a:lnTo>
                  <a:lnTo>
                    <a:pt x="9691" y="607"/>
                  </a:lnTo>
                  <a:lnTo>
                    <a:pt x="4846" y="2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637297" y="3188764"/>
              <a:ext cx="1015144" cy="475732"/>
            </a:xfrm>
            <a:custGeom>
              <a:avLst/>
              <a:gdLst/>
              <a:ahLst/>
              <a:cxnLst/>
              <a:rect l="l" t="t" r="r" b="b"/>
              <a:pathLst>
                <a:path w="54710" h="25639" extrusionOk="0">
                  <a:moveTo>
                    <a:pt x="0" y="0"/>
                  </a:moveTo>
                  <a:lnTo>
                    <a:pt x="2625" y="24024"/>
                  </a:lnTo>
                  <a:lnTo>
                    <a:pt x="54709" y="25639"/>
                  </a:lnTo>
                  <a:lnTo>
                    <a:pt x="54103" y="24629"/>
                  </a:lnTo>
                  <a:lnTo>
                    <a:pt x="52287" y="22005"/>
                  </a:lnTo>
                  <a:lnTo>
                    <a:pt x="50672" y="20188"/>
                  </a:lnTo>
                  <a:lnTo>
                    <a:pt x="48653" y="18169"/>
                  </a:lnTo>
                  <a:lnTo>
                    <a:pt x="46432" y="15948"/>
                  </a:lnTo>
                  <a:lnTo>
                    <a:pt x="43404" y="13526"/>
                  </a:lnTo>
                  <a:lnTo>
                    <a:pt x="40174" y="11305"/>
                  </a:lnTo>
                  <a:lnTo>
                    <a:pt x="36136" y="9085"/>
                  </a:lnTo>
                  <a:lnTo>
                    <a:pt x="31695" y="6864"/>
                  </a:lnTo>
                  <a:lnTo>
                    <a:pt x="26648" y="4845"/>
                  </a:lnTo>
                  <a:lnTo>
                    <a:pt x="20995" y="3230"/>
                  </a:lnTo>
                  <a:lnTo>
                    <a:pt x="17967" y="2423"/>
                  </a:lnTo>
                  <a:lnTo>
                    <a:pt x="14737" y="1817"/>
                  </a:lnTo>
                  <a:lnTo>
                    <a:pt x="11305" y="1211"/>
                  </a:lnTo>
                  <a:lnTo>
                    <a:pt x="7671" y="606"/>
                  </a:lnTo>
                  <a:lnTo>
                    <a:pt x="3836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1329977" y="3128812"/>
              <a:ext cx="1262371" cy="565649"/>
            </a:xfrm>
            <a:custGeom>
              <a:avLst/>
              <a:gdLst/>
              <a:ahLst/>
              <a:cxnLst/>
              <a:rect l="l" t="t" r="r" b="b"/>
              <a:pathLst>
                <a:path w="68034" h="30485" extrusionOk="0">
                  <a:moveTo>
                    <a:pt x="64804" y="1"/>
                  </a:moveTo>
                  <a:lnTo>
                    <a:pt x="57738" y="203"/>
                  </a:lnTo>
                  <a:lnTo>
                    <a:pt x="51278" y="607"/>
                  </a:lnTo>
                  <a:lnTo>
                    <a:pt x="45221" y="1212"/>
                  </a:lnTo>
                  <a:lnTo>
                    <a:pt x="39771" y="1818"/>
                  </a:lnTo>
                  <a:lnTo>
                    <a:pt x="34724" y="2625"/>
                  </a:lnTo>
                  <a:lnTo>
                    <a:pt x="30080" y="3433"/>
                  </a:lnTo>
                  <a:lnTo>
                    <a:pt x="25841" y="4442"/>
                  </a:lnTo>
                  <a:lnTo>
                    <a:pt x="22005" y="5452"/>
                  </a:lnTo>
                  <a:lnTo>
                    <a:pt x="18775" y="6663"/>
                  </a:lnTo>
                  <a:lnTo>
                    <a:pt x="15545" y="7672"/>
                  </a:lnTo>
                  <a:lnTo>
                    <a:pt x="12921" y="8884"/>
                  </a:lnTo>
                  <a:lnTo>
                    <a:pt x="10498" y="10297"/>
                  </a:lnTo>
                  <a:lnTo>
                    <a:pt x="8480" y="11508"/>
                  </a:lnTo>
                  <a:lnTo>
                    <a:pt x="6663" y="12921"/>
                  </a:lnTo>
                  <a:lnTo>
                    <a:pt x="5048" y="14132"/>
                  </a:lnTo>
                  <a:lnTo>
                    <a:pt x="3836" y="15546"/>
                  </a:lnTo>
                  <a:lnTo>
                    <a:pt x="2625" y="16959"/>
                  </a:lnTo>
                  <a:lnTo>
                    <a:pt x="1818" y="18170"/>
                  </a:lnTo>
                  <a:lnTo>
                    <a:pt x="1212" y="19583"/>
                  </a:lnTo>
                  <a:lnTo>
                    <a:pt x="606" y="20794"/>
                  </a:lnTo>
                  <a:lnTo>
                    <a:pt x="202" y="22006"/>
                  </a:lnTo>
                  <a:lnTo>
                    <a:pt x="1" y="23217"/>
                  </a:lnTo>
                  <a:lnTo>
                    <a:pt x="1" y="25236"/>
                  </a:lnTo>
                  <a:lnTo>
                    <a:pt x="1" y="27053"/>
                  </a:lnTo>
                  <a:lnTo>
                    <a:pt x="404" y="28466"/>
                  </a:lnTo>
                  <a:lnTo>
                    <a:pt x="808" y="29677"/>
                  </a:lnTo>
                  <a:lnTo>
                    <a:pt x="68034" y="30485"/>
                  </a:lnTo>
                  <a:lnTo>
                    <a:pt x="64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1491055" y="3192493"/>
              <a:ext cx="1007648" cy="449532"/>
            </a:xfrm>
            <a:custGeom>
              <a:avLst/>
              <a:gdLst/>
              <a:ahLst/>
              <a:cxnLst/>
              <a:rect l="l" t="t" r="r" b="b"/>
              <a:pathLst>
                <a:path w="54306" h="24227" extrusionOk="0">
                  <a:moveTo>
                    <a:pt x="51681" y="1"/>
                  </a:moveTo>
                  <a:lnTo>
                    <a:pt x="46029" y="203"/>
                  </a:lnTo>
                  <a:lnTo>
                    <a:pt x="40982" y="405"/>
                  </a:lnTo>
                  <a:lnTo>
                    <a:pt x="36137" y="808"/>
                  </a:lnTo>
                  <a:lnTo>
                    <a:pt x="31695" y="1414"/>
                  </a:lnTo>
                  <a:lnTo>
                    <a:pt x="27658" y="2020"/>
                  </a:lnTo>
                  <a:lnTo>
                    <a:pt x="24024" y="2625"/>
                  </a:lnTo>
                  <a:lnTo>
                    <a:pt x="20794" y="3433"/>
                  </a:lnTo>
                  <a:lnTo>
                    <a:pt x="17766" y="4240"/>
                  </a:lnTo>
                  <a:lnTo>
                    <a:pt x="14939" y="5048"/>
                  </a:lnTo>
                  <a:lnTo>
                    <a:pt x="12517" y="6057"/>
                  </a:lnTo>
                  <a:lnTo>
                    <a:pt x="10296" y="7067"/>
                  </a:lnTo>
                  <a:lnTo>
                    <a:pt x="8479" y="8076"/>
                  </a:lnTo>
                  <a:lnTo>
                    <a:pt x="6864" y="9085"/>
                  </a:lnTo>
                  <a:lnTo>
                    <a:pt x="5249" y="10095"/>
                  </a:lnTo>
                  <a:lnTo>
                    <a:pt x="4038" y="11306"/>
                  </a:lnTo>
                  <a:lnTo>
                    <a:pt x="3029" y="12315"/>
                  </a:lnTo>
                  <a:lnTo>
                    <a:pt x="2221" y="13325"/>
                  </a:lnTo>
                  <a:lnTo>
                    <a:pt x="1615" y="14536"/>
                  </a:lnTo>
                  <a:lnTo>
                    <a:pt x="606" y="16555"/>
                  </a:lnTo>
                  <a:lnTo>
                    <a:pt x="202" y="18372"/>
                  </a:lnTo>
                  <a:lnTo>
                    <a:pt x="0" y="19987"/>
                  </a:lnTo>
                  <a:lnTo>
                    <a:pt x="202" y="21602"/>
                  </a:lnTo>
                  <a:lnTo>
                    <a:pt x="404" y="22611"/>
                  </a:lnTo>
                  <a:lnTo>
                    <a:pt x="808" y="23621"/>
                  </a:lnTo>
                  <a:lnTo>
                    <a:pt x="54306" y="24226"/>
                  </a:lnTo>
                  <a:lnTo>
                    <a:pt x="516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3401453" y="3495927"/>
              <a:ext cx="269715" cy="187294"/>
            </a:xfrm>
            <a:custGeom>
              <a:avLst/>
              <a:gdLst/>
              <a:ahLst/>
              <a:cxnLst/>
              <a:rect l="l" t="t" r="r" b="b"/>
              <a:pathLst>
                <a:path w="14536" h="10094" extrusionOk="0">
                  <a:moveTo>
                    <a:pt x="5653" y="0"/>
                  </a:moveTo>
                  <a:lnTo>
                    <a:pt x="4442" y="202"/>
                  </a:lnTo>
                  <a:lnTo>
                    <a:pt x="3028" y="606"/>
                  </a:lnTo>
                  <a:lnTo>
                    <a:pt x="2019" y="1211"/>
                  </a:lnTo>
                  <a:lnTo>
                    <a:pt x="1010" y="2423"/>
                  </a:lnTo>
                  <a:lnTo>
                    <a:pt x="202" y="3836"/>
                  </a:lnTo>
                  <a:lnTo>
                    <a:pt x="0" y="5249"/>
                  </a:lnTo>
                  <a:lnTo>
                    <a:pt x="0" y="6864"/>
                  </a:lnTo>
                  <a:lnTo>
                    <a:pt x="202" y="8075"/>
                  </a:lnTo>
                  <a:lnTo>
                    <a:pt x="404" y="8681"/>
                  </a:lnTo>
                  <a:lnTo>
                    <a:pt x="1010" y="9286"/>
                  </a:lnTo>
                  <a:lnTo>
                    <a:pt x="1817" y="9690"/>
                  </a:lnTo>
                  <a:lnTo>
                    <a:pt x="2827" y="9690"/>
                  </a:lnTo>
                  <a:lnTo>
                    <a:pt x="7066" y="10094"/>
                  </a:lnTo>
                  <a:lnTo>
                    <a:pt x="11104" y="10094"/>
                  </a:lnTo>
                  <a:lnTo>
                    <a:pt x="12113" y="9892"/>
                  </a:lnTo>
                  <a:lnTo>
                    <a:pt x="13122" y="9690"/>
                  </a:lnTo>
                  <a:lnTo>
                    <a:pt x="13728" y="9085"/>
                  </a:lnTo>
                  <a:lnTo>
                    <a:pt x="14132" y="8479"/>
                  </a:lnTo>
                  <a:lnTo>
                    <a:pt x="14334" y="7671"/>
                  </a:lnTo>
                  <a:lnTo>
                    <a:pt x="14535" y="6864"/>
                  </a:lnTo>
                  <a:lnTo>
                    <a:pt x="14334" y="5855"/>
                  </a:lnTo>
                  <a:lnTo>
                    <a:pt x="13930" y="4643"/>
                  </a:lnTo>
                  <a:lnTo>
                    <a:pt x="13122" y="3634"/>
                  </a:lnTo>
                  <a:lnTo>
                    <a:pt x="12315" y="2826"/>
                  </a:lnTo>
                  <a:lnTo>
                    <a:pt x="11507" y="2019"/>
                  </a:lnTo>
                  <a:lnTo>
                    <a:pt x="10498" y="1211"/>
                  </a:lnTo>
                  <a:lnTo>
                    <a:pt x="9287" y="808"/>
                  </a:lnTo>
                  <a:lnTo>
                    <a:pt x="8075" y="404"/>
                  </a:lnTo>
                  <a:lnTo>
                    <a:pt x="7066" y="0"/>
                  </a:lnTo>
                  <a:close/>
                </a:path>
              </a:pathLst>
            </a:custGeom>
            <a:solidFill>
              <a:srgbClr val="FFC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2622305" y="2806675"/>
              <a:ext cx="269715" cy="161095"/>
            </a:xfrm>
            <a:custGeom>
              <a:avLst/>
              <a:gdLst/>
              <a:ahLst/>
              <a:cxnLst/>
              <a:rect l="l" t="t" r="r" b="b"/>
              <a:pathLst>
                <a:path w="14536" h="8682" extrusionOk="0">
                  <a:moveTo>
                    <a:pt x="2423" y="0"/>
                  </a:moveTo>
                  <a:lnTo>
                    <a:pt x="1" y="8681"/>
                  </a:lnTo>
                  <a:lnTo>
                    <a:pt x="14536" y="8681"/>
                  </a:lnTo>
                  <a:lnTo>
                    <a:pt x="12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386321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2386321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232740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2311395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2232740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2539902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2464976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539902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693482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614809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693482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847063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768389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847063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996896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921970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996896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3150477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3075551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3150477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3304057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3229132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3304057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3457638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3378964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3457638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3611219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3532545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3611219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1876871" y="3001468"/>
              <a:ext cx="1161246" cy="93666"/>
            </a:xfrm>
            <a:custGeom>
              <a:avLst/>
              <a:gdLst/>
              <a:ahLst/>
              <a:cxnLst/>
              <a:rect l="l" t="t" r="r" b="b"/>
              <a:pathLst>
                <a:path w="62584" h="5048" fill="none" extrusionOk="0">
                  <a:moveTo>
                    <a:pt x="62583" y="3230"/>
                  </a:moveTo>
                  <a:lnTo>
                    <a:pt x="62583" y="3230"/>
                  </a:lnTo>
                  <a:lnTo>
                    <a:pt x="61372" y="2826"/>
                  </a:lnTo>
                  <a:lnTo>
                    <a:pt x="57738" y="2019"/>
                  </a:lnTo>
                  <a:lnTo>
                    <a:pt x="52085" y="1009"/>
                  </a:lnTo>
                  <a:lnTo>
                    <a:pt x="48452" y="606"/>
                  </a:lnTo>
                  <a:lnTo>
                    <a:pt x="44616" y="202"/>
                  </a:lnTo>
                  <a:lnTo>
                    <a:pt x="40175" y="0"/>
                  </a:lnTo>
                  <a:lnTo>
                    <a:pt x="35330" y="0"/>
                  </a:lnTo>
                  <a:lnTo>
                    <a:pt x="30283" y="0"/>
                  </a:lnTo>
                  <a:lnTo>
                    <a:pt x="24630" y="404"/>
                  </a:lnTo>
                  <a:lnTo>
                    <a:pt x="18977" y="1009"/>
                  </a:lnTo>
                  <a:lnTo>
                    <a:pt x="12921" y="2019"/>
                  </a:lnTo>
                  <a:lnTo>
                    <a:pt x="6663" y="3230"/>
                  </a:lnTo>
                  <a:lnTo>
                    <a:pt x="1" y="5047"/>
                  </a:lnTo>
                </a:path>
              </a:pathLst>
            </a:custGeom>
            <a:noFill/>
            <a:ln w="20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4098180" y="3597053"/>
              <a:ext cx="899027" cy="138624"/>
            </a:xfrm>
            <a:custGeom>
              <a:avLst/>
              <a:gdLst/>
              <a:ahLst/>
              <a:cxnLst/>
              <a:rect l="l" t="t" r="r" b="b"/>
              <a:pathLst>
                <a:path w="48452" h="7471" fill="none" extrusionOk="0">
                  <a:moveTo>
                    <a:pt x="1" y="1"/>
                  </a:moveTo>
                  <a:lnTo>
                    <a:pt x="48451" y="7470"/>
                  </a:lnTo>
                </a:path>
              </a:pathLst>
            </a:custGeom>
            <a:noFill/>
            <a:ln w="20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558325" y="3525894"/>
              <a:ext cx="483228" cy="19"/>
            </a:xfrm>
            <a:custGeom>
              <a:avLst/>
              <a:gdLst/>
              <a:ahLst/>
              <a:cxnLst/>
              <a:rect l="l" t="t" r="r" b="b"/>
              <a:pathLst>
                <a:path w="26043" h="1" fill="none" extrusionOk="0">
                  <a:moveTo>
                    <a:pt x="1" y="0"/>
                  </a:moveTo>
                  <a:lnTo>
                    <a:pt x="26043" y="0"/>
                  </a:lnTo>
                </a:path>
              </a:pathLst>
            </a:custGeom>
            <a:noFill/>
            <a:ln w="20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2817097" y="2806675"/>
              <a:ext cx="74925" cy="161095"/>
            </a:xfrm>
            <a:custGeom>
              <a:avLst/>
              <a:gdLst/>
              <a:ahLst/>
              <a:cxnLst/>
              <a:rect l="l" t="t" r="r" b="b"/>
              <a:pathLst>
                <a:path w="4038" h="8682" extrusionOk="0">
                  <a:moveTo>
                    <a:pt x="1615" y="0"/>
                  </a:moveTo>
                  <a:lnTo>
                    <a:pt x="1212" y="404"/>
                  </a:lnTo>
                  <a:lnTo>
                    <a:pt x="808" y="1212"/>
                  </a:lnTo>
                  <a:lnTo>
                    <a:pt x="202" y="2423"/>
                  </a:lnTo>
                  <a:lnTo>
                    <a:pt x="0" y="3432"/>
                  </a:lnTo>
                  <a:lnTo>
                    <a:pt x="0" y="4442"/>
                  </a:lnTo>
                  <a:lnTo>
                    <a:pt x="202" y="5451"/>
                  </a:lnTo>
                  <a:lnTo>
                    <a:pt x="606" y="6259"/>
                  </a:lnTo>
                  <a:lnTo>
                    <a:pt x="1413" y="7066"/>
                  </a:lnTo>
                  <a:lnTo>
                    <a:pt x="2019" y="7672"/>
                  </a:lnTo>
                  <a:lnTo>
                    <a:pt x="3432" y="8479"/>
                  </a:lnTo>
                  <a:lnTo>
                    <a:pt x="4038" y="8681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1936804" y="3289890"/>
              <a:ext cx="378355" cy="277212"/>
            </a:xfrm>
            <a:custGeom>
              <a:avLst/>
              <a:gdLst/>
              <a:ahLst/>
              <a:cxnLst/>
              <a:rect l="l" t="t" r="r" b="b"/>
              <a:pathLst>
                <a:path w="20391" h="14940" fill="none" extrusionOk="0">
                  <a:moveTo>
                    <a:pt x="1" y="1"/>
                  </a:moveTo>
                  <a:lnTo>
                    <a:pt x="20391" y="14940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1921830" y="3387286"/>
              <a:ext cx="247245" cy="179817"/>
            </a:xfrm>
            <a:custGeom>
              <a:avLst/>
              <a:gdLst/>
              <a:ahLst/>
              <a:cxnLst/>
              <a:rect l="l" t="t" r="r" b="b"/>
              <a:pathLst>
                <a:path w="13325" h="9691" fill="none" extrusionOk="0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2832071" y="3289890"/>
              <a:ext cx="378355" cy="277212"/>
            </a:xfrm>
            <a:custGeom>
              <a:avLst/>
              <a:gdLst/>
              <a:ahLst/>
              <a:cxnLst/>
              <a:rect l="l" t="t" r="r" b="b"/>
              <a:pathLst>
                <a:path w="20391" h="14940" fill="none" extrusionOk="0">
                  <a:moveTo>
                    <a:pt x="1" y="1"/>
                  </a:moveTo>
                  <a:lnTo>
                    <a:pt x="20390" y="14940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2817097" y="3387286"/>
              <a:ext cx="247245" cy="179817"/>
            </a:xfrm>
            <a:custGeom>
              <a:avLst/>
              <a:gdLst/>
              <a:ahLst/>
              <a:cxnLst/>
              <a:rect l="l" t="t" r="r" b="b"/>
              <a:pathLst>
                <a:path w="13325" h="9691" fill="none" extrusionOk="0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16"/>
          <p:cNvGrpSpPr/>
          <p:nvPr/>
        </p:nvGrpSpPr>
        <p:grpSpPr>
          <a:xfrm>
            <a:off x="204600" y="3075725"/>
            <a:ext cx="1998900" cy="1641825"/>
            <a:chOff x="204600" y="3075725"/>
            <a:chExt cx="1998900" cy="1641825"/>
          </a:xfrm>
        </p:grpSpPr>
        <p:grpSp>
          <p:nvGrpSpPr>
            <p:cNvPr id="339" name="Google Shape;339;p16"/>
            <p:cNvGrpSpPr/>
            <p:nvPr/>
          </p:nvGrpSpPr>
          <p:grpSpPr>
            <a:xfrm>
              <a:off x="204600" y="3736250"/>
              <a:ext cx="1998900" cy="981300"/>
              <a:chOff x="204600" y="3736250"/>
              <a:chExt cx="1998900" cy="981300"/>
            </a:xfrm>
          </p:grpSpPr>
          <p:sp>
            <p:nvSpPr>
              <p:cNvPr id="340" name="Google Shape;340;p16"/>
              <p:cNvSpPr txBox="1"/>
              <p:nvPr/>
            </p:nvSpPr>
            <p:spPr>
              <a:xfrm>
                <a:off x="351300" y="4071650"/>
                <a:ext cx="17055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long/lat should not exceed 180/90</a:t>
                </a:r>
                <a:b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strings -&gt; factors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1" name="Google Shape;341;p16"/>
              <p:cNvSpPr txBox="1"/>
              <p:nvPr/>
            </p:nvSpPr>
            <p:spPr>
              <a:xfrm>
                <a:off x="204600" y="3736250"/>
                <a:ext cx="19989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Cleaning</a:t>
                </a:r>
                <a:endParaRPr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42" name="Google Shape;342;p16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3" name="Google Shape;343;p16"/>
          <p:cNvGrpSpPr/>
          <p:nvPr/>
        </p:nvGrpSpPr>
        <p:grpSpPr>
          <a:xfrm>
            <a:off x="2272000" y="3075725"/>
            <a:ext cx="2354700" cy="1656450"/>
            <a:chOff x="2272000" y="3075725"/>
            <a:chExt cx="2354700" cy="1656450"/>
          </a:xfrm>
        </p:grpSpPr>
        <p:grpSp>
          <p:nvGrpSpPr>
            <p:cNvPr id="344" name="Google Shape;344;p16"/>
            <p:cNvGrpSpPr/>
            <p:nvPr/>
          </p:nvGrpSpPr>
          <p:grpSpPr>
            <a:xfrm>
              <a:off x="2272000" y="3750875"/>
              <a:ext cx="2354700" cy="981300"/>
              <a:chOff x="2272000" y="3750875"/>
              <a:chExt cx="2354700" cy="981300"/>
            </a:xfrm>
          </p:grpSpPr>
          <p:sp>
            <p:nvSpPr>
              <p:cNvPr id="345" name="Google Shape;345;p16"/>
              <p:cNvSpPr txBox="1"/>
              <p:nvPr/>
            </p:nvSpPr>
            <p:spPr>
              <a:xfrm>
                <a:off x="2730838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sin/cos hour</a:t>
                </a:r>
                <a:b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Haversine dist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6" name="Google Shape;346;p16"/>
              <p:cNvSpPr txBox="1"/>
              <p:nvPr/>
            </p:nvSpPr>
            <p:spPr>
              <a:xfrm>
                <a:off x="2272000" y="3750875"/>
                <a:ext cx="2354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Feature Engineering</a:t>
                </a:r>
                <a:endParaRPr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47" name="Google Shape;347;p16"/>
            <p:cNvSpPr/>
            <p:nvPr/>
          </p:nvSpPr>
          <p:spPr>
            <a:xfrm>
              <a:off x="3146949" y="3075725"/>
              <a:ext cx="604800" cy="6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8" name="Google Shape;348;p16"/>
          <p:cNvGrpSpPr/>
          <p:nvPr/>
        </p:nvGrpSpPr>
        <p:grpSpPr>
          <a:xfrm>
            <a:off x="4751875" y="3075725"/>
            <a:ext cx="1953900" cy="1523075"/>
            <a:chOff x="4751875" y="3075725"/>
            <a:chExt cx="1953900" cy="1523075"/>
          </a:xfrm>
        </p:grpSpPr>
        <p:grpSp>
          <p:nvGrpSpPr>
            <p:cNvPr id="349" name="Google Shape;349;p16"/>
            <p:cNvGrpSpPr/>
            <p:nvPr/>
          </p:nvGrpSpPr>
          <p:grpSpPr>
            <a:xfrm>
              <a:off x="4751875" y="3722350"/>
              <a:ext cx="1953900" cy="876450"/>
              <a:chOff x="4751875" y="3722350"/>
              <a:chExt cx="1953900" cy="876450"/>
            </a:xfrm>
          </p:grpSpPr>
          <p:sp>
            <p:nvSpPr>
              <p:cNvPr id="350" name="Google Shape;350;p16"/>
              <p:cNvSpPr txBox="1"/>
              <p:nvPr/>
            </p:nvSpPr>
            <p:spPr>
              <a:xfrm>
                <a:off x="4793575" y="3952900"/>
                <a:ext cx="19122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Maps are made of regions, so trees.</a:t>
                </a:r>
                <a:b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Slight overfitting wanted, so boosting.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1" name="Google Shape;351;p16"/>
              <p:cNvSpPr txBox="1"/>
              <p:nvPr/>
            </p:nvSpPr>
            <p:spPr>
              <a:xfrm>
                <a:off x="4751875" y="3722350"/>
                <a:ext cx="19122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Selection</a:t>
                </a:r>
                <a:endParaRPr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52" name="Google Shape;352;p16"/>
            <p:cNvSpPr/>
            <p:nvPr/>
          </p:nvSpPr>
          <p:spPr>
            <a:xfrm>
              <a:off x="5392249" y="3075725"/>
              <a:ext cx="604800" cy="60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3" name="Google Shape;353;p16"/>
          <p:cNvGrpSpPr/>
          <p:nvPr/>
        </p:nvGrpSpPr>
        <p:grpSpPr>
          <a:xfrm>
            <a:off x="6872650" y="3075725"/>
            <a:ext cx="1912200" cy="1641825"/>
            <a:chOff x="6983850" y="3075725"/>
            <a:chExt cx="1912200" cy="1641825"/>
          </a:xfrm>
        </p:grpSpPr>
        <p:grpSp>
          <p:nvGrpSpPr>
            <p:cNvPr id="354" name="Google Shape;354;p16"/>
            <p:cNvGrpSpPr/>
            <p:nvPr/>
          </p:nvGrpSpPr>
          <p:grpSpPr>
            <a:xfrm>
              <a:off x="6983850" y="3736250"/>
              <a:ext cx="1912200" cy="981300"/>
              <a:chOff x="6983850" y="3736250"/>
              <a:chExt cx="1912200" cy="981300"/>
            </a:xfrm>
          </p:grpSpPr>
          <p:sp>
            <p:nvSpPr>
              <p:cNvPr id="355" name="Google Shape;355;p16"/>
              <p:cNvSpPr txBox="1"/>
              <p:nvPr/>
            </p:nvSpPr>
            <p:spPr>
              <a:xfrm>
                <a:off x="6983850" y="4071650"/>
                <a:ext cx="19122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Done manually 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(Caret is broken)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6" name="Google Shape;356;p16"/>
              <p:cNvSpPr txBox="1"/>
              <p:nvPr/>
            </p:nvSpPr>
            <p:spPr>
              <a:xfrm>
                <a:off x="7193100" y="3736250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Tuning</a:t>
                </a:r>
                <a:endParaRPr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57" name="Google Shape;357;p16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58" name="Google Shape;358;p16"/>
          <p:cNvCxnSpPr>
            <a:stCxn id="342" idx="0"/>
          </p:cNvCxnSpPr>
          <p:nvPr/>
        </p:nvCxnSpPr>
        <p:spPr>
          <a:xfrm rot="-5400000">
            <a:off x="1376999" y="1967375"/>
            <a:ext cx="935400" cy="12813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9" name="Google Shape;359;p16"/>
          <p:cNvCxnSpPr>
            <a:stCxn id="347" idx="0"/>
          </p:cNvCxnSpPr>
          <p:nvPr/>
        </p:nvCxnSpPr>
        <p:spPr>
          <a:xfrm rot="-5400000">
            <a:off x="3028899" y="2019875"/>
            <a:ext cx="1476300" cy="635400"/>
          </a:xfrm>
          <a:prstGeom prst="bentConnector3">
            <a:avLst>
              <a:gd name="adj1" fmla="val 1426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0" name="Google Shape;360;p16"/>
          <p:cNvCxnSpPr>
            <a:stCxn id="352" idx="0"/>
          </p:cNvCxnSpPr>
          <p:nvPr/>
        </p:nvCxnSpPr>
        <p:spPr>
          <a:xfrm rot="5400000" flipH="1">
            <a:off x="4951249" y="2332325"/>
            <a:ext cx="849300" cy="637500"/>
          </a:xfrm>
          <a:prstGeom prst="bentConnector3">
            <a:avLst>
              <a:gd name="adj1" fmla="val 3292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1" name="Google Shape;361;p16"/>
          <p:cNvCxnSpPr>
            <a:stCxn id="357" idx="0"/>
          </p:cNvCxnSpPr>
          <p:nvPr/>
        </p:nvCxnSpPr>
        <p:spPr>
          <a:xfrm rot="5400000" flipH="1">
            <a:off x="6610150" y="1857125"/>
            <a:ext cx="1033200" cy="14040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/>
          <p:nvPr/>
        </p:nvSpPr>
        <p:spPr>
          <a:xfrm>
            <a:off x="6824138" y="2188379"/>
            <a:ext cx="43690" cy="49019"/>
          </a:xfrm>
          <a:custGeom>
            <a:avLst/>
            <a:gdLst/>
            <a:ahLst/>
            <a:cxnLst/>
            <a:rect l="l" t="t" r="r" b="b"/>
            <a:pathLst>
              <a:path w="5641" h="6364" extrusionOk="0">
                <a:moveTo>
                  <a:pt x="2893" y="0"/>
                </a:moveTo>
                <a:lnTo>
                  <a:pt x="2820" y="73"/>
                </a:lnTo>
                <a:lnTo>
                  <a:pt x="2748" y="145"/>
                </a:lnTo>
                <a:lnTo>
                  <a:pt x="73" y="6074"/>
                </a:lnTo>
                <a:lnTo>
                  <a:pt x="0" y="6219"/>
                </a:lnTo>
                <a:lnTo>
                  <a:pt x="73" y="6291"/>
                </a:lnTo>
                <a:lnTo>
                  <a:pt x="145" y="6364"/>
                </a:lnTo>
                <a:lnTo>
                  <a:pt x="5496" y="6364"/>
                </a:lnTo>
                <a:lnTo>
                  <a:pt x="5568" y="6291"/>
                </a:lnTo>
                <a:lnTo>
                  <a:pt x="5641" y="6219"/>
                </a:lnTo>
                <a:lnTo>
                  <a:pt x="5568" y="6074"/>
                </a:lnTo>
                <a:lnTo>
                  <a:pt x="3037" y="145"/>
                </a:lnTo>
                <a:lnTo>
                  <a:pt x="2965" y="73"/>
                </a:lnTo>
                <a:lnTo>
                  <a:pt x="28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3230628" y="1484391"/>
            <a:ext cx="2771400" cy="2771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17"/>
          <p:cNvGrpSpPr/>
          <p:nvPr/>
        </p:nvGrpSpPr>
        <p:grpSpPr>
          <a:xfrm>
            <a:off x="3909749" y="2241290"/>
            <a:ext cx="1412999" cy="1257824"/>
            <a:chOff x="883325" y="238125"/>
            <a:chExt cx="5853350" cy="5238750"/>
          </a:xfrm>
        </p:grpSpPr>
        <p:sp>
          <p:nvSpPr>
            <p:cNvPr id="369" name="Google Shape;369;p17"/>
            <p:cNvSpPr/>
            <p:nvPr/>
          </p:nvSpPr>
          <p:spPr>
            <a:xfrm>
              <a:off x="883325" y="238125"/>
              <a:ext cx="5853350" cy="5238750"/>
            </a:xfrm>
            <a:custGeom>
              <a:avLst/>
              <a:gdLst/>
              <a:ahLst/>
              <a:cxnLst/>
              <a:rect l="l" t="t" r="r" b="b"/>
              <a:pathLst>
                <a:path w="234134" h="209550" extrusionOk="0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3537025" y="644850"/>
              <a:ext cx="141025" cy="159100"/>
            </a:xfrm>
            <a:custGeom>
              <a:avLst/>
              <a:gdLst/>
              <a:ahLst/>
              <a:cxnLst/>
              <a:rect l="l" t="t" r="r" b="b"/>
              <a:pathLst>
                <a:path w="5641" h="6364" extrusionOk="0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17"/>
          <p:cNvSpPr txBox="1">
            <a:spLocks noGrp="1"/>
          </p:cNvSpPr>
          <p:nvPr>
            <p:ph type="title"/>
          </p:nvPr>
        </p:nvSpPr>
        <p:spPr>
          <a:xfrm>
            <a:off x="457200" y="1016288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Showcase</a:t>
            </a:r>
            <a:endParaRPr/>
          </a:p>
        </p:txBody>
      </p:sp>
      <p:grpSp>
        <p:nvGrpSpPr>
          <p:cNvPr id="372" name="Google Shape;372;p17"/>
          <p:cNvGrpSpPr/>
          <p:nvPr/>
        </p:nvGrpSpPr>
        <p:grpSpPr>
          <a:xfrm rot="-5400000">
            <a:off x="-2381093" y="2381110"/>
            <a:ext cx="5295677" cy="533478"/>
            <a:chOff x="3391059" y="4198587"/>
            <a:chExt cx="5295677" cy="533478"/>
          </a:xfrm>
        </p:grpSpPr>
        <p:grpSp>
          <p:nvGrpSpPr>
            <p:cNvPr id="373" name="Google Shape;373;p17"/>
            <p:cNvGrpSpPr/>
            <p:nvPr/>
          </p:nvGrpSpPr>
          <p:grpSpPr>
            <a:xfrm>
              <a:off x="3391059" y="4198587"/>
              <a:ext cx="5029116" cy="533478"/>
              <a:chOff x="3489294" y="2514600"/>
              <a:chExt cx="5197515" cy="551341"/>
            </a:xfrm>
          </p:grpSpPr>
          <p:sp>
            <p:nvSpPr>
              <p:cNvPr id="374" name="Google Shape;374;p17"/>
              <p:cNvSpPr/>
              <p:nvPr/>
            </p:nvSpPr>
            <p:spPr>
              <a:xfrm>
                <a:off x="348929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7"/>
              <p:cNvSpPr/>
              <p:nvPr/>
            </p:nvSpPr>
            <p:spPr>
              <a:xfrm>
                <a:off x="376493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7"/>
              <p:cNvSpPr/>
              <p:nvPr/>
            </p:nvSpPr>
            <p:spPr>
              <a:xfrm>
                <a:off x="404058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7"/>
              <p:cNvSpPr/>
              <p:nvPr/>
            </p:nvSpPr>
            <p:spPr>
              <a:xfrm>
                <a:off x="431622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7"/>
              <p:cNvSpPr/>
              <p:nvPr/>
            </p:nvSpPr>
            <p:spPr>
              <a:xfrm>
                <a:off x="459187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7"/>
              <p:cNvSpPr/>
              <p:nvPr/>
            </p:nvSpPr>
            <p:spPr>
              <a:xfrm>
                <a:off x="482771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7"/>
              <p:cNvSpPr/>
              <p:nvPr/>
            </p:nvSpPr>
            <p:spPr>
              <a:xfrm>
                <a:off x="510336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7"/>
              <p:cNvSpPr/>
              <p:nvPr/>
            </p:nvSpPr>
            <p:spPr>
              <a:xfrm>
                <a:off x="537900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>
                <a:off x="565465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7"/>
              <p:cNvSpPr/>
              <p:nvPr/>
            </p:nvSpPr>
            <p:spPr>
              <a:xfrm>
                <a:off x="593029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7"/>
              <p:cNvSpPr/>
              <p:nvPr/>
            </p:nvSpPr>
            <p:spPr>
              <a:xfrm>
                <a:off x="620594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648158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7"/>
              <p:cNvSpPr/>
              <p:nvPr/>
            </p:nvSpPr>
            <p:spPr>
              <a:xfrm>
                <a:off x="675723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703287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7"/>
              <p:cNvSpPr/>
              <p:nvPr/>
            </p:nvSpPr>
            <p:spPr>
              <a:xfrm>
                <a:off x="730852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7"/>
              <p:cNvSpPr/>
              <p:nvPr/>
            </p:nvSpPr>
            <p:spPr>
              <a:xfrm>
                <a:off x="758417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7"/>
              <p:cNvSpPr/>
              <p:nvPr/>
            </p:nvSpPr>
            <p:spPr>
              <a:xfrm>
                <a:off x="785981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7"/>
              <p:cNvSpPr/>
              <p:nvPr/>
            </p:nvSpPr>
            <p:spPr>
              <a:xfrm>
                <a:off x="813546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7"/>
              <p:cNvSpPr/>
              <p:nvPr/>
            </p:nvSpPr>
            <p:spPr>
              <a:xfrm>
                <a:off x="841110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3" name="Google Shape;393;p17"/>
            <p:cNvSpPr/>
            <p:nvPr/>
          </p:nvSpPr>
          <p:spPr>
            <a:xfrm>
              <a:off x="8420036" y="4198595"/>
              <a:ext cx="2667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7"/>
          <p:cNvGrpSpPr/>
          <p:nvPr/>
        </p:nvGrpSpPr>
        <p:grpSpPr>
          <a:xfrm rot="-5400000">
            <a:off x="6229356" y="2369301"/>
            <a:ext cx="5295830" cy="533478"/>
            <a:chOff x="2662359" y="2514600"/>
            <a:chExt cx="5473160" cy="551341"/>
          </a:xfrm>
        </p:grpSpPr>
        <p:sp>
          <p:nvSpPr>
            <p:cNvPr id="395" name="Google Shape;395;p17"/>
            <p:cNvSpPr/>
            <p:nvPr/>
          </p:nvSpPr>
          <p:spPr>
            <a:xfrm>
              <a:off x="266235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293800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21364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48929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76493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404058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431622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4591873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482771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510336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537900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565465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593029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620594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6481588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6757233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7032878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7308523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7584174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7859819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8"/>
          <p:cNvSpPr/>
          <p:nvPr/>
        </p:nvSpPr>
        <p:spPr>
          <a:xfrm>
            <a:off x="6824138" y="2188379"/>
            <a:ext cx="43690" cy="49019"/>
          </a:xfrm>
          <a:custGeom>
            <a:avLst/>
            <a:gdLst/>
            <a:ahLst/>
            <a:cxnLst/>
            <a:rect l="l" t="t" r="r" b="b"/>
            <a:pathLst>
              <a:path w="5641" h="6364" extrusionOk="0">
                <a:moveTo>
                  <a:pt x="2893" y="0"/>
                </a:moveTo>
                <a:lnTo>
                  <a:pt x="2820" y="73"/>
                </a:lnTo>
                <a:lnTo>
                  <a:pt x="2748" y="145"/>
                </a:lnTo>
                <a:lnTo>
                  <a:pt x="73" y="6074"/>
                </a:lnTo>
                <a:lnTo>
                  <a:pt x="0" y="6219"/>
                </a:lnTo>
                <a:lnTo>
                  <a:pt x="73" y="6291"/>
                </a:lnTo>
                <a:lnTo>
                  <a:pt x="145" y="6364"/>
                </a:lnTo>
                <a:lnTo>
                  <a:pt x="5496" y="6364"/>
                </a:lnTo>
                <a:lnTo>
                  <a:pt x="5568" y="6291"/>
                </a:lnTo>
                <a:lnTo>
                  <a:pt x="5641" y="6219"/>
                </a:lnTo>
                <a:lnTo>
                  <a:pt x="5568" y="6074"/>
                </a:lnTo>
                <a:lnTo>
                  <a:pt x="3037" y="145"/>
                </a:lnTo>
                <a:lnTo>
                  <a:pt x="2965" y="73"/>
                </a:lnTo>
                <a:lnTo>
                  <a:pt x="28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8"/>
          <p:cNvSpPr/>
          <p:nvPr/>
        </p:nvSpPr>
        <p:spPr>
          <a:xfrm>
            <a:off x="3230628" y="1484391"/>
            <a:ext cx="2771400" cy="2771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18"/>
          <p:cNvGrpSpPr/>
          <p:nvPr/>
        </p:nvGrpSpPr>
        <p:grpSpPr>
          <a:xfrm>
            <a:off x="3909749" y="2241290"/>
            <a:ext cx="1412999" cy="1257824"/>
            <a:chOff x="883325" y="238125"/>
            <a:chExt cx="5853350" cy="5238750"/>
          </a:xfrm>
        </p:grpSpPr>
        <p:sp>
          <p:nvSpPr>
            <p:cNvPr id="422" name="Google Shape;422;p18"/>
            <p:cNvSpPr/>
            <p:nvPr/>
          </p:nvSpPr>
          <p:spPr>
            <a:xfrm>
              <a:off x="883325" y="238125"/>
              <a:ext cx="5853350" cy="5238750"/>
            </a:xfrm>
            <a:custGeom>
              <a:avLst/>
              <a:gdLst/>
              <a:ahLst/>
              <a:cxnLst/>
              <a:rect l="l" t="t" r="r" b="b"/>
              <a:pathLst>
                <a:path w="234134" h="209550" extrusionOk="0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3537025" y="644850"/>
              <a:ext cx="141025" cy="159100"/>
            </a:xfrm>
            <a:custGeom>
              <a:avLst/>
              <a:gdLst/>
              <a:ahLst/>
              <a:cxnLst/>
              <a:rect l="l" t="t" r="r" b="b"/>
              <a:pathLst>
                <a:path w="5641" h="6364" extrusionOk="0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18"/>
          <p:cNvSpPr txBox="1">
            <a:spLocks noGrp="1"/>
          </p:cNvSpPr>
          <p:nvPr>
            <p:ph type="title"/>
          </p:nvPr>
        </p:nvSpPr>
        <p:spPr>
          <a:xfrm>
            <a:off x="457200" y="1016288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425" name="Google Shape;425;p18"/>
          <p:cNvGrpSpPr/>
          <p:nvPr/>
        </p:nvGrpSpPr>
        <p:grpSpPr>
          <a:xfrm rot="-5400000">
            <a:off x="-2381093" y="2381110"/>
            <a:ext cx="5295677" cy="533478"/>
            <a:chOff x="3391059" y="4198587"/>
            <a:chExt cx="5295677" cy="533478"/>
          </a:xfrm>
        </p:grpSpPr>
        <p:grpSp>
          <p:nvGrpSpPr>
            <p:cNvPr id="426" name="Google Shape;426;p18"/>
            <p:cNvGrpSpPr/>
            <p:nvPr/>
          </p:nvGrpSpPr>
          <p:grpSpPr>
            <a:xfrm>
              <a:off x="3391059" y="4198587"/>
              <a:ext cx="5029116" cy="533478"/>
              <a:chOff x="3489294" y="2514600"/>
              <a:chExt cx="5197515" cy="551341"/>
            </a:xfrm>
          </p:grpSpPr>
          <p:sp>
            <p:nvSpPr>
              <p:cNvPr id="427" name="Google Shape;427;p18"/>
              <p:cNvSpPr/>
              <p:nvPr/>
            </p:nvSpPr>
            <p:spPr>
              <a:xfrm>
                <a:off x="348929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376493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404058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>
                <a:off x="431622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8"/>
              <p:cNvSpPr/>
              <p:nvPr/>
            </p:nvSpPr>
            <p:spPr>
              <a:xfrm>
                <a:off x="459187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482771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510336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537900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565465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593029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620594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648158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675723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703287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730852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758417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785981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813546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841110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" name="Google Shape;446;p18"/>
            <p:cNvSpPr/>
            <p:nvPr/>
          </p:nvSpPr>
          <p:spPr>
            <a:xfrm>
              <a:off x="8420036" y="4198595"/>
              <a:ext cx="2667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8"/>
          <p:cNvGrpSpPr/>
          <p:nvPr/>
        </p:nvGrpSpPr>
        <p:grpSpPr>
          <a:xfrm rot="-5400000">
            <a:off x="6229356" y="2369301"/>
            <a:ext cx="5295830" cy="533478"/>
            <a:chOff x="2662359" y="2514600"/>
            <a:chExt cx="5473160" cy="551341"/>
          </a:xfrm>
        </p:grpSpPr>
        <p:sp>
          <p:nvSpPr>
            <p:cNvPr id="448" name="Google Shape;448;p18"/>
            <p:cNvSpPr/>
            <p:nvPr/>
          </p:nvSpPr>
          <p:spPr>
            <a:xfrm>
              <a:off x="266235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293800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21364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48929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76493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404058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431622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4591873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482771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510336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537900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565465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593029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620594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6481588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6757233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7032878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7308523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7584174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7859819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axi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D9D9D9"/>
      </a:lt2>
      <a:accent1>
        <a:srgbClr val="FDB813"/>
      </a:accent1>
      <a:accent2>
        <a:srgbClr val="DDA216"/>
      </a:accent2>
      <a:accent3>
        <a:srgbClr val="BC8B19"/>
      </a:accent3>
      <a:accent4>
        <a:srgbClr val="666666"/>
      </a:accent4>
      <a:accent5>
        <a:srgbClr val="0036B0"/>
      </a:accent5>
      <a:accent6>
        <a:srgbClr val="145CF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Microsoft Office PowerPoint</Application>
  <PresentationFormat>On-screen Show (16:9)</PresentationFormat>
  <Paragraphs>82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Roboto</vt:lpstr>
      <vt:lpstr>Fira Sans Extra Condensed</vt:lpstr>
      <vt:lpstr>Roboto Mono</vt:lpstr>
      <vt:lpstr>Taxi Infographics by Slidesgo</vt:lpstr>
      <vt:lpstr>NYC Taxi Fare Prediction </vt:lpstr>
      <vt:lpstr>Introducing the Dataset</vt:lpstr>
      <vt:lpstr>Existing Model Critiques</vt:lpstr>
      <vt:lpstr>Our Approach</vt:lpstr>
      <vt:lpstr>Code Showcase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Taxi Fare Prediction </dc:title>
  <cp:lastModifiedBy>Williams, Mikayla</cp:lastModifiedBy>
  <cp:revision>1</cp:revision>
  <dcterms:modified xsi:type="dcterms:W3CDTF">2023-04-27T20:49:14Z</dcterms:modified>
</cp:coreProperties>
</file>