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0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AE60A-7C26-4083-83DD-BAA9A50A6033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8D0AA-FBD4-46A3-A68C-BB0454EC67A4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D0AA-FBD4-46A3-A68C-BB0454EC67A4}" type="slidenum">
              <a:rPr lang="sv-SE" smtClean="0"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C9D-C5EC-4692-9AAD-26E9AC23A5A9}" type="datetimeFigureOut">
              <a:rPr lang="sv-SE" smtClean="0"/>
              <a:t>2011-02-21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70C0-804A-4801-80AE-42D35A2D67B5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fros\AppData\Local\Microsoft\Windows\Temporary Internet Files\Content.IE5\RWR5BPYQ\MC90021495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530" y="332656"/>
            <a:ext cx="1938950" cy="1599446"/>
          </a:xfrm>
          <a:prstGeom prst="rect">
            <a:avLst/>
          </a:prstGeom>
          <a:noFill/>
        </p:spPr>
      </p:pic>
      <p:pic>
        <p:nvPicPr>
          <p:cNvPr id="1036" name="Picture 12" descr="C:\Users\fros\AppData\Local\Microsoft\Windows\Temporary Internet Files\Content.IE5\I1RVYZI9\MC90028712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0"/>
            <a:ext cx="2015905" cy="1969129"/>
          </a:xfrm>
          <a:prstGeom prst="rect">
            <a:avLst/>
          </a:prstGeom>
          <a:noFill/>
        </p:spPr>
      </p:pic>
      <p:grpSp>
        <p:nvGrpSpPr>
          <p:cNvPr id="1040" name="Group 16"/>
          <p:cNvGrpSpPr>
            <a:grpSpLocks noChangeAspect="1"/>
          </p:cNvGrpSpPr>
          <p:nvPr/>
        </p:nvGrpSpPr>
        <p:grpSpPr bwMode="auto">
          <a:xfrm>
            <a:off x="4717703" y="2348880"/>
            <a:ext cx="2014537" cy="1970088"/>
            <a:chOff x="2699" y="1434"/>
            <a:chExt cx="1269" cy="1241"/>
          </a:xfrm>
        </p:grpSpPr>
        <p:sp>
          <p:nvSpPr>
            <p:cNvPr id="103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699" y="1434"/>
              <a:ext cx="1269" cy="1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44" y="1839"/>
              <a:ext cx="754" cy="799"/>
            </a:xfrm>
            <a:custGeom>
              <a:avLst/>
              <a:gdLst/>
              <a:ahLst/>
              <a:cxnLst>
                <a:cxn ang="0">
                  <a:pos x="120" y="293"/>
                </a:cxn>
                <a:cxn ang="0">
                  <a:pos x="201" y="297"/>
                </a:cxn>
                <a:cxn ang="0">
                  <a:pos x="239" y="369"/>
                </a:cxn>
                <a:cxn ang="0">
                  <a:pos x="306" y="383"/>
                </a:cxn>
                <a:cxn ang="0">
                  <a:pos x="538" y="160"/>
                </a:cxn>
                <a:cxn ang="0">
                  <a:pos x="610" y="111"/>
                </a:cxn>
                <a:cxn ang="0">
                  <a:pos x="705" y="53"/>
                </a:cxn>
                <a:cxn ang="0">
                  <a:pos x="806" y="10"/>
                </a:cxn>
                <a:cxn ang="0">
                  <a:pos x="883" y="6"/>
                </a:cxn>
                <a:cxn ang="0">
                  <a:pos x="975" y="71"/>
                </a:cxn>
                <a:cxn ang="0">
                  <a:pos x="996" y="160"/>
                </a:cxn>
                <a:cxn ang="0">
                  <a:pos x="978" y="259"/>
                </a:cxn>
                <a:cxn ang="0">
                  <a:pos x="946" y="381"/>
                </a:cxn>
                <a:cxn ang="0">
                  <a:pos x="929" y="491"/>
                </a:cxn>
                <a:cxn ang="0">
                  <a:pos x="923" y="580"/>
                </a:cxn>
                <a:cxn ang="0">
                  <a:pos x="929" y="658"/>
                </a:cxn>
                <a:cxn ang="0">
                  <a:pos x="942" y="732"/>
                </a:cxn>
                <a:cxn ang="0">
                  <a:pos x="912" y="829"/>
                </a:cxn>
                <a:cxn ang="0">
                  <a:pos x="861" y="906"/>
                </a:cxn>
                <a:cxn ang="0">
                  <a:pos x="868" y="982"/>
                </a:cxn>
                <a:cxn ang="0">
                  <a:pos x="899" y="1054"/>
                </a:cxn>
                <a:cxn ang="0">
                  <a:pos x="929" y="1124"/>
                </a:cxn>
                <a:cxn ang="0">
                  <a:pos x="1051" y="1254"/>
                </a:cxn>
                <a:cxn ang="0">
                  <a:pos x="1149" y="1244"/>
                </a:cxn>
                <a:cxn ang="0">
                  <a:pos x="1256" y="1252"/>
                </a:cxn>
                <a:cxn ang="0">
                  <a:pos x="1334" y="1276"/>
                </a:cxn>
                <a:cxn ang="0">
                  <a:pos x="1415" y="1313"/>
                </a:cxn>
                <a:cxn ang="0">
                  <a:pos x="1495" y="1366"/>
                </a:cxn>
                <a:cxn ang="0">
                  <a:pos x="1465" y="1427"/>
                </a:cxn>
                <a:cxn ang="0">
                  <a:pos x="1379" y="1455"/>
                </a:cxn>
                <a:cxn ang="0">
                  <a:pos x="1263" y="1476"/>
                </a:cxn>
                <a:cxn ang="0">
                  <a:pos x="1136" y="1491"/>
                </a:cxn>
                <a:cxn ang="0">
                  <a:pos x="1015" y="1495"/>
                </a:cxn>
                <a:cxn ang="0">
                  <a:pos x="937" y="1495"/>
                </a:cxn>
                <a:cxn ang="0">
                  <a:pos x="859" y="1594"/>
                </a:cxn>
                <a:cxn ang="0">
                  <a:pos x="798" y="1581"/>
                </a:cxn>
                <a:cxn ang="0">
                  <a:pos x="730" y="1497"/>
                </a:cxn>
                <a:cxn ang="0">
                  <a:pos x="646" y="1488"/>
                </a:cxn>
                <a:cxn ang="0">
                  <a:pos x="530" y="1497"/>
                </a:cxn>
                <a:cxn ang="0">
                  <a:pos x="401" y="1507"/>
                </a:cxn>
                <a:cxn ang="0">
                  <a:pos x="274" y="1507"/>
                </a:cxn>
                <a:cxn ang="0">
                  <a:pos x="173" y="1495"/>
                </a:cxn>
                <a:cxn ang="0">
                  <a:pos x="122" y="1451"/>
                </a:cxn>
                <a:cxn ang="0">
                  <a:pos x="209" y="1404"/>
                </a:cxn>
                <a:cxn ang="0">
                  <a:pos x="350" y="1352"/>
                </a:cxn>
                <a:cxn ang="0">
                  <a:pos x="481" y="1314"/>
                </a:cxn>
                <a:cxn ang="0">
                  <a:pos x="545" y="1292"/>
                </a:cxn>
                <a:cxn ang="0">
                  <a:pos x="581" y="1204"/>
                </a:cxn>
                <a:cxn ang="0">
                  <a:pos x="576" y="1117"/>
                </a:cxn>
                <a:cxn ang="0">
                  <a:pos x="494" y="1115"/>
                </a:cxn>
                <a:cxn ang="0">
                  <a:pos x="401" y="1141"/>
                </a:cxn>
                <a:cxn ang="0">
                  <a:pos x="340" y="1172"/>
                </a:cxn>
                <a:cxn ang="0">
                  <a:pos x="255" y="1179"/>
                </a:cxn>
                <a:cxn ang="0">
                  <a:pos x="186" y="1179"/>
                </a:cxn>
                <a:cxn ang="0">
                  <a:pos x="112" y="1172"/>
                </a:cxn>
                <a:cxn ang="0">
                  <a:pos x="23" y="1084"/>
                </a:cxn>
                <a:cxn ang="0">
                  <a:pos x="2" y="993"/>
                </a:cxn>
                <a:cxn ang="0">
                  <a:pos x="25" y="900"/>
                </a:cxn>
                <a:cxn ang="0">
                  <a:pos x="70" y="816"/>
                </a:cxn>
                <a:cxn ang="0">
                  <a:pos x="124" y="725"/>
                </a:cxn>
                <a:cxn ang="0">
                  <a:pos x="192" y="634"/>
                </a:cxn>
              </a:cxnLst>
              <a:rect l="0" t="0" r="r" b="b"/>
              <a:pathLst>
                <a:path w="1508" h="1598">
                  <a:moveTo>
                    <a:pt x="70" y="348"/>
                  </a:moveTo>
                  <a:lnTo>
                    <a:pt x="70" y="346"/>
                  </a:lnTo>
                  <a:lnTo>
                    <a:pt x="70" y="344"/>
                  </a:lnTo>
                  <a:lnTo>
                    <a:pt x="72" y="341"/>
                  </a:lnTo>
                  <a:lnTo>
                    <a:pt x="76" y="337"/>
                  </a:lnTo>
                  <a:lnTo>
                    <a:pt x="78" y="331"/>
                  </a:lnTo>
                  <a:lnTo>
                    <a:pt x="82" y="324"/>
                  </a:lnTo>
                  <a:lnTo>
                    <a:pt x="86" y="318"/>
                  </a:lnTo>
                  <a:lnTo>
                    <a:pt x="93" y="312"/>
                  </a:lnTo>
                  <a:lnTo>
                    <a:pt x="99" y="306"/>
                  </a:lnTo>
                  <a:lnTo>
                    <a:pt x="106" y="301"/>
                  </a:lnTo>
                  <a:lnTo>
                    <a:pt x="110" y="297"/>
                  </a:lnTo>
                  <a:lnTo>
                    <a:pt x="114" y="295"/>
                  </a:lnTo>
                  <a:lnTo>
                    <a:pt x="120" y="293"/>
                  </a:lnTo>
                  <a:lnTo>
                    <a:pt x="124" y="291"/>
                  </a:lnTo>
                  <a:lnTo>
                    <a:pt x="129" y="289"/>
                  </a:lnTo>
                  <a:lnTo>
                    <a:pt x="133" y="287"/>
                  </a:lnTo>
                  <a:lnTo>
                    <a:pt x="139" y="286"/>
                  </a:lnTo>
                  <a:lnTo>
                    <a:pt x="146" y="286"/>
                  </a:lnTo>
                  <a:lnTo>
                    <a:pt x="150" y="286"/>
                  </a:lnTo>
                  <a:lnTo>
                    <a:pt x="158" y="286"/>
                  </a:lnTo>
                  <a:lnTo>
                    <a:pt x="163" y="286"/>
                  </a:lnTo>
                  <a:lnTo>
                    <a:pt x="171" y="289"/>
                  </a:lnTo>
                  <a:lnTo>
                    <a:pt x="177" y="289"/>
                  </a:lnTo>
                  <a:lnTo>
                    <a:pt x="184" y="291"/>
                  </a:lnTo>
                  <a:lnTo>
                    <a:pt x="190" y="293"/>
                  </a:lnTo>
                  <a:lnTo>
                    <a:pt x="196" y="295"/>
                  </a:lnTo>
                  <a:lnTo>
                    <a:pt x="201" y="297"/>
                  </a:lnTo>
                  <a:lnTo>
                    <a:pt x="205" y="301"/>
                  </a:lnTo>
                  <a:lnTo>
                    <a:pt x="209" y="303"/>
                  </a:lnTo>
                  <a:lnTo>
                    <a:pt x="215" y="305"/>
                  </a:lnTo>
                  <a:lnTo>
                    <a:pt x="220" y="310"/>
                  </a:lnTo>
                  <a:lnTo>
                    <a:pt x="226" y="316"/>
                  </a:lnTo>
                  <a:lnTo>
                    <a:pt x="230" y="324"/>
                  </a:lnTo>
                  <a:lnTo>
                    <a:pt x="234" y="329"/>
                  </a:lnTo>
                  <a:lnTo>
                    <a:pt x="236" y="335"/>
                  </a:lnTo>
                  <a:lnTo>
                    <a:pt x="238" y="341"/>
                  </a:lnTo>
                  <a:lnTo>
                    <a:pt x="239" y="346"/>
                  </a:lnTo>
                  <a:lnTo>
                    <a:pt x="239" y="354"/>
                  </a:lnTo>
                  <a:lnTo>
                    <a:pt x="239" y="360"/>
                  </a:lnTo>
                  <a:lnTo>
                    <a:pt x="239" y="363"/>
                  </a:lnTo>
                  <a:lnTo>
                    <a:pt x="239" y="369"/>
                  </a:lnTo>
                  <a:lnTo>
                    <a:pt x="239" y="373"/>
                  </a:lnTo>
                  <a:lnTo>
                    <a:pt x="239" y="377"/>
                  </a:lnTo>
                  <a:lnTo>
                    <a:pt x="241" y="379"/>
                  </a:lnTo>
                  <a:lnTo>
                    <a:pt x="247" y="381"/>
                  </a:lnTo>
                  <a:lnTo>
                    <a:pt x="257" y="383"/>
                  </a:lnTo>
                  <a:lnTo>
                    <a:pt x="260" y="383"/>
                  </a:lnTo>
                  <a:lnTo>
                    <a:pt x="266" y="383"/>
                  </a:lnTo>
                  <a:lnTo>
                    <a:pt x="270" y="383"/>
                  </a:lnTo>
                  <a:lnTo>
                    <a:pt x="277" y="383"/>
                  </a:lnTo>
                  <a:lnTo>
                    <a:pt x="281" y="383"/>
                  </a:lnTo>
                  <a:lnTo>
                    <a:pt x="289" y="383"/>
                  </a:lnTo>
                  <a:lnTo>
                    <a:pt x="295" y="383"/>
                  </a:lnTo>
                  <a:lnTo>
                    <a:pt x="302" y="383"/>
                  </a:lnTo>
                  <a:lnTo>
                    <a:pt x="306" y="383"/>
                  </a:lnTo>
                  <a:lnTo>
                    <a:pt x="312" y="383"/>
                  </a:lnTo>
                  <a:lnTo>
                    <a:pt x="317" y="381"/>
                  </a:lnTo>
                  <a:lnTo>
                    <a:pt x="325" y="381"/>
                  </a:lnTo>
                  <a:lnTo>
                    <a:pt x="329" y="381"/>
                  </a:lnTo>
                  <a:lnTo>
                    <a:pt x="334" y="381"/>
                  </a:lnTo>
                  <a:lnTo>
                    <a:pt x="340" y="381"/>
                  </a:lnTo>
                  <a:lnTo>
                    <a:pt x="346" y="381"/>
                  </a:lnTo>
                  <a:lnTo>
                    <a:pt x="353" y="379"/>
                  </a:lnTo>
                  <a:lnTo>
                    <a:pt x="361" y="379"/>
                  </a:lnTo>
                  <a:lnTo>
                    <a:pt x="365" y="379"/>
                  </a:lnTo>
                  <a:lnTo>
                    <a:pt x="367" y="379"/>
                  </a:lnTo>
                  <a:lnTo>
                    <a:pt x="536" y="164"/>
                  </a:lnTo>
                  <a:lnTo>
                    <a:pt x="536" y="162"/>
                  </a:lnTo>
                  <a:lnTo>
                    <a:pt x="538" y="160"/>
                  </a:lnTo>
                  <a:lnTo>
                    <a:pt x="541" y="158"/>
                  </a:lnTo>
                  <a:lnTo>
                    <a:pt x="547" y="154"/>
                  </a:lnTo>
                  <a:lnTo>
                    <a:pt x="551" y="149"/>
                  </a:lnTo>
                  <a:lnTo>
                    <a:pt x="559" y="145"/>
                  </a:lnTo>
                  <a:lnTo>
                    <a:pt x="562" y="141"/>
                  </a:lnTo>
                  <a:lnTo>
                    <a:pt x="566" y="139"/>
                  </a:lnTo>
                  <a:lnTo>
                    <a:pt x="572" y="135"/>
                  </a:lnTo>
                  <a:lnTo>
                    <a:pt x="578" y="133"/>
                  </a:lnTo>
                  <a:lnTo>
                    <a:pt x="581" y="128"/>
                  </a:lnTo>
                  <a:lnTo>
                    <a:pt x="587" y="126"/>
                  </a:lnTo>
                  <a:lnTo>
                    <a:pt x="591" y="120"/>
                  </a:lnTo>
                  <a:lnTo>
                    <a:pt x="597" y="118"/>
                  </a:lnTo>
                  <a:lnTo>
                    <a:pt x="602" y="112"/>
                  </a:lnTo>
                  <a:lnTo>
                    <a:pt x="610" y="111"/>
                  </a:lnTo>
                  <a:lnTo>
                    <a:pt x="616" y="105"/>
                  </a:lnTo>
                  <a:lnTo>
                    <a:pt x="621" y="103"/>
                  </a:lnTo>
                  <a:lnTo>
                    <a:pt x="627" y="97"/>
                  </a:lnTo>
                  <a:lnTo>
                    <a:pt x="635" y="93"/>
                  </a:lnTo>
                  <a:lnTo>
                    <a:pt x="640" y="90"/>
                  </a:lnTo>
                  <a:lnTo>
                    <a:pt x="648" y="86"/>
                  </a:lnTo>
                  <a:lnTo>
                    <a:pt x="655" y="82"/>
                  </a:lnTo>
                  <a:lnTo>
                    <a:pt x="661" y="78"/>
                  </a:lnTo>
                  <a:lnTo>
                    <a:pt x="669" y="72"/>
                  </a:lnTo>
                  <a:lnTo>
                    <a:pt x="676" y="71"/>
                  </a:lnTo>
                  <a:lnTo>
                    <a:pt x="684" y="65"/>
                  </a:lnTo>
                  <a:lnTo>
                    <a:pt x="690" y="61"/>
                  </a:lnTo>
                  <a:lnTo>
                    <a:pt x="697" y="57"/>
                  </a:lnTo>
                  <a:lnTo>
                    <a:pt x="705" y="53"/>
                  </a:lnTo>
                  <a:lnTo>
                    <a:pt x="712" y="48"/>
                  </a:lnTo>
                  <a:lnTo>
                    <a:pt x="718" y="46"/>
                  </a:lnTo>
                  <a:lnTo>
                    <a:pt x="726" y="40"/>
                  </a:lnTo>
                  <a:lnTo>
                    <a:pt x="735" y="38"/>
                  </a:lnTo>
                  <a:lnTo>
                    <a:pt x="741" y="33"/>
                  </a:lnTo>
                  <a:lnTo>
                    <a:pt x="749" y="31"/>
                  </a:lnTo>
                  <a:lnTo>
                    <a:pt x="756" y="27"/>
                  </a:lnTo>
                  <a:lnTo>
                    <a:pt x="764" y="25"/>
                  </a:lnTo>
                  <a:lnTo>
                    <a:pt x="769" y="21"/>
                  </a:lnTo>
                  <a:lnTo>
                    <a:pt x="777" y="17"/>
                  </a:lnTo>
                  <a:lnTo>
                    <a:pt x="785" y="15"/>
                  </a:lnTo>
                  <a:lnTo>
                    <a:pt x="792" y="14"/>
                  </a:lnTo>
                  <a:lnTo>
                    <a:pt x="798" y="12"/>
                  </a:lnTo>
                  <a:lnTo>
                    <a:pt x="806" y="10"/>
                  </a:lnTo>
                  <a:lnTo>
                    <a:pt x="811" y="6"/>
                  </a:lnTo>
                  <a:lnTo>
                    <a:pt x="819" y="6"/>
                  </a:lnTo>
                  <a:lnTo>
                    <a:pt x="825" y="2"/>
                  </a:lnTo>
                  <a:lnTo>
                    <a:pt x="830" y="2"/>
                  </a:lnTo>
                  <a:lnTo>
                    <a:pt x="836" y="2"/>
                  </a:lnTo>
                  <a:lnTo>
                    <a:pt x="844" y="2"/>
                  </a:lnTo>
                  <a:lnTo>
                    <a:pt x="847" y="0"/>
                  </a:lnTo>
                  <a:lnTo>
                    <a:pt x="853" y="0"/>
                  </a:lnTo>
                  <a:lnTo>
                    <a:pt x="859" y="0"/>
                  </a:lnTo>
                  <a:lnTo>
                    <a:pt x="864" y="0"/>
                  </a:lnTo>
                  <a:lnTo>
                    <a:pt x="868" y="0"/>
                  </a:lnTo>
                  <a:lnTo>
                    <a:pt x="874" y="2"/>
                  </a:lnTo>
                  <a:lnTo>
                    <a:pt x="878" y="2"/>
                  </a:lnTo>
                  <a:lnTo>
                    <a:pt x="883" y="6"/>
                  </a:lnTo>
                  <a:lnTo>
                    <a:pt x="891" y="8"/>
                  </a:lnTo>
                  <a:lnTo>
                    <a:pt x="899" y="12"/>
                  </a:lnTo>
                  <a:lnTo>
                    <a:pt x="906" y="15"/>
                  </a:lnTo>
                  <a:lnTo>
                    <a:pt x="914" y="19"/>
                  </a:lnTo>
                  <a:lnTo>
                    <a:pt x="921" y="23"/>
                  </a:lnTo>
                  <a:lnTo>
                    <a:pt x="929" y="27"/>
                  </a:lnTo>
                  <a:lnTo>
                    <a:pt x="937" y="33"/>
                  </a:lnTo>
                  <a:lnTo>
                    <a:pt x="942" y="36"/>
                  </a:lnTo>
                  <a:lnTo>
                    <a:pt x="948" y="40"/>
                  </a:lnTo>
                  <a:lnTo>
                    <a:pt x="954" y="46"/>
                  </a:lnTo>
                  <a:lnTo>
                    <a:pt x="959" y="52"/>
                  </a:lnTo>
                  <a:lnTo>
                    <a:pt x="965" y="57"/>
                  </a:lnTo>
                  <a:lnTo>
                    <a:pt x="969" y="63"/>
                  </a:lnTo>
                  <a:lnTo>
                    <a:pt x="975" y="71"/>
                  </a:lnTo>
                  <a:lnTo>
                    <a:pt x="978" y="76"/>
                  </a:lnTo>
                  <a:lnTo>
                    <a:pt x="982" y="84"/>
                  </a:lnTo>
                  <a:lnTo>
                    <a:pt x="986" y="92"/>
                  </a:lnTo>
                  <a:lnTo>
                    <a:pt x="988" y="99"/>
                  </a:lnTo>
                  <a:lnTo>
                    <a:pt x="992" y="107"/>
                  </a:lnTo>
                  <a:lnTo>
                    <a:pt x="994" y="116"/>
                  </a:lnTo>
                  <a:lnTo>
                    <a:pt x="994" y="120"/>
                  </a:lnTo>
                  <a:lnTo>
                    <a:pt x="994" y="126"/>
                  </a:lnTo>
                  <a:lnTo>
                    <a:pt x="994" y="131"/>
                  </a:lnTo>
                  <a:lnTo>
                    <a:pt x="996" y="135"/>
                  </a:lnTo>
                  <a:lnTo>
                    <a:pt x="996" y="141"/>
                  </a:lnTo>
                  <a:lnTo>
                    <a:pt x="996" y="147"/>
                  </a:lnTo>
                  <a:lnTo>
                    <a:pt x="996" y="152"/>
                  </a:lnTo>
                  <a:lnTo>
                    <a:pt x="996" y="160"/>
                  </a:lnTo>
                  <a:lnTo>
                    <a:pt x="996" y="164"/>
                  </a:lnTo>
                  <a:lnTo>
                    <a:pt x="994" y="169"/>
                  </a:lnTo>
                  <a:lnTo>
                    <a:pt x="994" y="175"/>
                  </a:lnTo>
                  <a:lnTo>
                    <a:pt x="994" y="183"/>
                  </a:lnTo>
                  <a:lnTo>
                    <a:pt x="992" y="190"/>
                  </a:lnTo>
                  <a:lnTo>
                    <a:pt x="992" y="196"/>
                  </a:lnTo>
                  <a:lnTo>
                    <a:pt x="990" y="204"/>
                  </a:lnTo>
                  <a:lnTo>
                    <a:pt x="990" y="211"/>
                  </a:lnTo>
                  <a:lnTo>
                    <a:pt x="988" y="217"/>
                  </a:lnTo>
                  <a:lnTo>
                    <a:pt x="986" y="225"/>
                  </a:lnTo>
                  <a:lnTo>
                    <a:pt x="984" y="232"/>
                  </a:lnTo>
                  <a:lnTo>
                    <a:pt x="982" y="242"/>
                  </a:lnTo>
                  <a:lnTo>
                    <a:pt x="980" y="249"/>
                  </a:lnTo>
                  <a:lnTo>
                    <a:pt x="978" y="259"/>
                  </a:lnTo>
                  <a:lnTo>
                    <a:pt x="975" y="266"/>
                  </a:lnTo>
                  <a:lnTo>
                    <a:pt x="975" y="276"/>
                  </a:lnTo>
                  <a:lnTo>
                    <a:pt x="971" y="284"/>
                  </a:lnTo>
                  <a:lnTo>
                    <a:pt x="967" y="293"/>
                  </a:lnTo>
                  <a:lnTo>
                    <a:pt x="965" y="301"/>
                  </a:lnTo>
                  <a:lnTo>
                    <a:pt x="963" y="310"/>
                  </a:lnTo>
                  <a:lnTo>
                    <a:pt x="959" y="320"/>
                  </a:lnTo>
                  <a:lnTo>
                    <a:pt x="959" y="329"/>
                  </a:lnTo>
                  <a:lnTo>
                    <a:pt x="958" y="337"/>
                  </a:lnTo>
                  <a:lnTo>
                    <a:pt x="956" y="346"/>
                  </a:lnTo>
                  <a:lnTo>
                    <a:pt x="952" y="354"/>
                  </a:lnTo>
                  <a:lnTo>
                    <a:pt x="950" y="363"/>
                  </a:lnTo>
                  <a:lnTo>
                    <a:pt x="948" y="371"/>
                  </a:lnTo>
                  <a:lnTo>
                    <a:pt x="946" y="381"/>
                  </a:lnTo>
                  <a:lnTo>
                    <a:pt x="944" y="388"/>
                  </a:lnTo>
                  <a:lnTo>
                    <a:pt x="944" y="398"/>
                  </a:lnTo>
                  <a:lnTo>
                    <a:pt x="942" y="405"/>
                  </a:lnTo>
                  <a:lnTo>
                    <a:pt x="942" y="415"/>
                  </a:lnTo>
                  <a:lnTo>
                    <a:pt x="940" y="422"/>
                  </a:lnTo>
                  <a:lnTo>
                    <a:pt x="939" y="430"/>
                  </a:lnTo>
                  <a:lnTo>
                    <a:pt x="937" y="438"/>
                  </a:lnTo>
                  <a:lnTo>
                    <a:pt x="937" y="447"/>
                  </a:lnTo>
                  <a:lnTo>
                    <a:pt x="935" y="455"/>
                  </a:lnTo>
                  <a:lnTo>
                    <a:pt x="935" y="462"/>
                  </a:lnTo>
                  <a:lnTo>
                    <a:pt x="933" y="470"/>
                  </a:lnTo>
                  <a:lnTo>
                    <a:pt x="933" y="478"/>
                  </a:lnTo>
                  <a:lnTo>
                    <a:pt x="931" y="483"/>
                  </a:lnTo>
                  <a:lnTo>
                    <a:pt x="929" y="491"/>
                  </a:lnTo>
                  <a:lnTo>
                    <a:pt x="929" y="499"/>
                  </a:lnTo>
                  <a:lnTo>
                    <a:pt x="929" y="506"/>
                  </a:lnTo>
                  <a:lnTo>
                    <a:pt x="929" y="512"/>
                  </a:lnTo>
                  <a:lnTo>
                    <a:pt x="927" y="519"/>
                  </a:lnTo>
                  <a:lnTo>
                    <a:pt x="927" y="527"/>
                  </a:lnTo>
                  <a:lnTo>
                    <a:pt x="927" y="535"/>
                  </a:lnTo>
                  <a:lnTo>
                    <a:pt x="927" y="540"/>
                  </a:lnTo>
                  <a:lnTo>
                    <a:pt x="925" y="546"/>
                  </a:lnTo>
                  <a:lnTo>
                    <a:pt x="925" y="552"/>
                  </a:lnTo>
                  <a:lnTo>
                    <a:pt x="925" y="557"/>
                  </a:lnTo>
                  <a:lnTo>
                    <a:pt x="923" y="563"/>
                  </a:lnTo>
                  <a:lnTo>
                    <a:pt x="923" y="569"/>
                  </a:lnTo>
                  <a:lnTo>
                    <a:pt x="923" y="575"/>
                  </a:lnTo>
                  <a:lnTo>
                    <a:pt x="923" y="580"/>
                  </a:lnTo>
                  <a:lnTo>
                    <a:pt x="921" y="584"/>
                  </a:lnTo>
                  <a:lnTo>
                    <a:pt x="921" y="590"/>
                  </a:lnTo>
                  <a:lnTo>
                    <a:pt x="921" y="596"/>
                  </a:lnTo>
                  <a:lnTo>
                    <a:pt x="921" y="599"/>
                  </a:lnTo>
                  <a:lnTo>
                    <a:pt x="921" y="609"/>
                  </a:lnTo>
                  <a:lnTo>
                    <a:pt x="921" y="616"/>
                  </a:lnTo>
                  <a:lnTo>
                    <a:pt x="921" y="624"/>
                  </a:lnTo>
                  <a:lnTo>
                    <a:pt x="921" y="630"/>
                  </a:lnTo>
                  <a:lnTo>
                    <a:pt x="921" y="635"/>
                  </a:lnTo>
                  <a:lnTo>
                    <a:pt x="921" y="641"/>
                  </a:lnTo>
                  <a:lnTo>
                    <a:pt x="921" y="647"/>
                  </a:lnTo>
                  <a:lnTo>
                    <a:pt x="923" y="649"/>
                  </a:lnTo>
                  <a:lnTo>
                    <a:pt x="925" y="651"/>
                  </a:lnTo>
                  <a:lnTo>
                    <a:pt x="929" y="658"/>
                  </a:lnTo>
                  <a:lnTo>
                    <a:pt x="931" y="662"/>
                  </a:lnTo>
                  <a:lnTo>
                    <a:pt x="935" y="670"/>
                  </a:lnTo>
                  <a:lnTo>
                    <a:pt x="935" y="673"/>
                  </a:lnTo>
                  <a:lnTo>
                    <a:pt x="937" y="677"/>
                  </a:lnTo>
                  <a:lnTo>
                    <a:pt x="939" y="681"/>
                  </a:lnTo>
                  <a:lnTo>
                    <a:pt x="940" y="687"/>
                  </a:lnTo>
                  <a:lnTo>
                    <a:pt x="940" y="691"/>
                  </a:lnTo>
                  <a:lnTo>
                    <a:pt x="942" y="696"/>
                  </a:lnTo>
                  <a:lnTo>
                    <a:pt x="942" y="700"/>
                  </a:lnTo>
                  <a:lnTo>
                    <a:pt x="942" y="708"/>
                  </a:lnTo>
                  <a:lnTo>
                    <a:pt x="942" y="712"/>
                  </a:lnTo>
                  <a:lnTo>
                    <a:pt x="942" y="719"/>
                  </a:lnTo>
                  <a:lnTo>
                    <a:pt x="942" y="725"/>
                  </a:lnTo>
                  <a:lnTo>
                    <a:pt x="942" y="732"/>
                  </a:lnTo>
                  <a:lnTo>
                    <a:pt x="942" y="740"/>
                  </a:lnTo>
                  <a:lnTo>
                    <a:pt x="940" y="748"/>
                  </a:lnTo>
                  <a:lnTo>
                    <a:pt x="939" y="753"/>
                  </a:lnTo>
                  <a:lnTo>
                    <a:pt x="939" y="763"/>
                  </a:lnTo>
                  <a:lnTo>
                    <a:pt x="937" y="770"/>
                  </a:lnTo>
                  <a:lnTo>
                    <a:pt x="933" y="778"/>
                  </a:lnTo>
                  <a:lnTo>
                    <a:pt x="931" y="784"/>
                  </a:lnTo>
                  <a:lnTo>
                    <a:pt x="929" y="788"/>
                  </a:lnTo>
                  <a:lnTo>
                    <a:pt x="929" y="793"/>
                  </a:lnTo>
                  <a:lnTo>
                    <a:pt x="927" y="797"/>
                  </a:lnTo>
                  <a:lnTo>
                    <a:pt x="923" y="805"/>
                  </a:lnTo>
                  <a:lnTo>
                    <a:pt x="920" y="814"/>
                  </a:lnTo>
                  <a:lnTo>
                    <a:pt x="916" y="822"/>
                  </a:lnTo>
                  <a:lnTo>
                    <a:pt x="912" y="829"/>
                  </a:lnTo>
                  <a:lnTo>
                    <a:pt x="908" y="835"/>
                  </a:lnTo>
                  <a:lnTo>
                    <a:pt x="904" y="841"/>
                  </a:lnTo>
                  <a:lnTo>
                    <a:pt x="901" y="848"/>
                  </a:lnTo>
                  <a:lnTo>
                    <a:pt x="899" y="854"/>
                  </a:lnTo>
                  <a:lnTo>
                    <a:pt x="895" y="858"/>
                  </a:lnTo>
                  <a:lnTo>
                    <a:pt x="891" y="864"/>
                  </a:lnTo>
                  <a:lnTo>
                    <a:pt x="889" y="867"/>
                  </a:lnTo>
                  <a:lnTo>
                    <a:pt x="885" y="871"/>
                  </a:lnTo>
                  <a:lnTo>
                    <a:pt x="882" y="879"/>
                  </a:lnTo>
                  <a:lnTo>
                    <a:pt x="876" y="887"/>
                  </a:lnTo>
                  <a:lnTo>
                    <a:pt x="870" y="890"/>
                  </a:lnTo>
                  <a:lnTo>
                    <a:pt x="866" y="896"/>
                  </a:lnTo>
                  <a:lnTo>
                    <a:pt x="863" y="902"/>
                  </a:lnTo>
                  <a:lnTo>
                    <a:pt x="861" y="906"/>
                  </a:lnTo>
                  <a:lnTo>
                    <a:pt x="859" y="911"/>
                  </a:lnTo>
                  <a:lnTo>
                    <a:pt x="857" y="917"/>
                  </a:lnTo>
                  <a:lnTo>
                    <a:pt x="855" y="921"/>
                  </a:lnTo>
                  <a:lnTo>
                    <a:pt x="855" y="928"/>
                  </a:lnTo>
                  <a:lnTo>
                    <a:pt x="853" y="932"/>
                  </a:lnTo>
                  <a:lnTo>
                    <a:pt x="855" y="936"/>
                  </a:lnTo>
                  <a:lnTo>
                    <a:pt x="855" y="942"/>
                  </a:lnTo>
                  <a:lnTo>
                    <a:pt x="857" y="949"/>
                  </a:lnTo>
                  <a:lnTo>
                    <a:pt x="859" y="955"/>
                  </a:lnTo>
                  <a:lnTo>
                    <a:pt x="861" y="964"/>
                  </a:lnTo>
                  <a:lnTo>
                    <a:pt x="863" y="966"/>
                  </a:lnTo>
                  <a:lnTo>
                    <a:pt x="864" y="972"/>
                  </a:lnTo>
                  <a:lnTo>
                    <a:pt x="866" y="976"/>
                  </a:lnTo>
                  <a:lnTo>
                    <a:pt x="868" y="982"/>
                  </a:lnTo>
                  <a:lnTo>
                    <a:pt x="868" y="985"/>
                  </a:lnTo>
                  <a:lnTo>
                    <a:pt x="870" y="989"/>
                  </a:lnTo>
                  <a:lnTo>
                    <a:pt x="872" y="995"/>
                  </a:lnTo>
                  <a:lnTo>
                    <a:pt x="874" y="1001"/>
                  </a:lnTo>
                  <a:lnTo>
                    <a:pt x="876" y="1006"/>
                  </a:lnTo>
                  <a:lnTo>
                    <a:pt x="880" y="1010"/>
                  </a:lnTo>
                  <a:lnTo>
                    <a:pt x="882" y="1016"/>
                  </a:lnTo>
                  <a:lnTo>
                    <a:pt x="883" y="1022"/>
                  </a:lnTo>
                  <a:lnTo>
                    <a:pt x="885" y="1027"/>
                  </a:lnTo>
                  <a:lnTo>
                    <a:pt x="889" y="1031"/>
                  </a:lnTo>
                  <a:lnTo>
                    <a:pt x="891" y="1037"/>
                  </a:lnTo>
                  <a:lnTo>
                    <a:pt x="893" y="1042"/>
                  </a:lnTo>
                  <a:lnTo>
                    <a:pt x="897" y="1048"/>
                  </a:lnTo>
                  <a:lnTo>
                    <a:pt x="899" y="1054"/>
                  </a:lnTo>
                  <a:lnTo>
                    <a:pt x="901" y="1060"/>
                  </a:lnTo>
                  <a:lnTo>
                    <a:pt x="904" y="1065"/>
                  </a:lnTo>
                  <a:lnTo>
                    <a:pt x="904" y="1069"/>
                  </a:lnTo>
                  <a:lnTo>
                    <a:pt x="908" y="1075"/>
                  </a:lnTo>
                  <a:lnTo>
                    <a:pt x="910" y="1079"/>
                  </a:lnTo>
                  <a:lnTo>
                    <a:pt x="912" y="1084"/>
                  </a:lnTo>
                  <a:lnTo>
                    <a:pt x="914" y="1090"/>
                  </a:lnTo>
                  <a:lnTo>
                    <a:pt x="918" y="1094"/>
                  </a:lnTo>
                  <a:lnTo>
                    <a:pt x="920" y="1100"/>
                  </a:lnTo>
                  <a:lnTo>
                    <a:pt x="921" y="1105"/>
                  </a:lnTo>
                  <a:lnTo>
                    <a:pt x="923" y="1109"/>
                  </a:lnTo>
                  <a:lnTo>
                    <a:pt x="925" y="1115"/>
                  </a:lnTo>
                  <a:lnTo>
                    <a:pt x="927" y="1119"/>
                  </a:lnTo>
                  <a:lnTo>
                    <a:pt x="929" y="1124"/>
                  </a:lnTo>
                  <a:lnTo>
                    <a:pt x="935" y="1132"/>
                  </a:lnTo>
                  <a:lnTo>
                    <a:pt x="939" y="1139"/>
                  </a:lnTo>
                  <a:lnTo>
                    <a:pt x="942" y="1147"/>
                  </a:lnTo>
                  <a:lnTo>
                    <a:pt x="944" y="1155"/>
                  </a:lnTo>
                  <a:lnTo>
                    <a:pt x="948" y="1158"/>
                  </a:lnTo>
                  <a:lnTo>
                    <a:pt x="950" y="1164"/>
                  </a:lnTo>
                  <a:lnTo>
                    <a:pt x="954" y="1172"/>
                  </a:lnTo>
                  <a:lnTo>
                    <a:pt x="956" y="1174"/>
                  </a:lnTo>
                  <a:lnTo>
                    <a:pt x="1028" y="1259"/>
                  </a:lnTo>
                  <a:lnTo>
                    <a:pt x="1028" y="1257"/>
                  </a:lnTo>
                  <a:lnTo>
                    <a:pt x="1032" y="1257"/>
                  </a:lnTo>
                  <a:lnTo>
                    <a:pt x="1037" y="1255"/>
                  </a:lnTo>
                  <a:lnTo>
                    <a:pt x="1045" y="1255"/>
                  </a:lnTo>
                  <a:lnTo>
                    <a:pt x="1051" y="1254"/>
                  </a:lnTo>
                  <a:lnTo>
                    <a:pt x="1054" y="1254"/>
                  </a:lnTo>
                  <a:lnTo>
                    <a:pt x="1060" y="1252"/>
                  </a:lnTo>
                  <a:lnTo>
                    <a:pt x="1068" y="1252"/>
                  </a:lnTo>
                  <a:lnTo>
                    <a:pt x="1071" y="1250"/>
                  </a:lnTo>
                  <a:lnTo>
                    <a:pt x="1079" y="1250"/>
                  </a:lnTo>
                  <a:lnTo>
                    <a:pt x="1087" y="1250"/>
                  </a:lnTo>
                  <a:lnTo>
                    <a:pt x="1094" y="1250"/>
                  </a:lnTo>
                  <a:lnTo>
                    <a:pt x="1100" y="1248"/>
                  </a:lnTo>
                  <a:lnTo>
                    <a:pt x="1108" y="1246"/>
                  </a:lnTo>
                  <a:lnTo>
                    <a:pt x="1115" y="1246"/>
                  </a:lnTo>
                  <a:lnTo>
                    <a:pt x="1125" y="1244"/>
                  </a:lnTo>
                  <a:lnTo>
                    <a:pt x="1132" y="1244"/>
                  </a:lnTo>
                  <a:lnTo>
                    <a:pt x="1140" y="1244"/>
                  </a:lnTo>
                  <a:lnTo>
                    <a:pt x="1149" y="1244"/>
                  </a:lnTo>
                  <a:lnTo>
                    <a:pt x="1157" y="1244"/>
                  </a:lnTo>
                  <a:lnTo>
                    <a:pt x="1165" y="1242"/>
                  </a:lnTo>
                  <a:lnTo>
                    <a:pt x="1174" y="1242"/>
                  </a:lnTo>
                  <a:lnTo>
                    <a:pt x="1182" y="1242"/>
                  </a:lnTo>
                  <a:lnTo>
                    <a:pt x="1191" y="1244"/>
                  </a:lnTo>
                  <a:lnTo>
                    <a:pt x="1199" y="1244"/>
                  </a:lnTo>
                  <a:lnTo>
                    <a:pt x="1208" y="1244"/>
                  </a:lnTo>
                  <a:lnTo>
                    <a:pt x="1216" y="1244"/>
                  </a:lnTo>
                  <a:lnTo>
                    <a:pt x="1225" y="1246"/>
                  </a:lnTo>
                  <a:lnTo>
                    <a:pt x="1233" y="1246"/>
                  </a:lnTo>
                  <a:lnTo>
                    <a:pt x="1241" y="1248"/>
                  </a:lnTo>
                  <a:lnTo>
                    <a:pt x="1246" y="1250"/>
                  </a:lnTo>
                  <a:lnTo>
                    <a:pt x="1250" y="1250"/>
                  </a:lnTo>
                  <a:lnTo>
                    <a:pt x="1256" y="1252"/>
                  </a:lnTo>
                  <a:lnTo>
                    <a:pt x="1261" y="1254"/>
                  </a:lnTo>
                  <a:lnTo>
                    <a:pt x="1265" y="1254"/>
                  </a:lnTo>
                  <a:lnTo>
                    <a:pt x="1271" y="1255"/>
                  </a:lnTo>
                  <a:lnTo>
                    <a:pt x="1277" y="1257"/>
                  </a:lnTo>
                  <a:lnTo>
                    <a:pt x="1282" y="1257"/>
                  </a:lnTo>
                  <a:lnTo>
                    <a:pt x="1286" y="1259"/>
                  </a:lnTo>
                  <a:lnTo>
                    <a:pt x="1292" y="1261"/>
                  </a:lnTo>
                  <a:lnTo>
                    <a:pt x="1299" y="1265"/>
                  </a:lnTo>
                  <a:lnTo>
                    <a:pt x="1305" y="1267"/>
                  </a:lnTo>
                  <a:lnTo>
                    <a:pt x="1309" y="1269"/>
                  </a:lnTo>
                  <a:lnTo>
                    <a:pt x="1315" y="1271"/>
                  </a:lnTo>
                  <a:lnTo>
                    <a:pt x="1322" y="1271"/>
                  </a:lnTo>
                  <a:lnTo>
                    <a:pt x="1328" y="1274"/>
                  </a:lnTo>
                  <a:lnTo>
                    <a:pt x="1334" y="1276"/>
                  </a:lnTo>
                  <a:lnTo>
                    <a:pt x="1339" y="1278"/>
                  </a:lnTo>
                  <a:lnTo>
                    <a:pt x="1345" y="1280"/>
                  </a:lnTo>
                  <a:lnTo>
                    <a:pt x="1353" y="1284"/>
                  </a:lnTo>
                  <a:lnTo>
                    <a:pt x="1356" y="1286"/>
                  </a:lnTo>
                  <a:lnTo>
                    <a:pt x="1364" y="1288"/>
                  </a:lnTo>
                  <a:lnTo>
                    <a:pt x="1370" y="1292"/>
                  </a:lnTo>
                  <a:lnTo>
                    <a:pt x="1375" y="1294"/>
                  </a:lnTo>
                  <a:lnTo>
                    <a:pt x="1381" y="1295"/>
                  </a:lnTo>
                  <a:lnTo>
                    <a:pt x="1387" y="1299"/>
                  </a:lnTo>
                  <a:lnTo>
                    <a:pt x="1393" y="1301"/>
                  </a:lnTo>
                  <a:lnTo>
                    <a:pt x="1400" y="1305"/>
                  </a:lnTo>
                  <a:lnTo>
                    <a:pt x="1404" y="1307"/>
                  </a:lnTo>
                  <a:lnTo>
                    <a:pt x="1410" y="1311"/>
                  </a:lnTo>
                  <a:lnTo>
                    <a:pt x="1415" y="1313"/>
                  </a:lnTo>
                  <a:lnTo>
                    <a:pt x="1421" y="1314"/>
                  </a:lnTo>
                  <a:lnTo>
                    <a:pt x="1427" y="1318"/>
                  </a:lnTo>
                  <a:lnTo>
                    <a:pt x="1432" y="1320"/>
                  </a:lnTo>
                  <a:lnTo>
                    <a:pt x="1436" y="1324"/>
                  </a:lnTo>
                  <a:lnTo>
                    <a:pt x="1442" y="1328"/>
                  </a:lnTo>
                  <a:lnTo>
                    <a:pt x="1446" y="1330"/>
                  </a:lnTo>
                  <a:lnTo>
                    <a:pt x="1451" y="1332"/>
                  </a:lnTo>
                  <a:lnTo>
                    <a:pt x="1455" y="1335"/>
                  </a:lnTo>
                  <a:lnTo>
                    <a:pt x="1461" y="1337"/>
                  </a:lnTo>
                  <a:lnTo>
                    <a:pt x="1469" y="1343"/>
                  </a:lnTo>
                  <a:lnTo>
                    <a:pt x="1478" y="1351"/>
                  </a:lnTo>
                  <a:lnTo>
                    <a:pt x="1484" y="1354"/>
                  </a:lnTo>
                  <a:lnTo>
                    <a:pt x="1489" y="1360"/>
                  </a:lnTo>
                  <a:lnTo>
                    <a:pt x="1495" y="1366"/>
                  </a:lnTo>
                  <a:lnTo>
                    <a:pt x="1501" y="1371"/>
                  </a:lnTo>
                  <a:lnTo>
                    <a:pt x="1503" y="1375"/>
                  </a:lnTo>
                  <a:lnTo>
                    <a:pt x="1507" y="1381"/>
                  </a:lnTo>
                  <a:lnTo>
                    <a:pt x="1508" y="1385"/>
                  </a:lnTo>
                  <a:lnTo>
                    <a:pt x="1508" y="1391"/>
                  </a:lnTo>
                  <a:lnTo>
                    <a:pt x="1507" y="1394"/>
                  </a:lnTo>
                  <a:lnTo>
                    <a:pt x="1505" y="1398"/>
                  </a:lnTo>
                  <a:lnTo>
                    <a:pt x="1501" y="1402"/>
                  </a:lnTo>
                  <a:lnTo>
                    <a:pt x="1497" y="1408"/>
                  </a:lnTo>
                  <a:lnTo>
                    <a:pt x="1491" y="1411"/>
                  </a:lnTo>
                  <a:lnTo>
                    <a:pt x="1486" y="1415"/>
                  </a:lnTo>
                  <a:lnTo>
                    <a:pt x="1478" y="1421"/>
                  </a:lnTo>
                  <a:lnTo>
                    <a:pt x="1470" y="1425"/>
                  </a:lnTo>
                  <a:lnTo>
                    <a:pt x="1465" y="1427"/>
                  </a:lnTo>
                  <a:lnTo>
                    <a:pt x="1459" y="1429"/>
                  </a:lnTo>
                  <a:lnTo>
                    <a:pt x="1455" y="1430"/>
                  </a:lnTo>
                  <a:lnTo>
                    <a:pt x="1450" y="1432"/>
                  </a:lnTo>
                  <a:lnTo>
                    <a:pt x="1444" y="1434"/>
                  </a:lnTo>
                  <a:lnTo>
                    <a:pt x="1438" y="1436"/>
                  </a:lnTo>
                  <a:lnTo>
                    <a:pt x="1432" y="1438"/>
                  </a:lnTo>
                  <a:lnTo>
                    <a:pt x="1427" y="1442"/>
                  </a:lnTo>
                  <a:lnTo>
                    <a:pt x="1421" y="1444"/>
                  </a:lnTo>
                  <a:lnTo>
                    <a:pt x="1413" y="1444"/>
                  </a:lnTo>
                  <a:lnTo>
                    <a:pt x="1408" y="1446"/>
                  </a:lnTo>
                  <a:lnTo>
                    <a:pt x="1402" y="1449"/>
                  </a:lnTo>
                  <a:lnTo>
                    <a:pt x="1394" y="1451"/>
                  </a:lnTo>
                  <a:lnTo>
                    <a:pt x="1387" y="1453"/>
                  </a:lnTo>
                  <a:lnTo>
                    <a:pt x="1379" y="1455"/>
                  </a:lnTo>
                  <a:lnTo>
                    <a:pt x="1374" y="1457"/>
                  </a:lnTo>
                  <a:lnTo>
                    <a:pt x="1364" y="1459"/>
                  </a:lnTo>
                  <a:lnTo>
                    <a:pt x="1356" y="1461"/>
                  </a:lnTo>
                  <a:lnTo>
                    <a:pt x="1349" y="1461"/>
                  </a:lnTo>
                  <a:lnTo>
                    <a:pt x="1341" y="1465"/>
                  </a:lnTo>
                  <a:lnTo>
                    <a:pt x="1334" y="1465"/>
                  </a:lnTo>
                  <a:lnTo>
                    <a:pt x="1324" y="1468"/>
                  </a:lnTo>
                  <a:lnTo>
                    <a:pt x="1317" y="1468"/>
                  </a:lnTo>
                  <a:lnTo>
                    <a:pt x="1309" y="1470"/>
                  </a:lnTo>
                  <a:lnTo>
                    <a:pt x="1299" y="1472"/>
                  </a:lnTo>
                  <a:lnTo>
                    <a:pt x="1292" y="1474"/>
                  </a:lnTo>
                  <a:lnTo>
                    <a:pt x="1282" y="1474"/>
                  </a:lnTo>
                  <a:lnTo>
                    <a:pt x="1273" y="1476"/>
                  </a:lnTo>
                  <a:lnTo>
                    <a:pt x="1263" y="1476"/>
                  </a:lnTo>
                  <a:lnTo>
                    <a:pt x="1256" y="1478"/>
                  </a:lnTo>
                  <a:lnTo>
                    <a:pt x="1246" y="1480"/>
                  </a:lnTo>
                  <a:lnTo>
                    <a:pt x="1239" y="1482"/>
                  </a:lnTo>
                  <a:lnTo>
                    <a:pt x="1229" y="1484"/>
                  </a:lnTo>
                  <a:lnTo>
                    <a:pt x="1220" y="1484"/>
                  </a:lnTo>
                  <a:lnTo>
                    <a:pt x="1210" y="1484"/>
                  </a:lnTo>
                  <a:lnTo>
                    <a:pt x="1201" y="1486"/>
                  </a:lnTo>
                  <a:lnTo>
                    <a:pt x="1191" y="1486"/>
                  </a:lnTo>
                  <a:lnTo>
                    <a:pt x="1182" y="1488"/>
                  </a:lnTo>
                  <a:lnTo>
                    <a:pt x="1172" y="1488"/>
                  </a:lnTo>
                  <a:lnTo>
                    <a:pt x="1165" y="1489"/>
                  </a:lnTo>
                  <a:lnTo>
                    <a:pt x="1153" y="1489"/>
                  </a:lnTo>
                  <a:lnTo>
                    <a:pt x="1146" y="1491"/>
                  </a:lnTo>
                  <a:lnTo>
                    <a:pt x="1136" y="1491"/>
                  </a:lnTo>
                  <a:lnTo>
                    <a:pt x="1127" y="1493"/>
                  </a:lnTo>
                  <a:lnTo>
                    <a:pt x="1117" y="1493"/>
                  </a:lnTo>
                  <a:lnTo>
                    <a:pt x="1108" y="1493"/>
                  </a:lnTo>
                  <a:lnTo>
                    <a:pt x="1098" y="1493"/>
                  </a:lnTo>
                  <a:lnTo>
                    <a:pt x="1090" y="1495"/>
                  </a:lnTo>
                  <a:lnTo>
                    <a:pt x="1079" y="1495"/>
                  </a:lnTo>
                  <a:lnTo>
                    <a:pt x="1071" y="1495"/>
                  </a:lnTo>
                  <a:lnTo>
                    <a:pt x="1062" y="1495"/>
                  </a:lnTo>
                  <a:lnTo>
                    <a:pt x="1052" y="1495"/>
                  </a:lnTo>
                  <a:lnTo>
                    <a:pt x="1045" y="1495"/>
                  </a:lnTo>
                  <a:lnTo>
                    <a:pt x="1037" y="1495"/>
                  </a:lnTo>
                  <a:lnTo>
                    <a:pt x="1030" y="1495"/>
                  </a:lnTo>
                  <a:lnTo>
                    <a:pt x="1022" y="1495"/>
                  </a:lnTo>
                  <a:lnTo>
                    <a:pt x="1015" y="1495"/>
                  </a:lnTo>
                  <a:lnTo>
                    <a:pt x="1007" y="1495"/>
                  </a:lnTo>
                  <a:lnTo>
                    <a:pt x="1001" y="1495"/>
                  </a:lnTo>
                  <a:lnTo>
                    <a:pt x="994" y="1495"/>
                  </a:lnTo>
                  <a:lnTo>
                    <a:pt x="988" y="1495"/>
                  </a:lnTo>
                  <a:lnTo>
                    <a:pt x="982" y="1495"/>
                  </a:lnTo>
                  <a:lnTo>
                    <a:pt x="977" y="1495"/>
                  </a:lnTo>
                  <a:lnTo>
                    <a:pt x="971" y="1495"/>
                  </a:lnTo>
                  <a:lnTo>
                    <a:pt x="965" y="1495"/>
                  </a:lnTo>
                  <a:lnTo>
                    <a:pt x="959" y="1495"/>
                  </a:lnTo>
                  <a:lnTo>
                    <a:pt x="954" y="1495"/>
                  </a:lnTo>
                  <a:lnTo>
                    <a:pt x="950" y="1495"/>
                  </a:lnTo>
                  <a:lnTo>
                    <a:pt x="944" y="1495"/>
                  </a:lnTo>
                  <a:lnTo>
                    <a:pt x="940" y="1495"/>
                  </a:lnTo>
                  <a:lnTo>
                    <a:pt x="937" y="1495"/>
                  </a:lnTo>
                  <a:lnTo>
                    <a:pt x="933" y="1495"/>
                  </a:lnTo>
                  <a:lnTo>
                    <a:pt x="923" y="1493"/>
                  </a:lnTo>
                  <a:lnTo>
                    <a:pt x="918" y="1493"/>
                  </a:lnTo>
                  <a:lnTo>
                    <a:pt x="912" y="1493"/>
                  </a:lnTo>
                  <a:lnTo>
                    <a:pt x="906" y="1493"/>
                  </a:lnTo>
                  <a:lnTo>
                    <a:pt x="901" y="1493"/>
                  </a:lnTo>
                  <a:lnTo>
                    <a:pt x="895" y="1493"/>
                  </a:lnTo>
                  <a:lnTo>
                    <a:pt x="891" y="1493"/>
                  </a:lnTo>
                  <a:lnTo>
                    <a:pt x="887" y="1493"/>
                  </a:lnTo>
                  <a:lnTo>
                    <a:pt x="882" y="1491"/>
                  </a:lnTo>
                  <a:lnTo>
                    <a:pt x="878" y="1491"/>
                  </a:lnTo>
                  <a:lnTo>
                    <a:pt x="874" y="1491"/>
                  </a:lnTo>
                  <a:lnTo>
                    <a:pt x="872" y="1491"/>
                  </a:lnTo>
                  <a:lnTo>
                    <a:pt x="859" y="1594"/>
                  </a:lnTo>
                  <a:lnTo>
                    <a:pt x="857" y="1594"/>
                  </a:lnTo>
                  <a:lnTo>
                    <a:pt x="851" y="1594"/>
                  </a:lnTo>
                  <a:lnTo>
                    <a:pt x="847" y="1596"/>
                  </a:lnTo>
                  <a:lnTo>
                    <a:pt x="844" y="1596"/>
                  </a:lnTo>
                  <a:lnTo>
                    <a:pt x="840" y="1598"/>
                  </a:lnTo>
                  <a:lnTo>
                    <a:pt x="836" y="1598"/>
                  </a:lnTo>
                  <a:lnTo>
                    <a:pt x="830" y="1598"/>
                  </a:lnTo>
                  <a:lnTo>
                    <a:pt x="825" y="1598"/>
                  </a:lnTo>
                  <a:lnTo>
                    <a:pt x="819" y="1596"/>
                  </a:lnTo>
                  <a:lnTo>
                    <a:pt x="815" y="1594"/>
                  </a:lnTo>
                  <a:lnTo>
                    <a:pt x="809" y="1592"/>
                  </a:lnTo>
                  <a:lnTo>
                    <a:pt x="806" y="1588"/>
                  </a:lnTo>
                  <a:lnTo>
                    <a:pt x="800" y="1585"/>
                  </a:lnTo>
                  <a:lnTo>
                    <a:pt x="798" y="1581"/>
                  </a:lnTo>
                  <a:lnTo>
                    <a:pt x="792" y="1573"/>
                  </a:lnTo>
                  <a:lnTo>
                    <a:pt x="788" y="1565"/>
                  </a:lnTo>
                  <a:lnTo>
                    <a:pt x="787" y="1558"/>
                  </a:lnTo>
                  <a:lnTo>
                    <a:pt x="783" y="1550"/>
                  </a:lnTo>
                  <a:lnTo>
                    <a:pt x="779" y="1541"/>
                  </a:lnTo>
                  <a:lnTo>
                    <a:pt x="775" y="1533"/>
                  </a:lnTo>
                  <a:lnTo>
                    <a:pt x="769" y="1526"/>
                  </a:lnTo>
                  <a:lnTo>
                    <a:pt x="764" y="1518"/>
                  </a:lnTo>
                  <a:lnTo>
                    <a:pt x="758" y="1514"/>
                  </a:lnTo>
                  <a:lnTo>
                    <a:pt x="752" y="1510"/>
                  </a:lnTo>
                  <a:lnTo>
                    <a:pt x="749" y="1507"/>
                  </a:lnTo>
                  <a:lnTo>
                    <a:pt x="743" y="1503"/>
                  </a:lnTo>
                  <a:lnTo>
                    <a:pt x="735" y="1499"/>
                  </a:lnTo>
                  <a:lnTo>
                    <a:pt x="730" y="1497"/>
                  </a:lnTo>
                  <a:lnTo>
                    <a:pt x="722" y="1495"/>
                  </a:lnTo>
                  <a:lnTo>
                    <a:pt x="714" y="1493"/>
                  </a:lnTo>
                  <a:lnTo>
                    <a:pt x="709" y="1491"/>
                  </a:lnTo>
                  <a:lnTo>
                    <a:pt x="705" y="1491"/>
                  </a:lnTo>
                  <a:lnTo>
                    <a:pt x="699" y="1489"/>
                  </a:lnTo>
                  <a:lnTo>
                    <a:pt x="695" y="1489"/>
                  </a:lnTo>
                  <a:lnTo>
                    <a:pt x="688" y="1489"/>
                  </a:lnTo>
                  <a:lnTo>
                    <a:pt x="684" y="1488"/>
                  </a:lnTo>
                  <a:lnTo>
                    <a:pt x="678" y="1488"/>
                  </a:lnTo>
                  <a:lnTo>
                    <a:pt x="673" y="1488"/>
                  </a:lnTo>
                  <a:lnTo>
                    <a:pt x="665" y="1488"/>
                  </a:lnTo>
                  <a:lnTo>
                    <a:pt x="659" y="1488"/>
                  </a:lnTo>
                  <a:lnTo>
                    <a:pt x="652" y="1488"/>
                  </a:lnTo>
                  <a:lnTo>
                    <a:pt x="646" y="1488"/>
                  </a:lnTo>
                  <a:lnTo>
                    <a:pt x="638" y="1488"/>
                  </a:lnTo>
                  <a:lnTo>
                    <a:pt x="633" y="1488"/>
                  </a:lnTo>
                  <a:lnTo>
                    <a:pt x="625" y="1489"/>
                  </a:lnTo>
                  <a:lnTo>
                    <a:pt x="617" y="1491"/>
                  </a:lnTo>
                  <a:lnTo>
                    <a:pt x="610" y="1491"/>
                  </a:lnTo>
                  <a:lnTo>
                    <a:pt x="600" y="1491"/>
                  </a:lnTo>
                  <a:lnTo>
                    <a:pt x="593" y="1493"/>
                  </a:lnTo>
                  <a:lnTo>
                    <a:pt x="585" y="1493"/>
                  </a:lnTo>
                  <a:lnTo>
                    <a:pt x="576" y="1493"/>
                  </a:lnTo>
                  <a:lnTo>
                    <a:pt x="566" y="1493"/>
                  </a:lnTo>
                  <a:lnTo>
                    <a:pt x="557" y="1495"/>
                  </a:lnTo>
                  <a:lnTo>
                    <a:pt x="549" y="1495"/>
                  </a:lnTo>
                  <a:lnTo>
                    <a:pt x="540" y="1495"/>
                  </a:lnTo>
                  <a:lnTo>
                    <a:pt x="530" y="1497"/>
                  </a:lnTo>
                  <a:lnTo>
                    <a:pt x="521" y="1497"/>
                  </a:lnTo>
                  <a:lnTo>
                    <a:pt x="513" y="1499"/>
                  </a:lnTo>
                  <a:lnTo>
                    <a:pt x="503" y="1499"/>
                  </a:lnTo>
                  <a:lnTo>
                    <a:pt x="494" y="1499"/>
                  </a:lnTo>
                  <a:lnTo>
                    <a:pt x="484" y="1499"/>
                  </a:lnTo>
                  <a:lnTo>
                    <a:pt x="477" y="1501"/>
                  </a:lnTo>
                  <a:lnTo>
                    <a:pt x="465" y="1501"/>
                  </a:lnTo>
                  <a:lnTo>
                    <a:pt x="456" y="1503"/>
                  </a:lnTo>
                  <a:lnTo>
                    <a:pt x="448" y="1503"/>
                  </a:lnTo>
                  <a:lnTo>
                    <a:pt x="439" y="1503"/>
                  </a:lnTo>
                  <a:lnTo>
                    <a:pt x="427" y="1503"/>
                  </a:lnTo>
                  <a:lnTo>
                    <a:pt x="418" y="1505"/>
                  </a:lnTo>
                  <a:lnTo>
                    <a:pt x="408" y="1505"/>
                  </a:lnTo>
                  <a:lnTo>
                    <a:pt x="401" y="1507"/>
                  </a:lnTo>
                  <a:lnTo>
                    <a:pt x="389" y="1507"/>
                  </a:lnTo>
                  <a:lnTo>
                    <a:pt x="380" y="1507"/>
                  </a:lnTo>
                  <a:lnTo>
                    <a:pt x="371" y="1507"/>
                  </a:lnTo>
                  <a:lnTo>
                    <a:pt x="363" y="1507"/>
                  </a:lnTo>
                  <a:lnTo>
                    <a:pt x="353" y="1507"/>
                  </a:lnTo>
                  <a:lnTo>
                    <a:pt x="344" y="1507"/>
                  </a:lnTo>
                  <a:lnTo>
                    <a:pt x="334" y="1507"/>
                  </a:lnTo>
                  <a:lnTo>
                    <a:pt x="327" y="1507"/>
                  </a:lnTo>
                  <a:lnTo>
                    <a:pt x="315" y="1507"/>
                  </a:lnTo>
                  <a:lnTo>
                    <a:pt x="308" y="1507"/>
                  </a:lnTo>
                  <a:lnTo>
                    <a:pt x="298" y="1507"/>
                  </a:lnTo>
                  <a:lnTo>
                    <a:pt x="291" y="1507"/>
                  </a:lnTo>
                  <a:lnTo>
                    <a:pt x="281" y="1507"/>
                  </a:lnTo>
                  <a:lnTo>
                    <a:pt x="274" y="1507"/>
                  </a:lnTo>
                  <a:lnTo>
                    <a:pt x="264" y="1507"/>
                  </a:lnTo>
                  <a:lnTo>
                    <a:pt x="257" y="1507"/>
                  </a:lnTo>
                  <a:lnTo>
                    <a:pt x="249" y="1505"/>
                  </a:lnTo>
                  <a:lnTo>
                    <a:pt x="241" y="1505"/>
                  </a:lnTo>
                  <a:lnTo>
                    <a:pt x="234" y="1503"/>
                  </a:lnTo>
                  <a:lnTo>
                    <a:pt x="226" y="1503"/>
                  </a:lnTo>
                  <a:lnTo>
                    <a:pt x="219" y="1503"/>
                  </a:lnTo>
                  <a:lnTo>
                    <a:pt x="211" y="1501"/>
                  </a:lnTo>
                  <a:lnTo>
                    <a:pt x="203" y="1501"/>
                  </a:lnTo>
                  <a:lnTo>
                    <a:pt x="198" y="1501"/>
                  </a:lnTo>
                  <a:lnTo>
                    <a:pt x="190" y="1499"/>
                  </a:lnTo>
                  <a:lnTo>
                    <a:pt x="184" y="1499"/>
                  </a:lnTo>
                  <a:lnTo>
                    <a:pt x="177" y="1497"/>
                  </a:lnTo>
                  <a:lnTo>
                    <a:pt x="173" y="1495"/>
                  </a:lnTo>
                  <a:lnTo>
                    <a:pt x="165" y="1493"/>
                  </a:lnTo>
                  <a:lnTo>
                    <a:pt x="162" y="1493"/>
                  </a:lnTo>
                  <a:lnTo>
                    <a:pt x="156" y="1491"/>
                  </a:lnTo>
                  <a:lnTo>
                    <a:pt x="150" y="1491"/>
                  </a:lnTo>
                  <a:lnTo>
                    <a:pt x="146" y="1488"/>
                  </a:lnTo>
                  <a:lnTo>
                    <a:pt x="141" y="1486"/>
                  </a:lnTo>
                  <a:lnTo>
                    <a:pt x="137" y="1484"/>
                  </a:lnTo>
                  <a:lnTo>
                    <a:pt x="133" y="1484"/>
                  </a:lnTo>
                  <a:lnTo>
                    <a:pt x="125" y="1478"/>
                  </a:lnTo>
                  <a:lnTo>
                    <a:pt x="122" y="1476"/>
                  </a:lnTo>
                  <a:lnTo>
                    <a:pt x="116" y="1468"/>
                  </a:lnTo>
                  <a:lnTo>
                    <a:pt x="116" y="1463"/>
                  </a:lnTo>
                  <a:lnTo>
                    <a:pt x="116" y="1457"/>
                  </a:lnTo>
                  <a:lnTo>
                    <a:pt x="122" y="1451"/>
                  </a:lnTo>
                  <a:lnTo>
                    <a:pt x="124" y="1448"/>
                  </a:lnTo>
                  <a:lnTo>
                    <a:pt x="127" y="1444"/>
                  </a:lnTo>
                  <a:lnTo>
                    <a:pt x="131" y="1442"/>
                  </a:lnTo>
                  <a:lnTo>
                    <a:pt x="137" y="1438"/>
                  </a:lnTo>
                  <a:lnTo>
                    <a:pt x="143" y="1434"/>
                  </a:lnTo>
                  <a:lnTo>
                    <a:pt x="148" y="1430"/>
                  </a:lnTo>
                  <a:lnTo>
                    <a:pt x="154" y="1429"/>
                  </a:lnTo>
                  <a:lnTo>
                    <a:pt x="162" y="1425"/>
                  </a:lnTo>
                  <a:lnTo>
                    <a:pt x="169" y="1421"/>
                  </a:lnTo>
                  <a:lnTo>
                    <a:pt x="177" y="1417"/>
                  </a:lnTo>
                  <a:lnTo>
                    <a:pt x="184" y="1413"/>
                  </a:lnTo>
                  <a:lnTo>
                    <a:pt x="192" y="1411"/>
                  </a:lnTo>
                  <a:lnTo>
                    <a:pt x="200" y="1406"/>
                  </a:lnTo>
                  <a:lnTo>
                    <a:pt x="209" y="1404"/>
                  </a:lnTo>
                  <a:lnTo>
                    <a:pt x="217" y="1398"/>
                  </a:lnTo>
                  <a:lnTo>
                    <a:pt x="228" y="1396"/>
                  </a:lnTo>
                  <a:lnTo>
                    <a:pt x="238" y="1392"/>
                  </a:lnTo>
                  <a:lnTo>
                    <a:pt x="247" y="1389"/>
                  </a:lnTo>
                  <a:lnTo>
                    <a:pt x="257" y="1385"/>
                  </a:lnTo>
                  <a:lnTo>
                    <a:pt x="266" y="1381"/>
                  </a:lnTo>
                  <a:lnTo>
                    <a:pt x="277" y="1377"/>
                  </a:lnTo>
                  <a:lnTo>
                    <a:pt x="287" y="1373"/>
                  </a:lnTo>
                  <a:lnTo>
                    <a:pt x="298" y="1370"/>
                  </a:lnTo>
                  <a:lnTo>
                    <a:pt x="308" y="1368"/>
                  </a:lnTo>
                  <a:lnTo>
                    <a:pt x="319" y="1364"/>
                  </a:lnTo>
                  <a:lnTo>
                    <a:pt x="329" y="1360"/>
                  </a:lnTo>
                  <a:lnTo>
                    <a:pt x="340" y="1356"/>
                  </a:lnTo>
                  <a:lnTo>
                    <a:pt x="350" y="1352"/>
                  </a:lnTo>
                  <a:lnTo>
                    <a:pt x="361" y="1351"/>
                  </a:lnTo>
                  <a:lnTo>
                    <a:pt x="371" y="1347"/>
                  </a:lnTo>
                  <a:lnTo>
                    <a:pt x="380" y="1343"/>
                  </a:lnTo>
                  <a:lnTo>
                    <a:pt x="391" y="1341"/>
                  </a:lnTo>
                  <a:lnTo>
                    <a:pt x="401" y="1337"/>
                  </a:lnTo>
                  <a:lnTo>
                    <a:pt x="410" y="1335"/>
                  </a:lnTo>
                  <a:lnTo>
                    <a:pt x="420" y="1332"/>
                  </a:lnTo>
                  <a:lnTo>
                    <a:pt x="431" y="1330"/>
                  </a:lnTo>
                  <a:lnTo>
                    <a:pt x="439" y="1328"/>
                  </a:lnTo>
                  <a:lnTo>
                    <a:pt x="448" y="1324"/>
                  </a:lnTo>
                  <a:lnTo>
                    <a:pt x="456" y="1322"/>
                  </a:lnTo>
                  <a:lnTo>
                    <a:pt x="465" y="1320"/>
                  </a:lnTo>
                  <a:lnTo>
                    <a:pt x="473" y="1318"/>
                  </a:lnTo>
                  <a:lnTo>
                    <a:pt x="481" y="1314"/>
                  </a:lnTo>
                  <a:lnTo>
                    <a:pt x="488" y="1313"/>
                  </a:lnTo>
                  <a:lnTo>
                    <a:pt x="496" y="1311"/>
                  </a:lnTo>
                  <a:lnTo>
                    <a:pt x="502" y="1309"/>
                  </a:lnTo>
                  <a:lnTo>
                    <a:pt x="509" y="1309"/>
                  </a:lnTo>
                  <a:lnTo>
                    <a:pt x="513" y="1307"/>
                  </a:lnTo>
                  <a:lnTo>
                    <a:pt x="519" y="1305"/>
                  </a:lnTo>
                  <a:lnTo>
                    <a:pt x="524" y="1303"/>
                  </a:lnTo>
                  <a:lnTo>
                    <a:pt x="528" y="1303"/>
                  </a:lnTo>
                  <a:lnTo>
                    <a:pt x="532" y="1301"/>
                  </a:lnTo>
                  <a:lnTo>
                    <a:pt x="534" y="1301"/>
                  </a:lnTo>
                  <a:lnTo>
                    <a:pt x="540" y="1301"/>
                  </a:lnTo>
                  <a:lnTo>
                    <a:pt x="541" y="1301"/>
                  </a:lnTo>
                  <a:lnTo>
                    <a:pt x="541" y="1297"/>
                  </a:lnTo>
                  <a:lnTo>
                    <a:pt x="545" y="1292"/>
                  </a:lnTo>
                  <a:lnTo>
                    <a:pt x="547" y="1286"/>
                  </a:lnTo>
                  <a:lnTo>
                    <a:pt x="549" y="1280"/>
                  </a:lnTo>
                  <a:lnTo>
                    <a:pt x="553" y="1273"/>
                  </a:lnTo>
                  <a:lnTo>
                    <a:pt x="557" y="1267"/>
                  </a:lnTo>
                  <a:lnTo>
                    <a:pt x="559" y="1257"/>
                  </a:lnTo>
                  <a:lnTo>
                    <a:pt x="564" y="1250"/>
                  </a:lnTo>
                  <a:lnTo>
                    <a:pt x="566" y="1240"/>
                  </a:lnTo>
                  <a:lnTo>
                    <a:pt x="572" y="1233"/>
                  </a:lnTo>
                  <a:lnTo>
                    <a:pt x="572" y="1227"/>
                  </a:lnTo>
                  <a:lnTo>
                    <a:pt x="574" y="1223"/>
                  </a:lnTo>
                  <a:lnTo>
                    <a:pt x="576" y="1217"/>
                  </a:lnTo>
                  <a:lnTo>
                    <a:pt x="578" y="1214"/>
                  </a:lnTo>
                  <a:lnTo>
                    <a:pt x="579" y="1210"/>
                  </a:lnTo>
                  <a:lnTo>
                    <a:pt x="581" y="1204"/>
                  </a:lnTo>
                  <a:lnTo>
                    <a:pt x="581" y="1200"/>
                  </a:lnTo>
                  <a:lnTo>
                    <a:pt x="583" y="1195"/>
                  </a:lnTo>
                  <a:lnTo>
                    <a:pt x="583" y="1191"/>
                  </a:lnTo>
                  <a:lnTo>
                    <a:pt x="585" y="1185"/>
                  </a:lnTo>
                  <a:lnTo>
                    <a:pt x="585" y="1179"/>
                  </a:lnTo>
                  <a:lnTo>
                    <a:pt x="587" y="1176"/>
                  </a:lnTo>
                  <a:lnTo>
                    <a:pt x="587" y="1166"/>
                  </a:lnTo>
                  <a:lnTo>
                    <a:pt x="589" y="1158"/>
                  </a:lnTo>
                  <a:lnTo>
                    <a:pt x="587" y="1149"/>
                  </a:lnTo>
                  <a:lnTo>
                    <a:pt x="587" y="1141"/>
                  </a:lnTo>
                  <a:lnTo>
                    <a:pt x="585" y="1134"/>
                  </a:lnTo>
                  <a:lnTo>
                    <a:pt x="583" y="1128"/>
                  </a:lnTo>
                  <a:lnTo>
                    <a:pt x="579" y="1122"/>
                  </a:lnTo>
                  <a:lnTo>
                    <a:pt x="576" y="1117"/>
                  </a:lnTo>
                  <a:lnTo>
                    <a:pt x="570" y="1113"/>
                  </a:lnTo>
                  <a:lnTo>
                    <a:pt x="562" y="1111"/>
                  </a:lnTo>
                  <a:lnTo>
                    <a:pt x="559" y="1109"/>
                  </a:lnTo>
                  <a:lnTo>
                    <a:pt x="555" y="1107"/>
                  </a:lnTo>
                  <a:lnTo>
                    <a:pt x="549" y="1107"/>
                  </a:lnTo>
                  <a:lnTo>
                    <a:pt x="543" y="1107"/>
                  </a:lnTo>
                  <a:lnTo>
                    <a:pt x="538" y="1107"/>
                  </a:lnTo>
                  <a:lnTo>
                    <a:pt x="532" y="1107"/>
                  </a:lnTo>
                  <a:lnTo>
                    <a:pt x="526" y="1109"/>
                  </a:lnTo>
                  <a:lnTo>
                    <a:pt x="521" y="1111"/>
                  </a:lnTo>
                  <a:lnTo>
                    <a:pt x="513" y="1111"/>
                  </a:lnTo>
                  <a:lnTo>
                    <a:pt x="507" y="1113"/>
                  </a:lnTo>
                  <a:lnTo>
                    <a:pt x="500" y="1113"/>
                  </a:lnTo>
                  <a:lnTo>
                    <a:pt x="494" y="1115"/>
                  </a:lnTo>
                  <a:lnTo>
                    <a:pt x="488" y="1117"/>
                  </a:lnTo>
                  <a:lnTo>
                    <a:pt x="483" y="1117"/>
                  </a:lnTo>
                  <a:lnTo>
                    <a:pt x="477" y="1119"/>
                  </a:lnTo>
                  <a:lnTo>
                    <a:pt x="471" y="1120"/>
                  </a:lnTo>
                  <a:lnTo>
                    <a:pt x="465" y="1120"/>
                  </a:lnTo>
                  <a:lnTo>
                    <a:pt x="460" y="1122"/>
                  </a:lnTo>
                  <a:lnTo>
                    <a:pt x="456" y="1124"/>
                  </a:lnTo>
                  <a:lnTo>
                    <a:pt x="450" y="1124"/>
                  </a:lnTo>
                  <a:lnTo>
                    <a:pt x="441" y="1128"/>
                  </a:lnTo>
                  <a:lnTo>
                    <a:pt x="433" y="1130"/>
                  </a:lnTo>
                  <a:lnTo>
                    <a:pt x="424" y="1134"/>
                  </a:lnTo>
                  <a:lnTo>
                    <a:pt x="416" y="1136"/>
                  </a:lnTo>
                  <a:lnTo>
                    <a:pt x="408" y="1139"/>
                  </a:lnTo>
                  <a:lnTo>
                    <a:pt x="401" y="1141"/>
                  </a:lnTo>
                  <a:lnTo>
                    <a:pt x="395" y="1143"/>
                  </a:lnTo>
                  <a:lnTo>
                    <a:pt x="389" y="1147"/>
                  </a:lnTo>
                  <a:lnTo>
                    <a:pt x="384" y="1149"/>
                  </a:lnTo>
                  <a:lnTo>
                    <a:pt x="380" y="1151"/>
                  </a:lnTo>
                  <a:lnTo>
                    <a:pt x="374" y="1153"/>
                  </a:lnTo>
                  <a:lnTo>
                    <a:pt x="371" y="1155"/>
                  </a:lnTo>
                  <a:lnTo>
                    <a:pt x="367" y="1157"/>
                  </a:lnTo>
                  <a:lnTo>
                    <a:pt x="363" y="1158"/>
                  </a:lnTo>
                  <a:lnTo>
                    <a:pt x="357" y="1162"/>
                  </a:lnTo>
                  <a:lnTo>
                    <a:pt x="353" y="1166"/>
                  </a:lnTo>
                  <a:lnTo>
                    <a:pt x="348" y="1170"/>
                  </a:lnTo>
                  <a:lnTo>
                    <a:pt x="348" y="1172"/>
                  </a:lnTo>
                  <a:lnTo>
                    <a:pt x="344" y="1172"/>
                  </a:lnTo>
                  <a:lnTo>
                    <a:pt x="340" y="1172"/>
                  </a:lnTo>
                  <a:lnTo>
                    <a:pt x="336" y="1172"/>
                  </a:lnTo>
                  <a:lnTo>
                    <a:pt x="333" y="1174"/>
                  </a:lnTo>
                  <a:lnTo>
                    <a:pt x="327" y="1174"/>
                  </a:lnTo>
                  <a:lnTo>
                    <a:pt x="323" y="1174"/>
                  </a:lnTo>
                  <a:lnTo>
                    <a:pt x="315" y="1174"/>
                  </a:lnTo>
                  <a:lnTo>
                    <a:pt x="310" y="1176"/>
                  </a:lnTo>
                  <a:lnTo>
                    <a:pt x="302" y="1176"/>
                  </a:lnTo>
                  <a:lnTo>
                    <a:pt x="295" y="1178"/>
                  </a:lnTo>
                  <a:lnTo>
                    <a:pt x="287" y="1178"/>
                  </a:lnTo>
                  <a:lnTo>
                    <a:pt x="279" y="1178"/>
                  </a:lnTo>
                  <a:lnTo>
                    <a:pt x="272" y="1179"/>
                  </a:lnTo>
                  <a:lnTo>
                    <a:pt x="262" y="1179"/>
                  </a:lnTo>
                  <a:lnTo>
                    <a:pt x="258" y="1179"/>
                  </a:lnTo>
                  <a:lnTo>
                    <a:pt x="255" y="1179"/>
                  </a:lnTo>
                  <a:lnTo>
                    <a:pt x="249" y="1179"/>
                  </a:lnTo>
                  <a:lnTo>
                    <a:pt x="245" y="1179"/>
                  </a:lnTo>
                  <a:lnTo>
                    <a:pt x="239" y="1179"/>
                  </a:lnTo>
                  <a:lnTo>
                    <a:pt x="234" y="1179"/>
                  </a:lnTo>
                  <a:lnTo>
                    <a:pt x="230" y="1179"/>
                  </a:lnTo>
                  <a:lnTo>
                    <a:pt x="224" y="1179"/>
                  </a:lnTo>
                  <a:lnTo>
                    <a:pt x="220" y="1179"/>
                  </a:lnTo>
                  <a:lnTo>
                    <a:pt x="215" y="1179"/>
                  </a:lnTo>
                  <a:lnTo>
                    <a:pt x="209" y="1179"/>
                  </a:lnTo>
                  <a:lnTo>
                    <a:pt x="205" y="1179"/>
                  </a:lnTo>
                  <a:lnTo>
                    <a:pt x="201" y="1179"/>
                  </a:lnTo>
                  <a:lnTo>
                    <a:pt x="196" y="1179"/>
                  </a:lnTo>
                  <a:lnTo>
                    <a:pt x="190" y="1179"/>
                  </a:lnTo>
                  <a:lnTo>
                    <a:pt x="186" y="1179"/>
                  </a:lnTo>
                  <a:lnTo>
                    <a:pt x="181" y="1179"/>
                  </a:lnTo>
                  <a:lnTo>
                    <a:pt x="177" y="1179"/>
                  </a:lnTo>
                  <a:lnTo>
                    <a:pt x="171" y="1179"/>
                  </a:lnTo>
                  <a:lnTo>
                    <a:pt x="165" y="1179"/>
                  </a:lnTo>
                  <a:lnTo>
                    <a:pt x="162" y="1178"/>
                  </a:lnTo>
                  <a:lnTo>
                    <a:pt x="156" y="1178"/>
                  </a:lnTo>
                  <a:lnTo>
                    <a:pt x="152" y="1178"/>
                  </a:lnTo>
                  <a:lnTo>
                    <a:pt x="146" y="1178"/>
                  </a:lnTo>
                  <a:lnTo>
                    <a:pt x="143" y="1178"/>
                  </a:lnTo>
                  <a:lnTo>
                    <a:pt x="137" y="1176"/>
                  </a:lnTo>
                  <a:lnTo>
                    <a:pt x="133" y="1176"/>
                  </a:lnTo>
                  <a:lnTo>
                    <a:pt x="129" y="1176"/>
                  </a:lnTo>
                  <a:lnTo>
                    <a:pt x="120" y="1174"/>
                  </a:lnTo>
                  <a:lnTo>
                    <a:pt x="112" y="1172"/>
                  </a:lnTo>
                  <a:lnTo>
                    <a:pt x="103" y="1170"/>
                  </a:lnTo>
                  <a:lnTo>
                    <a:pt x="93" y="1166"/>
                  </a:lnTo>
                  <a:lnTo>
                    <a:pt x="86" y="1162"/>
                  </a:lnTo>
                  <a:lnTo>
                    <a:pt x="78" y="1157"/>
                  </a:lnTo>
                  <a:lnTo>
                    <a:pt x="70" y="1151"/>
                  </a:lnTo>
                  <a:lnTo>
                    <a:pt x="65" y="1147"/>
                  </a:lnTo>
                  <a:lnTo>
                    <a:pt x="57" y="1139"/>
                  </a:lnTo>
                  <a:lnTo>
                    <a:pt x="53" y="1134"/>
                  </a:lnTo>
                  <a:lnTo>
                    <a:pt x="46" y="1124"/>
                  </a:lnTo>
                  <a:lnTo>
                    <a:pt x="42" y="1117"/>
                  </a:lnTo>
                  <a:lnTo>
                    <a:pt x="36" y="1109"/>
                  </a:lnTo>
                  <a:lnTo>
                    <a:pt x="32" y="1101"/>
                  </a:lnTo>
                  <a:lnTo>
                    <a:pt x="27" y="1092"/>
                  </a:lnTo>
                  <a:lnTo>
                    <a:pt x="23" y="1084"/>
                  </a:lnTo>
                  <a:lnTo>
                    <a:pt x="19" y="1075"/>
                  </a:lnTo>
                  <a:lnTo>
                    <a:pt x="17" y="1065"/>
                  </a:lnTo>
                  <a:lnTo>
                    <a:pt x="15" y="1060"/>
                  </a:lnTo>
                  <a:lnTo>
                    <a:pt x="13" y="1056"/>
                  </a:lnTo>
                  <a:lnTo>
                    <a:pt x="11" y="1050"/>
                  </a:lnTo>
                  <a:lnTo>
                    <a:pt x="11" y="1046"/>
                  </a:lnTo>
                  <a:lnTo>
                    <a:pt x="8" y="1037"/>
                  </a:lnTo>
                  <a:lnTo>
                    <a:pt x="6" y="1029"/>
                  </a:lnTo>
                  <a:lnTo>
                    <a:pt x="6" y="1023"/>
                  </a:lnTo>
                  <a:lnTo>
                    <a:pt x="4" y="1018"/>
                  </a:lnTo>
                  <a:lnTo>
                    <a:pt x="4" y="1014"/>
                  </a:lnTo>
                  <a:lnTo>
                    <a:pt x="4" y="1010"/>
                  </a:lnTo>
                  <a:lnTo>
                    <a:pt x="2" y="1001"/>
                  </a:lnTo>
                  <a:lnTo>
                    <a:pt x="2" y="993"/>
                  </a:lnTo>
                  <a:lnTo>
                    <a:pt x="0" y="984"/>
                  </a:lnTo>
                  <a:lnTo>
                    <a:pt x="0" y="976"/>
                  </a:lnTo>
                  <a:lnTo>
                    <a:pt x="0" y="968"/>
                  </a:lnTo>
                  <a:lnTo>
                    <a:pt x="2" y="963"/>
                  </a:lnTo>
                  <a:lnTo>
                    <a:pt x="2" y="955"/>
                  </a:lnTo>
                  <a:lnTo>
                    <a:pt x="4" y="949"/>
                  </a:lnTo>
                  <a:lnTo>
                    <a:pt x="6" y="944"/>
                  </a:lnTo>
                  <a:lnTo>
                    <a:pt x="8" y="940"/>
                  </a:lnTo>
                  <a:lnTo>
                    <a:pt x="10" y="934"/>
                  </a:lnTo>
                  <a:lnTo>
                    <a:pt x="11" y="928"/>
                  </a:lnTo>
                  <a:lnTo>
                    <a:pt x="15" y="923"/>
                  </a:lnTo>
                  <a:lnTo>
                    <a:pt x="17" y="917"/>
                  </a:lnTo>
                  <a:lnTo>
                    <a:pt x="21" y="907"/>
                  </a:lnTo>
                  <a:lnTo>
                    <a:pt x="25" y="900"/>
                  </a:lnTo>
                  <a:lnTo>
                    <a:pt x="30" y="890"/>
                  </a:lnTo>
                  <a:lnTo>
                    <a:pt x="36" y="883"/>
                  </a:lnTo>
                  <a:lnTo>
                    <a:pt x="36" y="877"/>
                  </a:lnTo>
                  <a:lnTo>
                    <a:pt x="40" y="873"/>
                  </a:lnTo>
                  <a:lnTo>
                    <a:pt x="42" y="867"/>
                  </a:lnTo>
                  <a:lnTo>
                    <a:pt x="46" y="862"/>
                  </a:lnTo>
                  <a:lnTo>
                    <a:pt x="48" y="856"/>
                  </a:lnTo>
                  <a:lnTo>
                    <a:pt x="51" y="850"/>
                  </a:lnTo>
                  <a:lnTo>
                    <a:pt x="53" y="845"/>
                  </a:lnTo>
                  <a:lnTo>
                    <a:pt x="57" y="841"/>
                  </a:lnTo>
                  <a:lnTo>
                    <a:pt x="61" y="833"/>
                  </a:lnTo>
                  <a:lnTo>
                    <a:pt x="63" y="828"/>
                  </a:lnTo>
                  <a:lnTo>
                    <a:pt x="67" y="822"/>
                  </a:lnTo>
                  <a:lnTo>
                    <a:pt x="70" y="816"/>
                  </a:lnTo>
                  <a:lnTo>
                    <a:pt x="74" y="810"/>
                  </a:lnTo>
                  <a:lnTo>
                    <a:pt x="78" y="803"/>
                  </a:lnTo>
                  <a:lnTo>
                    <a:pt x="82" y="797"/>
                  </a:lnTo>
                  <a:lnTo>
                    <a:pt x="86" y="791"/>
                  </a:lnTo>
                  <a:lnTo>
                    <a:pt x="87" y="786"/>
                  </a:lnTo>
                  <a:lnTo>
                    <a:pt x="91" y="778"/>
                  </a:lnTo>
                  <a:lnTo>
                    <a:pt x="95" y="770"/>
                  </a:lnTo>
                  <a:lnTo>
                    <a:pt x="99" y="765"/>
                  </a:lnTo>
                  <a:lnTo>
                    <a:pt x="103" y="759"/>
                  </a:lnTo>
                  <a:lnTo>
                    <a:pt x="108" y="751"/>
                  </a:lnTo>
                  <a:lnTo>
                    <a:pt x="112" y="746"/>
                  </a:lnTo>
                  <a:lnTo>
                    <a:pt x="116" y="740"/>
                  </a:lnTo>
                  <a:lnTo>
                    <a:pt x="120" y="732"/>
                  </a:lnTo>
                  <a:lnTo>
                    <a:pt x="124" y="725"/>
                  </a:lnTo>
                  <a:lnTo>
                    <a:pt x="129" y="719"/>
                  </a:lnTo>
                  <a:lnTo>
                    <a:pt x="133" y="713"/>
                  </a:lnTo>
                  <a:lnTo>
                    <a:pt x="139" y="706"/>
                  </a:lnTo>
                  <a:lnTo>
                    <a:pt x="143" y="700"/>
                  </a:lnTo>
                  <a:lnTo>
                    <a:pt x="148" y="693"/>
                  </a:lnTo>
                  <a:lnTo>
                    <a:pt x="154" y="687"/>
                  </a:lnTo>
                  <a:lnTo>
                    <a:pt x="158" y="679"/>
                  </a:lnTo>
                  <a:lnTo>
                    <a:pt x="162" y="673"/>
                  </a:lnTo>
                  <a:lnTo>
                    <a:pt x="165" y="666"/>
                  </a:lnTo>
                  <a:lnTo>
                    <a:pt x="171" y="660"/>
                  </a:lnTo>
                  <a:lnTo>
                    <a:pt x="177" y="653"/>
                  </a:lnTo>
                  <a:lnTo>
                    <a:pt x="181" y="647"/>
                  </a:lnTo>
                  <a:lnTo>
                    <a:pt x="186" y="639"/>
                  </a:lnTo>
                  <a:lnTo>
                    <a:pt x="192" y="634"/>
                  </a:lnTo>
                  <a:lnTo>
                    <a:pt x="196" y="628"/>
                  </a:lnTo>
                  <a:lnTo>
                    <a:pt x="201" y="620"/>
                  </a:lnTo>
                  <a:lnTo>
                    <a:pt x="207" y="615"/>
                  </a:lnTo>
                  <a:lnTo>
                    <a:pt x="211" y="609"/>
                  </a:lnTo>
                  <a:lnTo>
                    <a:pt x="217" y="603"/>
                  </a:lnTo>
                  <a:lnTo>
                    <a:pt x="222" y="597"/>
                  </a:lnTo>
                  <a:lnTo>
                    <a:pt x="228" y="592"/>
                  </a:lnTo>
                  <a:lnTo>
                    <a:pt x="234" y="586"/>
                  </a:lnTo>
                  <a:lnTo>
                    <a:pt x="198" y="500"/>
                  </a:lnTo>
                  <a:lnTo>
                    <a:pt x="95" y="483"/>
                  </a:lnTo>
                  <a:lnTo>
                    <a:pt x="65" y="434"/>
                  </a:lnTo>
                  <a:lnTo>
                    <a:pt x="70" y="348"/>
                  </a:lnTo>
                  <a:lnTo>
                    <a:pt x="70" y="3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546" y="2303"/>
              <a:ext cx="166" cy="260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" y="88"/>
                </a:cxn>
                <a:cxn ang="0">
                  <a:pos x="3" y="103"/>
                </a:cxn>
                <a:cxn ang="0">
                  <a:pos x="5" y="120"/>
                </a:cxn>
                <a:cxn ang="0">
                  <a:pos x="5" y="139"/>
                </a:cxn>
                <a:cxn ang="0">
                  <a:pos x="7" y="158"/>
                </a:cxn>
                <a:cxn ang="0">
                  <a:pos x="11" y="175"/>
                </a:cxn>
                <a:cxn ang="0">
                  <a:pos x="13" y="191"/>
                </a:cxn>
                <a:cxn ang="0">
                  <a:pos x="17" y="210"/>
                </a:cxn>
                <a:cxn ang="0">
                  <a:pos x="26" y="227"/>
                </a:cxn>
                <a:cxn ang="0">
                  <a:pos x="38" y="244"/>
                </a:cxn>
                <a:cxn ang="0">
                  <a:pos x="51" y="267"/>
                </a:cxn>
                <a:cxn ang="0">
                  <a:pos x="66" y="289"/>
                </a:cxn>
                <a:cxn ang="0">
                  <a:pos x="83" y="312"/>
                </a:cxn>
                <a:cxn ang="0">
                  <a:pos x="98" y="337"/>
                </a:cxn>
                <a:cxn ang="0">
                  <a:pos x="115" y="360"/>
                </a:cxn>
                <a:cxn ang="0">
                  <a:pos x="131" y="379"/>
                </a:cxn>
                <a:cxn ang="0">
                  <a:pos x="144" y="394"/>
                </a:cxn>
                <a:cxn ang="0">
                  <a:pos x="153" y="407"/>
                </a:cxn>
                <a:cxn ang="0">
                  <a:pos x="171" y="424"/>
                </a:cxn>
                <a:cxn ang="0">
                  <a:pos x="186" y="442"/>
                </a:cxn>
                <a:cxn ang="0">
                  <a:pos x="199" y="459"/>
                </a:cxn>
                <a:cxn ang="0">
                  <a:pos x="218" y="478"/>
                </a:cxn>
                <a:cxn ang="0">
                  <a:pos x="237" y="493"/>
                </a:cxn>
                <a:cxn ang="0">
                  <a:pos x="256" y="508"/>
                </a:cxn>
                <a:cxn ang="0">
                  <a:pos x="273" y="516"/>
                </a:cxn>
                <a:cxn ang="0">
                  <a:pos x="292" y="520"/>
                </a:cxn>
                <a:cxn ang="0">
                  <a:pos x="307" y="516"/>
                </a:cxn>
                <a:cxn ang="0">
                  <a:pos x="322" y="506"/>
                </a:cxn>
                <a:cxn ang="0">
                  <a:pos x="328" y="487"/>
                </a:cxn>
                <a:cxn ang="0">
                  <a:pos x="326" y="466"/>
                </a:cxn>
                <a:cxn ang="0">
                  <a:pos x="315" y="443"/>
                </a:cxn>
                <a:cxn ang="0">
                  <a:pos x="296" y="421"/>
                </a:cxn>
                <a:cxn ang="0">
                  <a:pos x="275" y="396"/>
                </a:cxn>
                <a:cxn ang="0">
                  <a:pos x="248" y="371"/>
                </a:cxn>
                <a:cxn ang="0">
                  <a:pos x="224" y="346"/>
                </a:cxn>
                <a:cxn ang="0">
                  <a:pos x="199" y="324"/>
                </a:cxn>
                <a:cxn ang="0">
                  <a:pos x="176" y="301"/>
                </a:cxn>
                <a:cxn ang="0">
                  <a:pos x="161" y="282"/>
                </a:cxn>
                <a:cxn ang="0">
                  <a:pos x="153" y="263"/>
                </a:cxn>
                <a:cxn ang="0">
                  <a:pos x="142" y="240"/>
                </a:cxn>
                <a:cxn ang="0">
                  <a:pos x="134" y="227"/>
                </a:cxn>
                <a:cxn ang="0">
                  <a:pos x="129" y="211"/>
                </a:cxn>
                <a:cxn ang="0">
                  <a:pos x="123" y="196"/>
                </a:cxn>
                <a:cxn ang="0">
                  <a:pos x="115" y="179"/>
                </a:cxn>
                <a:cxn ang="0">
                  <a:pos x="108" y="162"/>
                </a:cxn>
                <a:cxn ang="0">
                  <a:pos x="102" y="145"/>
                </a:cxn>
                <a:cxn ang="0">
                  <a:pos x="95" y="128"/>
                </a:cxn>
                <a:cxn ang="0">
                  <a:pos x="89" y="113"/>
                </a:cxn>
                <a:cxn ang="0">
                  <a:pos x="81" y="94"/>
                </a:cxn>
                <a:cxn ang="0">
                  <a:pos x="74" y="78"/>
                </a:cxn>
                <a:cxn ang="0">
                  <a:pos x="68" y="63"/>
                </a:cxn>
                <a:cxn ang="0">
                  <a:pos x="62" y="50"/>
                </a:cxn>
                <a:cxn ang="0">
                  <a:pos x="53" y="27"/>
                </a:cxn>
                <a:cxn ang="0">
                  <a:pos x="45" y="10"/>
                </a:cxn>
                <a:cxn ang="0">
                  <a:pos x="0" y="65"/>
                </a:cxn>
              </a:cxnLst>
              <a:rect l="0" t="0" r="r" b="b"/>
              <a:pathLst>
                <a:path w="330" h="520">
                  <a:moveTo>
                    <a:pt x="0" y="65"/>
                  </a:moveTo>
                  <a:lnTo>
                    <a:pt x="0" y="65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1" y="88"/>
                  </a:lnTo>
                  <a:lnTo>
                    <a:pt x="1" y="94"/>
                  </a:lnTo>
                  <a:lnTo>
                    <a:pt x="1" y="97"/>
                  </a:lnTo>
                  <a:lnTo>
                    <a:pt x="3" y="103"/>
                  </a:lnTo>
                  <a:lnTo>
                    <a:pt x="3" y="109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5" y="128"/>
                  </a:lnTo>
                  <a:lnTo>
                    <a:pt x="5" y="133"/>
                  </a:lnTo>
                  <a:lnTo>
                    <a:pt x="5" y="139"/>
                  </a:lnTo>
                  <a:lnTo>
                    <a:pt x="7" y="145"/>
                  </a:lnTo>
                  <a:lnTo>
                    <a:pt x="7" y="153"/>
                  </a:lnTo>
                  <a:lnTo>
                    <a:pt x="7" y="158"/>
                  </a:lnTo>
                  <a:lnTo>
                    <a:pt x="9" y="164"/>
                  </a:lnTo>
                  <a:lnTo>
                    <a:pt x="9" y="170"/>
                  </a:lnTo>
                  <a:lnTo>
                    <a:pt x="11" y="175"/>
                  </a:lnTo>
                  <a:lnTo>
                    <a:pt x="11" y="181"/>
                  </a:lnTo>
                  <a:lnTo>
                    <a:pt x="13" y="187"/>
                  </a:lnTo>
                  <a:lnTo>
                    <a:pt x="13" y="191"/>
                  </a:lnTo>
                  <a:lnTo>
                    <a:pt x="13" y="196"/>
                  </a:lnTo>
                  <a:lnTo>
                    <a:pt x="15" y="202"/>
                  </a:lnTo>
                  <a:lnTo>
                    <a:pt x="17" y="210"/>
                  </a:lnTo>
                  <a:lnTo>
                    <a:pt x="19" y="213"/>
                  </a:lnTo>
                  <a:lnTo>
                    <a:pt x="22" y="221"/>
                  </a:lnTo>
                  <a:lnTo>
                    <a:pt x="26" y="227"/>
                  </a:lnTo>
                  <a:lnTo>
                    <a:pt x="30" y="232"/>
                  </a:lnTo>
                  <a:lnTo>
                    <a:pt x="32" y="238"/>
                  </a:lnTo>
                  <a:lnTo>
                    <a:pt x="38" y="244"/>
                  </a:lnTo>
                  <a:lnTo>
                    <a:pt x="41" y="251"/>
                  </a:lnTo>
                  <a:lnTo>
                    <a:pt x="45" y="259"/>
                  </a:lnTo>
                  <a:lnTo>
                    <a:pt x="51" y="267"/>
                  </a:lnTo>
                  <a:lnTo>
                    <a:pt x="55" y="272"/>
                  </a:lnTo>
                  <a:lnTo>
                    <a:pt x="60" y="282"/>
                  </a:lnTo>
                  <a:lnTo>
                    <a:pt x="66" y="289"/>
                  </a:lnTo>
                  <a:lnTo>
                    <a:pt x="72" y="297"/>
                  </a:lnTo>
                  <a:lnTo>
                    <a:pt x="77" y="305"/>
                  </a:lnTo>
                  <a:lnTo>
                    <a:pt x="83" y="312"/>
                  </a:lnTo>
                  <a:lnTo>
                    <a:pt x="87" y="322"/>
                  </a:lnTo>
                  <a:lnTo>
                    <a:pt x="93" y="329"/>
                  </a:lnTo>
                  <a:lnTo>
                    <a:pt x="98" y="337"/>
                  </a:lnTo>
                  <a:lnTo>
                    <a:pt x="104" y="343"/>
                  </a:lnTo>
                  <a:lnTo>
                    <a:pt x="110" y="352"/>
                  </a:lnTo>
                  <a:lnTo>
                    <a:pt x="115" y="360"/>
                  </a:lnTo>
                  <a:lnTo>
                    <a:pt x="121" y="367"/>
                  </a:lnTo>
                  <a:lnTo>
                    <a:pt x="125" y="373"/>
                  </a:lnTo>
                  <a:lnTo>
                    <a:pt x="131" y="379"/>
                  </a:lnTo>
                  <a:lnTo>
                    <a:pt x="134" y="385"/>
                  </a:lnTo>
                  <a:lnTo>
                    <a:pt x="140" y="390"/>
                  </a:lnTo>
                  <a:lnTo>
                    <a:pt x="144" y="394"/>
                  </a:lnTo>
                  <a:lnTo>
                    <a:pt x="146" y="400"/>
                  </a:lnTo>
                  <a:lnTo>
                    <a:pt x="150" y="402"/>
                  </a:lnTo>
                  <a:lnTo>
                    <a:pt x="153" y="407"/>
                  </a:lnTo>
                  <a:lnTo>
                    <a:pt x="159" y="411"/>
                  </a:lnTo>
                  <a:lnTo>
                    <a:pt x="167" y="421"/>
                  </a:lnTo>
                  <a:lnTo>
                    <a:pt x="171" y="424"/>
                  </a:lnTo>
                  <a:lnTo>
                    <a:pt x="174" y="430"/>
                  </a:lnTo>
                  <a:lnTo>
                    <a:pt x="180" y="436"/>
                  </a:lnTo>
                  <a:lnTo>
                    <a:pt x="186" y="442"/>
                  </a:lnTo>
                  <a:lnTo>
                    <a:pt x="190" y="445"/>
                  </a:lnTo>
                  <a:lnTo>
                    <a:pt x="195" y="453"/>
                  </a:lnTo>
                  <a:lnTo>
                    <a:pt x="199" y="459"/>
                  </a:lnTo>
                  <a:lnTo>
                    <a:pt x="207" y="464"/>
                  </a:lnTo>
                  <a:lnTo>
                    <a:pt x="212" y="470"/>
                  </a:lnTo>
                  <a:lnTo>
                    <a:pt x="218" y="478"/>
                  </a:lnTo>
                  <a:lnTo>
                    <a:pt x="224" y="483"/>
                  </a:lnTo>
                  <a:lnTo>
                    <a:pt x="231" y="489"/>
                  </a:lnTo>
                  <a:lnTo>
                    <a:pt x="237" y="493"/>
                  </a:lnTo>
                  <a:lnTo>
                    <a:pt x="243" y="499"/>
                  </a:lnTo>
                  <a:lnTo>
                    <a:pt x="248" y="502"/>
                  </a:lnTo>
                  <a:lnTo>
                    <a:pt x="256" y="508"/>
                  </a:lnTo>
                  <a:lnTo>
                    <a:pt x="262" y="510"/>
                  </a:lnTo>
                  <a:lnTo>
                    <a:pt x="267" y="514"/>
                  </a:lnTo>
                  <a:lnTo>
                    <a:pt x="273" y="516"/>
                  </a:lnTo>
                  <a:lnTo>
                    <a:pt x="281" y="520"/>
                  </a:lnTo>
                  <a:lnTo>
                    <a:pt x="284" y="520"/>
                  </a:lnTo>
                  <a:lnTo>
                    <a:pt x="292" y="520"/>
                  </a:lnTo>
                  <a:lnTo>
                    <a:pt x="296" y="520"/>
                  </a:lnTo>
                  <a:lnTo>
                    <a:pt x="302" y="520"/>
                  </a:lnTo>
                  <a:lnTo>
                    <a:pt x="307" y="516"/>
                  </a:lnTo>
                  <a:lnTo>
                    <a:pt x="313" y="514"/>
                  </a:lnTo>
                  <a:lnTo>
                    <a:pt x="317" y="510"/>
                  </a:lnTo>
                  <a:lnTo>
                    <a:pt x="322" y="506"/>
                  </a:lnTo>
                  <a:lnTo>
                    <a:pt x="324" y="501"/>
                  </a:lnTo>
                  <a:lnTo>
                    <a:pt x="328" y="495"/>
                  </a:lnTo>
                  <a:lnTo>
                    <a:pt x="328" y="487"/>
                  </a:lnTo>
                  <a:lnTo>
                    <a:pt x="330" y="482"/>
                  </a:lnTo>
                  <a:lnTo>
                    <a:pt x="328" y="474"/>
                  </a:lnTo>
                  <a:lnTo>
                    <a:pt x="326" y="466"/>
                  </a:lnTo>
                  <a:lnTo>
                    <a:pt x="322" y="459"/>
                  </a:lnTo>
                  <a:lnTo>
                    <a:pt x="319" y="453"/>
                  </a:lnTo>
                  <a:lnTo>
                    <a:pt x="315" y="443"/>
                  </a:lnTo>
                  <a:lnTo>
                    <a:pt x="309" y="436"/>
                  </a:lnTo>
                  <a:lnTo>
                    <a:pt x="302" y="428"/>
                  </a:lnTo>
                  <a:lnTo>
                    <a:pt x="296" y="421"/>
                  </a:lnTo>
                  <a:lnTo>
                    <a:pt x="288" y="413"/>
                  </a:lnTo>
                  <a:lnTo>
                    <a:pt x="283" y="405"/>
                  </a:lnTo>
                  <a:lnTo>
                    <a:pt x="275" y="396"/>
                  </a:lnTo>
                  <a:lnTo>
                    <a:pt x="267" y="388"/>
                  </a:lnTo>
                  <a:lnTo>
                    <a:pt x="258" y="381"/>
                  </a:lnTo>
                  <a:lnTo>
                    <a:pt x="248" y="371"/>
                  </a:lnTo>
                  <a:lnTo>
                    <a:pt x="241" y="364"/>
                  </a:lnTo>
                  <a:lnTo>
                    <a:pt x="231" y="356"/>
                  </a:lnTo>
                  <a:lnTo>
                    <a:pt x="224" y="346"/>
                  </a:lnTo>
                  <a:lnTo>
                    <a:pt x="216" y="339"/>
                  </a:lnTo>
                  <a:lnTo>
                    <a:pt x="209" y="331"/>
                  </a:lnTo>
                  <a:lnTo>
                    <a:pt x="199" y="324"/>
                  </a:lnTo>
                  <a:lnTo>
                    <a:pt x="191" y="316"/>
                  </a:lnTo>
                  <a:lnTo>
                    <a:pt x="186" y="308"/>
                  </a:lnTo>
                  <a:lnTo>
                    <a:pt x="176" y="301"/>
                  </a:lnTo>
                  <a:lnTo>
                    <a:pt x="172" y="295"/>
                  </a:lnTo>
                  <a:lnTo>
                    <a:pt x="167" y="288"/>
                  </a:lnTo>
                  <a:lnTo>
                    <a:pt x="161" y="282"/>
                  </a:lnTo>
                  <a:lnTo>
                    <a:pt x="159" y="276"/>
                  </a:lnTo>
                  <a:lnTo>
                    <a:pt x="155" y="270"/>
                  </a:lnTo>
                  <a:lnTo>
                    <a:pt x="153" y="263"/>
                  </a:lnTo>
                  <a:lnTo>
                    <a:pt x="150" y="257"/>
                  </a:lnTo>
                  <a:lnTo>
                    <a:pt x="146" y="248"/>
                  </a:lnTo>
                  <a:lnTo>
                    <a:pt x="142" y="240"/>
                  </a:lnTo>
                  <a:lnTo>
                    <a:pt x="138" y="234"/>
                  </a:lnTo>
                  <a:lnTo>
                    <a:pt x="136" y="230"/>
                  </a:lnTo>
                  <a:lnTo>
                    <a:pt x="134" y="227"/>
                  </a:lnTo>
                  <a:lnTo>
                    <a:pt x="133" y="221"/>
                  </a:lnTo>
                  <a:lnTo>
                    <a:pt x="131" y="217"/>
                  </a:lnTo>
                  <a:lnTo>
                    <a:pt x="129" y="211"/>
                  </a:lnTo>
                  <a:lnTo>
                    <a:pt x="127" y="206"/>
                  </a:lnTo>
                  <a:lnTo>
                    <a:pt x="125" y="202"/>
                  </a:lnTo>
                  <a:lnTo>
                    <a:pt x="123" y="196"/>
                  </a:lnTo>
                  <a:lnTo>
                    <a:pt x="121" y="191"/>
                  </a:lnTo>
                  <a:lnTo>
                    <a:pt x="117" y="185"/>
                  </a:lnTo>
                  <a:lnTo>
                    <a:pt x="115" y="179"/>
                  </a:lnTo>
                  <a:lnTo>
                    <a:pt x="114" y="173"/>
                  </a:lnTo>
                  <a:lnTo>
                    <a:pt x="112" y="168"/>
                  </a:lnTo>
                  <a:lnTo>
                    <a:pt x="108" y="162"/>
                  </a:lnTo>
                  <a:lnTo>
                    <a:pt x="106" y="156"/>
                  </a:lnTo>
                  <a:lnTo>
                    <a:pt x="104" y="151"/>
                  </a:lnTo>
                  <a:lnTo>
                    <a:pt x="102" y="145"/>
                  </a:lnTo>
                  <a:lnTo>
                    <a:pt x="98" y="139"/>
                  </a:lnTo>
                  <a:lnTo>
                    <a:pt x="96" y="133"/>
                  </a:lnTo>
                  <a:lnTo>
                    <a:pt x="95" y="128"/>
                  </a:lnTo>
                  <a:lnTo>
                    <a:pt x="93" y="122"/>
                  </a:lnTo>
                  <a:lnTo>
                    <a:pt x="91" y="118"/>
                  </a:lnTo>
                  <a:lnTo>
                    <a:pt x="89" y="113"/>
                  </a:lnTo>
                  <a:lnTo>
                    <a:pt x="85" y="107"/>
                  </a:lnTo>
                  <a:lnTo>
                    <a:pt x="83" y="101"/>
                  </a:lnTo>
                  <a:lnTo>
                    <a:pt x="81" y="94"/>
                  </a:lnTo>
                  <a:lnTo>
                    <a:pt x="77" y="90"/>
                  </a:lnTo>
                  <a:lnTo>
                    <a:pt x="76" y="84"/>
                  </a:lnTo>
                  <a:lnTo>
                    <a:pt x="74" y="78"/>
                  </a:lnTo>
                  <a:lnTo>
                    <a:pt x="72" y="75"/>
                  </a:lnTo>
                  <a:lnTo>
                    <a:pt x="70" y="69"/>
                  </a:lnTo>
                  <a:lnTo>
                    <a:pt x="68" y="63"/>
                  </a:lnTo>
                  <a:lnTo>
                    <a:pt x="66" y="59"/>
                  </a:lnTo>
                  <a:lnTo>
                    <a:pt x="64" y="54"/>
                  </a:lnTo>
                  <a:lnTo>
                    <a:pt x="62" y="50"/>
                  </a:lnTo>
                  <a:lnTo>
                    <a:pt x="58" y="42"/>
                  </a:lnTo>
                  <a:lnTo>
                    <a:pt x="55" y="35"/>
                  </a:lnTo>
                  <a:lnTo>
                    <a:pt x="53" y="27"/>
                  </a:lnTo>
                  <a:lnTo>
                    <a:pt x="49" y="19"/>
                  </a:lnTo>
                  <a:lnTo>
                    <a:pt x="47" y="14"/>
                  </a:lnTo>
                  <a:lnTo>
                    <a:pt x="45" y="1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232" y="2369"/>
              <a:ext cx="186" cy="72"/>
            </a:xfrm>
            <a:custGeom>
              <a:avLst/>
              <a:gdLst/>
              <a:ahLst/>
              <a:cxnLst>
                <a:cxn ang="0">
                  <a:pos x="42" y="95"/>
                </a:cxn>
                <a:cxn ang="0">
                  <a:pos x="57" y="95"/>
                </a:cxn>
                <a:cxn ang="0">
                  <a:pos x="70" y="95"/>
                </a:cxn>
                <a:cxn ang="0">
                  <a:pos x="85" y="91"/>
                </a:cxn>
                <a:cxn ang="0">
                  <a:pos x="99" y="91"/>
                </a:cxn>
                <a:cxn ang="0">
                  <a:pos x="116" y="87"/>
                </a:cxn>
                <a:cxn ang="0">
                  <a:pos x="144" y="81"/>
                </a:cxn>
                <a:cxn ang="0">
                  <a:pos x="165" y="74"/>
                </a:cxn>
                <a:cxn ang="0">
                  <a:pos x="180" y="70"/>
                </a:cxn>
                <a:cxn ang="0">
                  <a:pos x="205" y="60"/>
                </a:cxn>
                <a:cxn ang="0">
                  <a:pos x="231" y="49"/>
                </a:cxn>
                <a:cxn ang="0">
                  <a:pos x="256" y="38"/>
                </a:cxn>
                <a:cxn ang="0">
                  <a:pos x="283" y="24"/>
                </a:cxn>
                <a:cxn ang="0">
                  <a:pos x="307" y="11"/>
                </a:cxn>
                <a:cxn ang="0">
                  <a:pos x="330" y="0"/>
                </a:cxn>
                <a:cxn ang="0">
                  <a:pos x="349" y="1"/>
                </a:cxn>
                <a:cxn ang="0">
                  <a:pos x="364" y="15"/>
                </a:cxn>
                <a:cxn ang="0">
                  <a:pos x="370" y="32"/>
                </a:cxn>
                <a:cxn ang="0">
                  <a:pos x="366" y="51"/>
                </a:cxn>
                <a:cxn ang="0">
                  <a:pos x="353" y="66"/>
                </a:cxn>
                <a:cxn ang="0">
                  <a:pos x="340" y="76"/>
                </a:cxn>
                <a:cxn ang="0">
                  <a:pos x="325" y="85"/>
                </a:cxn>
                <a:cxn ang="0">
                  <a:pos x="311" y="93"/>
                </a:cxn>
                <a:cxn ang="0">
                  <a:pos x="294" y="100"/>
                </a:cxn>
                <a:cxn ang="0">
                  <a:pos x="281" y="108"/>
                </a:cxn>
                <a:cxn ang="0">
                  <a:pos x="264" y="114"/>
                </a:cxn>
                <a:cxn ang="0">
                  <a:pos x="249" y="119"/>
                </a:cxn>
                <a:cxn ang="0">
                  <a:pos x="231" y="125"/>
                </a:cxn>
                <a:cxn ang="0">
                  <a:pos x="216" y="129"/>
                </a:cxn>
                <a:cxn ang="0">
                  <a:pos x="199" y="135"/>
                </a:cxn>
                <a:cxn ang="0">
                  <a:pos x="182" y="137"/>
                </a:cxn>
                <a:cxn ang="0">
                  <a:pos x="165" y="138"/>
                </a:cxn>
                <a:cxn ang="0">
                  <a:pos x="150" y="140"/>
                </a:cxn>
                <a:cxn ang="0">
                  <a:pos x="133" y="142"/>
                </a:cxn>
                <a:cxn ang="0">
                  <a:pos x="116" y="144"/>
                </a:cxn>
                <a:cxn ang="0">
                  <a:pos x="100" y="144"/>
                </a:cxn>
                <a:cxn ang="0">
                  <a:pos x="83" y="144"/>
                </a:cxn>
                <a:cxn ang="0">
                  <a:pos x="68" y="144"/>
                </a:cxn>
                <a:cxn ang="0">
                  <a:pos x="51" y="142"/>
                </a:cxn>
                <a:cxn ang="0">
                  <a:pos x="36" y="140"/>
                </a:cxn>
                <a:cxn ang="0">
                  <a:pos x="21" y="140"/>
                </a:cxn>
                <a:cxn ang="0">
                  <a:pos x="5" y="135"/>
                </a:cxn>
                <a:cxn ang="0">
                  <a:pos x="0" y="116"/>
                </a:cxn>
                <a:cxn ang="0">
                  <a:pos x="15" y="98"/>
                </a:cxn>
                <a:cxn ang="0">
                  <a:pos x="34" y="97"/>
                </a:cxn>
              </a:cxnLst>
              <a:rect l="0" t="0" r="r" b="b"/>
              <a:pathLst>
                <a:path w="372" h="144">
                  <a:moveTo>
                    <a:pt x="34" y="97"/>
                  </a:moveTo>
                  <a:lnTo>
                    <a:pt x="38" y="95"/>
                  </a:lnTo>
                  <a:lnTo>
                    <a:pt x="42" y="95"/>
                  </a:lnTo>
                  <a:lnTo>
                    <a:pt x="47" y="95"/>
                  </a:lnTo>
                  <a:lnTo>
                    <a:pt x="53" y="95"/>
                  </a:lnTo>
                  <a:lnTo>
                    <a:pt x="57" y="95"/>
                  </a:lnTo>
                  <a:lnTo>
                    <a:pt x="61" y="95"/>
                  </a:lnTo>
                  <a:lnTo>
                    <a:pt x="66" y="95"/>
                  </a:lnTo>
                  <a:lnTo>
                    <a:pt x="70" y="95"/>
                  </a:lnTo>
                  <a:lnTo>
                    <a:pt x="76" y="93"/>
                  </a:lnTo>
                  <a:lnTo>
                    <a:pt x="80" y="93"/>
                  </a:lnTo>
                  <a:lnTo>
                    <a:pt x="85" y="91"/>
                  </a:lnTo>
                  <a:lnTo>
                    <a:pt x="89" y="91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2" y="89"/>
                  </a:lnTo>
                  <a:lnTo>
                    <a:pt x="108" y="89"/>
                  </a:lnTo>
                  <a:lnTo>
                    <a:pt x="116" y="87"/>
                  </a:lnTo>
                  <a:lnTo>
                    <a:pt x="125" y="85"/>
                  </a:lnTo>
                  <a:lnTo>
                    <a:pt x="135" y="83"/>
                  </a:lnTo>
                  <a:lnTo>
                    <a:pt x="144" y="81"/>
                  </a:lnTo>
                  <a:lnTo>
                    <a:pt x="152" y="79"/>
                  </a:lnTo>
                  <a:lnTo>
                    <a:pt x="161" y="76"/>
                  </a:lnTo>
                  <a:lnTo>
                    <a:pt x="165" y="74"/>
                  </a:lnTo>
                  <a:lnTo>
                    <a:pt x="171" y="74"/>
                  </a:lnTo>
                  <a:lnTo>
                    <a:pt x="175" y="72"/>
                  </a:lnTo>
                  <a:lnTo>
                    <a:pt x="180" y="70"/>
                  </a:lnTo>
                  <a:lnTo>
                    <a:pt x="188" y="68"/>
                  </a:lnTo>
                  <a:lnTo>
                    <a:pt x="197" y="64"/>
                  </a:lnTo>
                  <a:lnTo>
                    <a:pt x="205" y="60"/>
                  </a:lnTo>
                  <a:lnTo>
                    <a:pt x="214" y="57"/>
                  </a:lnTo>
                  <a:lnTo>
                    <a:pt x="224" y="53"/>
                  </a:lnTo>
                  <a:lnTo>
                    <a:pt x="231" y="49"/>
                  </a:lnTo>
                  <a:lnTo>
                    <a:pt x="241" y="45"/>
                  </a:lnTo>
                  <a:lnTo>
                    <a:pt x="249" y="41"/>
                  </a:lnTo>
                  <a:lnTo>
                    <a:pt x="256" y="38"/>
                  </a:lnTo>
                  <a:lnTo>
                    <a:pt x="266" y="34"/>
                  </a:lnTo>
                  <a:lnTo>
                    <a:pt x="273" y="30"/>
                  </a:lnTo>
                  <a:lnTo>
                    <a:pt x="283" y="24"/>
                  </a:lnTo>
                  <a:lnTo>
                    <a:pt x="290" y="21"/>
                  </a:lnTo>
                  <a:lnTo>
                    <a:pt x="300" y="17"/>
                  </a:lnTo>
                  <a:lnTo>
                    <a:pt x="307" y="11"/>
                  </a:lnTo>
                  <a:lnTo>
                    <a:pt x="317" y="7"/>
                  </a:lnTo>
                  <a:lnTo>
                    <a:pt x="323" y="1"/>
                  </a:lnTo>
                  <a:lnTo>
                    <a:pt x="330" y="0"/>
                  </a:lnTo>
                  <a:lnTo>
                    <a:pt x="338" y="0"/>
                  </a:lnTo>
                  <a:lnTo>
                    <a:pt x="344" y="0"/>
                  </a:lnTo>
                  <a:lnTo>
                    <a:pt x="349" y="1"/>
                  </a:lnTo>
                  <a:lnTo>
                    <a:pt x="355" y="5"/>
                  </a:lnTo>
                  <a:lnTo>
                    <a:pt x="359" y="9"/>
                  </a:lnTo>
                  <a:lnTo>
                    <a:pt x="364" y="15"/>
                  </a:lnTo>
                  <a:lnTo>
                    <a:pt x="366" y="21"/>
                  </a:lnTo>
                  <a:lnTo>
                    <a:pt x="370" y="26"/>
                  </a:lnTo>
                  <a:lnTo>
                    <a:pt x="370" y="32"/>
                  </a:lnTo>
                  <a:lnTo>
                    <a:pt x="372" y="40"/>
                  </a:lnTo>
                  <a:lnTo>
                    <a:pt x="370" y="45"/>
                  </a:lnTo>
                  <a:lnTo>
                    <a:pt x="366" y="51"/>
                  </a:lnTo>
                  <a:lnTo>
                    <a:pt x="363" y="57"/>
                  </a:lnTo>
                  <a:lnTo>
                    <a:pt x="359" y="64"/>
                  </a:lnTo>
                  <a:lnTo>
                    <a:pt x="353" y="66"/>
                  </a:lnTo>
                  <a:lnTo>
                    <a:pt x="349" y="70"/>
                  </a:lnTo>
                  <a:lnTo>
                    <a:pt x="344" y="72"/>
                  </a:lnTo>
                  <a:lnTo>
                    <a:pt x="340" y="76"/>
                  </a:lnTo>
                  <a:lnTo>
                    <a:pt x="334" y="79"/>
                  </a:lnTo>
                  <a:lnTo>
                    <a:pt x="330" y="81"/>
                  </a:lnTo>
                  <a:lnTo>
                    <a:pt x="325" y="85"/>
                  </a:lnTo>
                  <a:lnTo>
                    <a:pt x="321" y="87"/>
                  </a:lnTo>
                  <a:lnTo>
                    <a:pt x="315" y="91"/>
                  </a:lnTo>
                  <a:lnTo>
                    <a:pt x="311" y="93"/>
                  </a:lnTo>
                  <a:lnTo>
                    <a:pt x="306" y="95"/>
                  </a:lnTo>
                  <a:lnTo>
                    <a:pt x="300" y="98"/>
                  </a:lnTo>
                  <a:lnTo>
                    <a:pt x="294" y="100"/>
                  </a:lnTo>
                  <a:lnTo>
                    <a:pt x="290" y="102"/>
                  </a:lnTo>
                  <a:lnTo>
                    <a:pt x="285" y="106"/>
                  </a:lnTo>
                  <a:lnTo>
                    <a:pt x="281" y="108"/>
                  </a:lnTo>
                  <a:lnTo>
                    <a:pt x="275" y="110"/>
                  </a:lnTo>
                  <a:lnTo>
                    <a:pt x="269" y="112"/>
                  </a:lnTo>
                  <a:lnTo>
                    <a:pt x="264" y="114"/>
                  </a:lnTo>
                  <a:lnTo>
                    <a:pt x="258" y="116"/>
                  </a:lnTo>
                  <a:lnTo>
                    <a:pt x="252" y="118"/>
                  </a:lnTo>
                  <a:lnTo>
                    <a:pt x="249" y="119"/>
                  </a:lnTo>
                  <a:lnTo>
                    <a:pt x="243" y="121"/>
                  </a:lnTo>
                  <a:lnTo>
                    <a:pt x="237" y="123"/>
                  </a:lnTo>
                  <a:lnTo>
                    <a:pt x="231" y="125"/>
                  </a:lnTo>
                  <a:lnTo>
                    <a:pt x="226" y="127"/>
                  </a:lnTo>
                  <a:lnTo>
                    <a:pt x="220" y="127"/>
                  </a:lnTo>
                  <a:lnTo>
                    <a:pt x="216" y="129"/>
                  </a:lnTo>
                  <a:lnTo>
                    <a:pt x="209" y="131"/>
                  </a:lnTo>
                  <a:lnTo>
                    <a:pt x="205" y="133"/>
                  </a:lnTo>
                  <a:lnTo>
                    <a:pt x="199" y="135"/>
                  </a:lnTo>
                  <a:lnTo>
                    <a:pt x="194" y="135"/>
                  </a:lnTo>
                  <a:lnTo>
                    <a:pt x="188" y="135"/>
                  </a:lnTo>
                  <a:lnTo>
                    <a:pt x="182" y="137"/>
                  </a:lnTo>
                  <a:lnTo>
                    <a:pt x="176" y="137"/>
                  </a:lnTo>
                  <a:lnTo>
                    <a:pt x="171" y="138"/>
                  </a:lnTo>
                  <a:lnTo>
                    <a:pt x="165" y="138"/>
                  </a:lnTo>
                  <a:lnTo>
                    <a:pt x="161" y="140"/>
                  </a:lnTo>
                  <a:lnTo>
                    <a:pt x="156" y="140"/>
                  </a:lnTo>
                  <a:lnTo>
                    <a:pt x="150" y="140"/>
                  </a:lnTo>
                  <a:lnTo>
                    <a:pt x="144" y="140"/>
                  </a:lnTo>
                  <a:lnTo>
                    <a:pt x="138" y="142"/>
                  </a:lnTo>
                  <a:lnTo>
                    <a:pt x="133" y="142"/>
                  </a:lnTo>
                  <a:lnTo>
                    <a:pt x="127" y="142"/>
                  </a:lnTo>
                  <a:lnTo>
                    <a:pt x="121" y="142"/>
                  </a:lnTo>
                  <a:lnTo>
                    <a:pt x="116" y="144"/>
                  </a:lnTo>
                  <a:lnTo>
                    <a:pt x="110" y="144"/>
                  </a:lnTo>
                  <a:lnTo>
                    <a:pt x="106" y="144"/>
                  </a:lnTo>
                  <a:lnTo>
                    <a:pt x="100" y="144"/>
                  </a:lnTo>
                  <a:lnTo>
                    <a:pt x="95" y="144"/>
                  </a:lnTo>
                  <a:lnTo>
                    <a:pt x="89" y="144"/>
                  </a:lnTo>
                  <a:lnTo>
                    <a:pt x="83" y="144"/>
                  </a:lnTo>
                  <a:lnTo>
                    <a:pt x="78" y="144"/>
                  </a:lnTo>
                  <a:lnTo>
                    <a:pt x="72" y="144"/>
                  </a:lnTo>
                  <a:lnTo>
                    <a:pt x="68" y="144"/>
                  </a:lnTo>
                  <a:lnTo>
                    <a:pt x="62" y="144"/>
                  </a:lnTo>
                  <a:lnTo>
                    <a:pt x="57" y="142"/>
                  </a:lnTo>
                  <a:lnTo>
                    <a:pt x="51" y="142"/>
                  </a:lnTo>
                  <a:lnTo>
                    <a:pt x="45" y="142"/>
                  </a:lnTo>
                  <a:lnTo>
                    <a:pt x="42" y="142"/>
                  </a:lnTo>
                  <a:lnTo>
                    <a:pt x="36" y="140"/>
                  </a:lnTo>
                  <a:lnTo>
                    <a:pt x="32" y="140"/>
                  </a:lnTo>
                  <a:lnTo>
                    <a:pt x="26" y="140"/>
                  </a:lnTo>
                  <a:lnTo>
                    <a:pt x="21" y="140"/>
                  </a:lnTo>
                  <a:lnTo>
                    <a:pt x="15" y="138"/>
                  </a:lnTo>
                  <a:lnTo>
                    <a:pt x="9" y="137"/>
                  </a:lnTo>
                  <a:lnTo>
                    <a:pt x="5" y="135"/>
                  </a:lnTo>
                  <a:lnTo>
                    <a:pt x="2" y="131"/>
                  </a:lnTo>
                  <a:lnTo>
                    <a:pt x="0" y="123"/>
                  </a:lnTo>
                  <a:lnTo>
                    <a:pt x="0" y="116"/>
                  </a:lnTo>
                  <a:lnTo>
                    <a:pt x="4" y="108"/>
                  </a:lnTo>
                  <a:lnTo>
                    <a:pt x="11" y="102"/>
                  </a:lnTo>
                  <a:lnTo>
                    <a:pt x="15" y="98"/>
                  </a:lnTo>
                  <a:lnTo>
                    <a:pt x="21" y="97"/>
                  </a:lnTo>
                  <a:lnTo>
                    <a:pt x="26" y="97"/>
                  </a:lnTo>
                  <a:lnTo>
                    <a:pt x="34" y="97"/>
                  </a:lnTo>
                  <a:lnTo>
                    <a:pt x="34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81" y="2522"/>
              <a:ext cx="85" cy="39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36" y="2"/>
                </a:cxn>
                <a:cxn ang="0">
                  <a:pos x="45" y="4"/>
                </a:cxn>
                <a:cxn ang="0">
                  <a:pos x="53" y="4"/>
                </a:cxn>
                <a:cxn ang="0">
                  <a:pos x="61" y="5"/>
                </a:cxn>
                <a:cxn ang="0">
                  <a:pos x="68" y="5"/>
                </a:cxn>
                <a:cxn ang="0">
                  <a:pos x="76" y="7"/>
                </a:cxn>
                <a:cxn ang="0">
                  <a:pos x="83" y="7"/>
                </a:cxn>
                <a:cxn ang="0">
                  <a:pos x="91" y="9"/>
                </a:cxn>
                <a:cxn ang="0">
                  <a:pos x="99" y="9"/>
                </a:cxn>
                <a:cxn ang="0">
                  <a:pos x="106" y="11"/>
                </a:cxn>
                <a:cxn ang="0">
                  <a:pos x="114" y="13"/>
                </a:cxn>
                <a:cxn ang="0">
                  <a:pos x="121" y="15"/>
                </a:cxn>
                <a:cxn ang="0">
                  <a:pos x="129" y="17"/>
                </a:cxn>
                <a:cxn ang="0">
                  <a:pos x="137" y="19"/>
                </a:cxn>
                <a:cxn ang="0">
                  <a:pos x="144" y="23"/>
                </a:cxn>
                <a:cxn ang="0">
                  <a:pos x="154" y="26"/>
                </a:cxn>
                <a:cxn ang="0">
                  <a:pos x="157" y="28"/>
                </a:cxn>
                <a:cxn ang="0">
                  <a:pos x="163" y="32"/>
                </a:cxn>
                <a:cxn ang="0">
                  <a:pos x="165" y="36"/>
                </a:cxn>
                <a:cxn ang="0">
                  <a:pos x="169" y="42"/>
                </a:cxn>
                <a:cxn ang="0">
                  <a:pos x="169" y="47"/>
                </a:cxn>
                <a:cxn ang="0">
                  <a:pos x="169" y="51"/>
                </a:cxn>
                <a:cxn ang="0">
                  <a:pos x="169" y="57"/>
                </a:cxn>
                <a:cxn ang="0">
                  <a:pos x="169" y="63"/>
                </a:cxn>
                <a:cxn ang="0">
                  <a:pos x="161" y="70"/>
                </a:cxn>
                <a:cxn ang="0">
                  <a:pos x="154" y="76"/>
                </a:cxn>
                <a:cxn ang="0">
                  <a:pos x="150" y="78"/>
                </a:cxn>
                <a:cxn ang="0">
                  <a:pos x="144" y="78"/>
                </a:cxn>
                <a:cxn ang="0">
                  <a:pos x="139" y="78"/>
                </a:cxn>
                <a:cxn ang="0">
                  <a:pos x="133" y="78"/>
                </a:cxn>
                <a:cxn ang="0">
                  <a:pos x="125" y="72"/>
                </a:cxn>
                <a:cxn ang="0">
                  <a:pos x="118" y="70"/>
                </a:cxn>
                <a:cxn ang="0">
                  <a:pos x="110" y="68"/>
                </a:cxn>
                <a:cxn ang="0">
                  <a:pos x="104" y="64"/>
                </a:cxn>
                <a:cxn ang="0">
                  <a:pos x="97" y="63"/>
                </a:cxn>
                <a:cxn ang="0">
                  <a:pos x="91" y="61"/>
                </a:cxn>
                <a:cxn ang="0">
                  <a:pos x="83" y="59"/>
                </a:cxn>
                <a:cxn ang="0">
                  <a:pos x="78" y="57"/>
                </a:cxn>
                <a:cxn ang="0">
                  <a:pos x="70" y="55"/>
                </a:cxn>
                <a:cxn ang="0">
                  <a:pos x="64" y="53"/>
                </a:cxn>
                <a:cxn ang="0">
                  <a:pos x="57" y="51"/>
                </a:cxn>
                <a:cxn ang="0">
                  <a:pos x="51" y="51"/>
                </a:cxn>
                <a:cxn ang="0">
                  <a:pos x="44" y="49"/>
                </a:cxn>
                <a:cxn ang="0">
                  <a:pos x="36" y="47"/>
                </a:cxn>
                <a:cxn ang="0">
                  <a:pos x="28" y="47"/>
                </a:cxn>
                <a:cxn ang="0">
                  <a:pos x="21" y="45"/>
                </a:cxn>
                <a:cxn ang="0">
                  <a:pos x="15" y="44"/>
                </a:cxn>
                <a:cxn ang="0">
                  <a:pos x="9" y="42"/>
                </a:cxn>
                <a:cxn ang="0">
                  <a:pos x="6" y="38"/>
                </a:cxn>
                <a:cxn ang="0">
                  <a:pos x="4" y="36"/>
                </a:cxn>
                <a:cxn ang="0">
                  <a:pos x="0" y="26"/>
                </a:cxn>
                <a:cxn ang="0">
                  <a:pos x="2" y="19"/>
                </a:cxn>
                <a:cxn ang="0">
                  <a:pos x="4" y="9"/>
                </a:cxn>
                <a:cxn ang="0">
                  <a:pos x="9" y="4"/>
                </a:cxn>
                <a:cxn ang="0">
                  <a:pos x="11" y="2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169" h="78">
                  <a:moveTo>
                    <a:pt x="28" y="2"/>
                  </a:moveTo>
                  <a:lnTo>
                    <a:pt x="36" y="2"/>
                  </a:lnTo>
                  <a:lnTo>
                    <a:pt x="45" y="4"/>
                  </a:lnTo>
                  <a:lnTo>
                    <a:pt x="53" y="4"/>
                  </a:lnTo>
                  <a:lnTo>
                    <a:pt x="61" y="5"/>
                  </a:lnTo>
                  <a:lnTo>
                    <a:pt x="68" y="5"/>
                  </a:lnTo>
                  <a:lnTo>
                    <a:pt x="76" y="7"/>
                  </a:lnTo>
                  <a:lnTo>
                    <a:pt x="83" y="7"/>
                  </a:lnTo>
                  <a:lnTo>
                    <a:pt x="91" y="9"/>
                  </a:lnTo>
                  <a:lnTo>
                    <a:pt x="99" y="9"/>
                  </a:lnTo>
                  <a:lnTo>
                    <a:pt x="106" y="11"/>
                  </a:lnTo>
                  <a:lnTo>
                    <a:pt x="114" y="13"/>
                  </a:lnTo>
                  <a:lnTo>
                    <a:pt x="121" y="15"/>
                  </a:lnTo>
                  <a:lnTo>
                    <a:pt x="129" y="17"/>
                  </a:lnTo>
                  <a:lnTo>
                    <a:pt x="137" y="19"/>
                  </a:lnTo>
                  <a:lnTo>
                    <a:pt x="144" y="23"/>
                  </a:lnTo>
                  <a:lnTo>
                    <a:pt x="154" y="26"/>
                  </a:lnTo>
                  <a:lnTo>
                    <a:pt x="157" y="28"/>
                  </a:lnTo>
                  <a:lnTo>
                    <a:pt x="163" y="32"/>
                  </a:lnTo>
                  <a:lnTo>
                    <a:pt x="165" y="36"/>
                  </a:lnTo>
                  <a:lnTo>
                    <a:pt x="169" y="42"/>
                  </a:lnTo>
                  <a:lnTo>
                    <a:pt x="169" y="47"/>
                  </a:lnTo>
                  <a:lnTo>
                    <a:pt x="169" y="51"/>
                  </a:lnTo>
                  <a:lnTo>
                    <a:pt x="169" y="57"/>
                  </a:lnTo>
                  <a:lnTo>
                    <a:pt x="169" y="63"/>
                  </a:lnTo>
                  <a:lnTo>
                    <a:pt x="161" y="70"/>
                  </a:lnTo>
                  <a:lnTo>
                    <a:pt x="154" y="76"/>
                  </a:lnTo>
                  <a:lnTo>
                    <a:pt x="150" y="78"/>
                  </a:lnTo>
                  <a:lnTo>
                    <a:pt x="144" y="78"/>
                  </a:lnTo>
                  <a:lnTo>
                    <a:pt x="139" y="78"/>
                  </a:lnTo>
                  <a:lnTo>
                    <a:pt x="133" y="78"/>
                  </a:lnTo>
                  <a:lnTo>
                    <a:pt x="125" y="72"/>
                  </a:lnTo>
                  <a:lnTo>
                    <a:pt x="118" y="70"/>
                  </a:lnTo>
                  <a:lnTo>
                    <a:pt x="110" y="68"/>
                  </a:lnTo>
                  <a:lnTo>
                    <a:pt x="104" y="64"/>
                  </a:lnTo>
                  <a:lnTo>
                    <a:pt x="97" y="63"/>
                  </a:lnTo>
                  <a:lnTo>
                    <a:pt x="91" y="61"/>
                  </a:lnTo>
                  <a:lnTo>
                    <a:pt x="83" y="59"/>
                  </a:lnTo>
                  <a:lnTo>
                    <a:pt x="78" y="57"/>
                  </a:lnTo>
                  <a:lnTo>
                    <a:pt x="70" y="55"/>
                  </a:lnTo>
                  <a:lnTo>
                    <a:pt x="64" y="53"/>
                  </a:lnTo>
                  <a:lnTo>
                    <a:pt x="57" y="51"/>
                  </a:lnTo>
                  <a:lnTo>
                    <a:pt x="51" y="51"/>
                  </a:lnTo>
                  <a:lnTo>
                    <a:pt x="44" y="49"/>
                  </a:lnTo>
                  <a:lnTo>
                    <a:pt x="36" y="47"/>
                  </a:lnTo>
                  <a:lnTo>
                    <a:pt x="28" y="47"/>
                  </a:lnTo>
                  <a:lnTo>
                    <a:pt x="21" y="45"/>
                  </a:lnTo>
                  <a:lnTo>
                    <a:pt x="15" y="44"/>
                  </a:lnTo>
                  <a:lnTo>
                    <a:pt x="9" y="42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9"/>
                  </a:lnTo>
                  <a:lnTo>
                    <a:pt x="9" y="4"/>
                  </a:lnTo>
                  <a:lnTo>
                    <a:pt x="11" y="2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417" y="2527"/>
              <a:ext cx="93" cy="40"/>
            </a:xfrm>
            <a:custGeom>
              <a:avLst/>
              <a:gdLst/>
              <a:ahLst/>
              <a:cxnLst>
                <a:cxn ang="0">
                  <a:pos x="15" y="36"/>
                </a:cxn>
                <a:cxn ang="0">
                  <a:pos x="25" y="31"/>
                </a:cxn>
                <a:cxn ang="0">
                  <a:pos x="34" y="25"/>
                </a:cxn>
                <a:cxn ang="0">
                  <a:pos x="46" y="21"/>
                </a:cxn>
                <a:cxn ang="0">
                  <a:pos x="59" y="16"/>
                </a:cxn>
                <a:cxn ang="0">
                  <a:pos x="72" y="10"/>
                </a:cxn>
                <a:cxn ang="0">
                  <a:pos x="82" y="8"/>
                </a:cxn>
                <a:cxn ang="0">
                  <a:pos x="95" y="4"/>
                </a:cxn>
                <a:cxn ang="0">
                  <a:pos x="108" y="0"/>
                </a:cxn>
                <a:cxn ang="0">
                  <a:pos x="118" y="0"/>
                </a:cxn>
                <a:cxn ang="0">
                  <a:pos x="129" y="0"/>
                </a:cxn>
                <a:cxn ang="0">
                  <a:pos x="139" y="0"/>
                </a:cxn>
                <a:cxn ang="0">
                  <a:pos x="148" y="0"/>
                </a:cxn>
                <a:cxn ang="0">
                  <a:pos x="162" y="4"/>
                </a:cxn>
                <a:cxn ang="0">
                  <a:pos x="171" y="6"/>
                </a:cxn>
                <a:cxn ang="0">
                  <a:pos x="181" y="12"/>
                </a:cxn>
                <a:cxn ang="0">
                  <a:pos x="184" y="21"/>
                </a:cxn>
                <a:cxn ang="0">
                  <a:pos x="186" y="31"/>
                </a:cxn>
                <a:cxn ang="0">
                  <a:pos x="183" y="44"/>
                </a:cxn>
                <a:cxn ang="0">
                  <a:pos x="171" y="54"/>
                </a:cxn>
                <a:cxn ang="0">
                  <a:pos x="162" y="55"/>
                </a:cxn>
                <a:cxn ang="0">
                  <a:pos x="152" y="54"/>
                </a:cxn>
                <a:cxn ang="0">
                  <a:pos x="143" y="54"/>
                </a:cxn>
                <a:cxn ang="0">
                  <a:pos x="129" y="52"/>
                </a:cxn>
                <a:cxn ang="0">
                  <a:pos x="114" y="52"/>
                </a:cxn>
                <a:cxn ang="0">
                  <a:pos x="99" y="52"/>
                </a:cxn>
                <a:cxn ang="0">
                  <a:pos x="84" y="54"/>
                </a:cxn>
                <a:cxn ang="0">
                  <a:pos x="69" y="59"/>
                </a:cxn>
                <a:cxn ang="0">
                  <a:pos x="55" y="65"/>
                </a:cxn>
                <a:cxn ang="0">
                  <a:pos x="40" y="73"/>
                </a:cxn>
                <a:cxn ang="0">
                  <a:pos x="27" y="78"/>
                </a:cxn>
                <a:cxn ang="0">
                  <a:pos x="17" y="78"/>
                </a:cxn>
                <a:cxn ang="0">
                  <a:pos x="8" y="74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6" y="40"/>
                </a:cxn>
                <a:cxn ang="0">
                  <a:pos x="12" y="38"/>
                </a:cxn>
              </a:cxnLst>
              <a:rect l="0" t="0" r="r" b="b"/>
              <a:pathLst>
                <a:path w="186" h="80">
                  <a:moveTo>
                    <a:pt x="12" y="38"/>
                  </a:moveTo>
                  <a:lnTo>
                    <a:pt x="15" y="36"/>
                  </a:lnTo>
                  <a:lnTo>
                    <a:pt x="21" y="33"/>
                  </a:lnTo>
                  <a:lnTo>
                    <a:pt x="25" y="31"/>
                  </a:lnTo>
                  <a:lnTo>
                    <a:pt x="31" y="29"/>
                  </a:lnTo>
                  <a:lnTo>
                    <a:pt x="34" y="25"/>
                  </a:lnTo>
                  <a:lnTo>
                    <a:pt x="40" y="23"/>
                  </a:lnTo>
                  <a:lnTo>
                    <a:pt x="46" y="21"/>
                  </a:lnTo>
                  <a:lnTo>
                    <a:pt x="50" y="19"/>
                  </a:lnTo>
                  <a:lnTo>
                    <a:pt x="59" y="16"/>
                  </a:lnTo>
                  <a:lnTo>
                    <a:pt x="69" y="12"/>
                  </a:lnTo>
                  <a:lnTo>
                    <a:pt x="72" y="10"/>
                  </a:lnTo>
                  <a:lnTo>
                    <a:pt x="78" y="10"/>
                  </a:lnTo>
                  <a:lnTo>
                    <a:pt x="82" y="8"/>
                  </a:lnTo>
                  <a:lnTo>
                    <a:pt x="88" y="8"/>
                  </a:lnTo>
                  <a:lnTo>
                    <a:pt x="95" y="4"/>
                  </a:lnTo>
                  <a:lnTo>
                    <a:pt x="105" y="2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5" y="0"/>
                  </a:lnTo>
                  <a:lnTo>
                    <a:pt x="148" y="0"/>
                  </a:lnTo>
                  <a:lnTo>
                    <a:pt x="156" y="2"/>
                  </a:lnTo>
                  <a:lnTo>
                    <a:pt x="162" y="4"/>
                  </a:lnTo>
                  <a:lnTo>
                    <a:pt x="167" y="6"/>
                  </a:lnTo>
                  <a:lnTo>
                    <a:pt x="171" y="6"/>
                  </a:lnTo>
                  <a:lnTo>
                    <a:pt x="177" y="10"/>
                  </a:lnTo>
                  <a:lnTo>
                    <a:pt x="181" y="12"/>
                  </a:lnTo>
                  <a:lnTo>
                    <a:pt x="184" y="16"/>
                  </a:lnTo>
                  <a:lnTo>
                    <a:pt x="184" y="21"/>
                  </a:lnTo>
                  <a:lnTo>
                    <a:pt x="186" y="25"/>
                  </a:lnTo>
                  <a:lnTo>
                    <a:pt x="186" y="31"/>
                  </a:lnTo>
                  <a:lnTo>
                    <a:pt x="186" y="36"/>
                  </a:lnTo>
                  <a:lnTo>
                    <a:pt x="183" y="44"/>
                  </a:lnTo>
                  <a:lnTo>
                    <a:pt x="177" y="52"/>
                  </a:lnTo>
                  <a:lnTo>
                    <a:pt x="171" y="54"/>
                  </a:lnTo>
                  <a:lnTo>
                    <a:pt x="167" y="55"/>
                  </a:lnTo>
                  <a:lnTo>
                    <a:pt x="162" y="55"/>
                  </a:lnTo>
                  <a:lnTo>
                    <a:pt x="158" y="55"/>
                  </a:lnTo>
                  <a:lnTo>
                    <a:pt x="152" y="54"/>
                  </a:lnTo>
                  <a:lnTo>
                    <a:pt x="146" y="54"/>
                  </a:lnTo>
                  <a:lnTo>
                    <a:pt x="143" y="54"/>
                  </a:lnTo>
                  <a:lnTo>
                    <a:pt x="139" y="54"/>
                  </a:lnTo>
                  <a:lnTo>
                    <a:pt x="129" y="52"/>
                  </a:lnTo>
                  <a:lnTo>
                    <a:pt x="122" y="52"/>
                  </a:lnTo>
                  <a:lnTo>
                    <a:pt x="114" y="52"/>
                  </a:lnTo>
                  <a:lnTo>
                    <a:pt x="107" y="52"/>
                  </a:lnTo>
                  <a:lnTo>
                    <a:pt x="99" y="52"/>
                  </a:lnTo>
                  <a:lnTo>
                    <a:pt x="91" y="54"/>
                  </a:lnTo>
                  <a:lnTo>
                    <a:pt x="84" y="54"/>
                  </a:lnTo>
                  <a:lnTo>
                    <a:pt x="76" y="57"/>
                  </a:lnTo>
                  <a:lnTo>
                    <a:pt x="69" y="59"/>
                  </a:lnTo>
                  <a:lnTo>
                    <a:pt x="63" y="61"/>
                  </a:lnTo>
                  <a:lnTo>
                    <a:pt x="55" y="65"/>
                  </a:lnTo>
                  <a:lnTo>
                    <a:pt x="48" y="69"/>
                  </a:lnTo>
                  <a:lnTo>
                    <a:pt x="40" y="73"/>
                  </a:lnTo>
                  <a:lnTo>
                    <a:pt x="32" y="78"/>
                  </a:lnTo>
                  <a:lnTo>
                    <a:pt x="27" y="78"/>
                  </a:lnTo>
                  <a:lnTo>
                    <a:pt x="21" y="80"/>
                  </a:lnTo>
                  <a:lnTo>
                    <a:pt x="17" y="78"/>
                  </a:lnTo>
                  <a:lnTo>
                    <a:pt x="13" y="78"/>
                  </a:lnTo>
                  <a:lnTo>
                    <a:pt x="8" y="74"/>
                  </a:lnTo>
                  <a:lnTo>
                    <a:pt x="2" y="67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6" y="40"/>
                  </a:lnTo>
                  <a:lnTo>
                    <a:pt x="12" y="38"/>
                  </a:lnTo>
                  <a:lnTo>
                    <a:pt x="1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3244" y="2136"/>
              <a:ext cx="340" cy="247"/>
            </a:xfrm>
            <a:custGeom>
              <a:avLst/>
              <a:gdLst/>
              <a:ahLst/>
              <a:cxnLst>
                <a:cxn ang="0">
                  <a:pos x="16" y="492"/>
                </a:cxn>
                <a:cxn ang="0">
                  <a:pos x="42" y="492"/>
                </a:cxn>
                <a:cxn ang="0">
                  <a:pos x="78" y="490"/>
                </a:cxn>
                <a:cxn ang="0">
                  <a:pos x="114" y="488"/>
                </a:cxn>
                <a:cxn ang="0">
                  <a:pos x="139" y="485"/>
                </a:cxn>
                <a:cxn ang="0">
                  <a:pos x="170" y="483"/>
                </a:cxn>
                <a:cxn ang="0">
                  <a:pos x="200" y="475"/>
                </a:cxn>
                <a:cxn ang="0">
                  <a:pos x="232" y="471"/>
                </a:cxn>
                <a:cxn ang="0">
                  <a:pos x="263" y="464"/>
                </a:cxn>
                <a:cxn ang="0">
                  <a:pos x="287" y="458"/>
                </a:cxn>
                <a:cxn ang="0">
                  <a:pos x="316" y="450"/>
                </a:cxn>
                <a:cxn ang="0">
                  <a:pos x="354" y="439"/>
                </a:cxn>
                <a:cxn ang="0">
                  <a:pos x="386" y="435"/>
                </a:cxn>
                <a:cxn ang="0">
                  <a:pos x="420" y="437"/>
                </a:cxn>
                <a:cxn ang="0">
                  <a:pos x="456" y="448"/>
                </a:cxn>
                <a:cxn ang="0">
                  <a:pos x="481" y="462"/>
                </a:cxn>
                <a:cxn ang="0">
                  <a:pos x="496" y="454"/>
                </a:cxn>
                <a:cxn ang="0">
                  <a:pos x="525" y="439"/>
                </a:cxn>
                <a:cxn ang="0">
                  <a:pos x="557" y="416"/>
                </a:cxn>
                <a:cxn ang="0">
                  <a:pos x="597" y="388"/>
                </a:cxn>
                <a:cxn ang="0">
                  <a:pos x="633" y="353"/>
                </a:cxn>
                <a:cxn ang="0">
                  <a:pos x="665" y="312"/>
                </a:cxn>
                <a:cxn ang="0">
                  <a:pos x="675" y="287"/>
                </a:cxn>
                <a:cxn ang="0">
                  <a:pos x="681" y="256"/>
                </a:cxn>
                <a:cxn ang="0">
                  <a:pos x="669" y="237"/>
                </a:cxn>
                <a:cxn ang="0">
                  <a:pos x="644" y="235"/>
                </a:cxn>
                <a:cxn ang="0">
                  <a:pos x="622" y="245"/>
                </a:cxn>
                <a:cxn ang="0">
                  <a:pos x="599" y="262"/>
                </a:cxn>
                <a:cxn ang="0">
                  <a:pos x="584" y="279"/>
                </a:cxn>
                <a:cxn ang="0">
                  <a:pos x="593" y="254"/>
                </a:cxn>
                <a:cxn ang="0">
                  <a:pos x="606" y="216"/>
                </a:cxn>
                <a:cxn ang="0">
                  <a:pos x="614" y="192"/>
                </a:cxn>
                <a:cxn ang="0">
                  <a:pos x="620" y="165"/>
                </a:cxn>
                <a:cxn ang="0">
                  <a:pos x="627" y="137"/>
                </a:cxn>
                <a:cxn ang="0">
                  <a:pos x="631" y="106"/>
                </a:cxn>
                <a:cxn ang="0">
                  <a:pos x="633" y="78"/>
                </a:cxn>
                <a:cxn ang="0">
                  <a:pos x="631" y="51"/>
                </a:cxn>
                <a:cxn ang="0">
                  <a:pos x="625" y="24"/>
                </a:cxn>
                <a:cxn ang="0">
                  <a:pos x="608" y="2"/>
                </a:cxn>
                <a:cxn ang="0">
                  <a:pos x="584" y="7"/>
                </a:cxn>
                <a:cxn ang="0">
                  <a:pos x="551" y="36"/>
                </a:cxn>
                <a:cxn ang="0">
                  <a:pos x="523" y="70"/>
                </a:cxn>
                <a:cxn ang="0">
                  <a:pos x="504" y="95"/>
                </a:cxn>
                <a:cxn ang="0">
                  <a:pos x="481" y="121"/>
                </a:cxn>
                <a:cxn ang="0">
                  <a:pos x="460" y="148"/>
                </a:cxn>
                <a:cxn ang="0">
                  <a:pos x="437" y="175"/>
                </a:cxn>
                <a:cxn ang="0">
                  <a:pos x="415" y="199"/>
                </a:cxn>
                <a:cxn ang="0">
                  <a:pos x="390" y="224"/>
                </a:cxn>
                <a:cxn ang="0">
                  <a:pos x="363" y="247"/>
                </a:cxn>
                <a:cxn ang="0">
                  <a:pos x="337" y="272"/>
                </a:cxn>
                <a:cxn ang="0">
                  <a:pos x="310" y="293"/>
                </a:cxn>
                <a:cxn ang="0">
                  <a:pos x="285" y="315"/>
                </a:cxn>
                <a:cxn ang="0">
                  <a:pos x="263" y="332"/>
                </a:cxn>
                <a:cxn ang="0">
                  <a:pos x="232" y="357"/>
                </a:cxn>
                <a:cxn ang="0">
                  <a:pos x="198" y="382"/>
                </a:cxn>
                <a:cxn ang="0">
                  <a:pos x="179" y="397"/>
                </a:cxn>
              </a:cxnLst>
              <a:rect l="0" t="0" r="r" b="b"/>
              <a:pathLst>
                <a:path w="681" h="494">
                  <a:moveTo>
                    <a:pt x="0" y="494"/>
                  </a:moveTo>
                  <a:lnTo>
                    <a:pt x="2" y="494"/>
                  </a:lnTo>
                  <a:lnTo>
                    <a:pt x="8" y="494"/>
                  </a:lnTo>
                  <a:lnTo>
                    <a:pt x="14" y="494"/>
                  </a:lnTo>
                  <a:lnTo>
                    <a:pt x="16" y="492"/>
                  </a:lnTo>
                  <a:lnTo>
                    <a:pt x="21" y="492"/>
                  </a:lnTo>
                  <a:lnTo>
                    <a:pt x="25" y="492"/>
                  </a:lnTo>
                  <a:lnTo>
                    <a:pt x="31" y="492"/>
                  </a:lnTo>
                  <a:lnTo>
                    <a:pt x="37" y="492"/>
                  </a:lnTo>
                  <a:lnTo>
                    <a:pt x="42" y="492"/>
                  </a:lnTo>
                  <a:lnTo>
                    <a:pt x="48" y="492"/>
                  </a:lnTo>
                  <a:lnTo>
                    <a:pt x="56" y="492"/>
                  </a:lnTo>
                  <a:lnTo>
                    <a:pt x="63" y="492"/>
                  </a:lnTo>
                  <a:lnTo>
                    <a:pt x="71" y="490"/>
                  </a:lnTo>
                  <a:lnTo>
                    <a:pt x="78" y="490"/>
                  </a:lnTo>
                  <a:lnTo>
                    <a:pt x="86" y="490"/>
                  </a:lnTo>
                  <a:lnTo>
                    <a:pt x="95" y="490"/>
                  </a:lnTo>
                  <a:lnTo>
                    <a:pt x="105" y="488"/>
                  </a:lnTo>
                  <a:lnTo>
                    <a:pt x="109" y="488"/>
                  </a:lnTo>
                  <a:lnTo>
                    <a:pt x="114" y="488"/>
                  </a:lnTo>
                  <a:lnTo>
                    <a:pt x="120" y="487"/>
                  </a:lnTo>
                  <a:lnTo>
                    <a:pt x="124" y="487"/>
                  </a:lnTo>
                  <a:lnTo>
                    <a:pt x="130" y="487"/>
                  </a:lnTo>
                  <a:lnTo>
                    <a:pt x="135" y="485"/>
                  </a:lnTo>
                  <a:lnTo>
                    <a:pt x="139" y="485"/>
                  </a:lnTo>
                  <a:lnTo>
                    <a:pt x="147" y="485"/>
                  </a:lnTo>
                  <a:lnTo>
                    <a:pt x="151" y="483"/>
                  </a:lnTo>
                  <a:lnTo>
                    <a:pt x="156" y="483"/>
                  </a:lnTo>
                  <a:lnTo>
                    <a:pt x="162" y="483"/>
                  </a:lnTo>
                  <a:lnTo>
                    <a:pt x="170" y="483"/>
                  </a:lnTo>
                  <a:lnTo>
                    <a:pt x="173" y="481"/>
                  </a:lnTo>
                  <a:lnTo>
                    <a:pt x="181" y="479"/>
                  </a:lnTo>
                  <a:lnTo>
                    <a:pt x="187" y="479"/>
                  </a:lnTo>
                  <a:lnTo>
                    <a:pt x="194" y="477"/>
                  </a:lnTo>
                  <a:lnTo>
                    <a:pt x="200" y="475"/>
                  </a:lnTo>
                  <a:lnTo>
                    <a:pt x="206" y="475"/>
                  </a:lnTo>
                  <a:lnTo>
                    <a:pt x="213" y="473"/>
                  </a:lnTo>
                  <a:lnTo>
                    <a:pt x="221" y="473"/>
                  </a:lnTo>
                  <a:lnTo>
                    <a:pt x="226" y="473"/>
                  </a:lnTo>
                  <a:lnTo>
                    <a:pt x="232" y="471"/>
                  </a:lnTo>
                  <a:lnTo>
                    <a:pt x="238" y="469"/>
                  </a:lnTo>
                  <a:lnTo>
                    <a:pt x="245" y="467"/>
                  </a:lnTo>
                  <a:lnTo>
                    <a:pt x="249" y="466"/>
                  </a:lnTo>
                  <a:lnTo>
                    <a:pt x="255" y="466"/>
                  </a:lnTo>
                  <a:lnTo>
                    <a:pt x="263" y="464"/>
                  </a:lnTo>
                  <a:lnTo>
                    <a:pt x="268" y="464"/>
                  </a:lnTo>
                  <a:lnTo>
                    <a:pt x="272" y="462"/>
                  </a:lnTo>
                  <a:lnTo>
                    <a:pt x="278" y="460"/>
                  </a:lnTo>
                  <a:lnTo>
                    <a:pt x="283" y="460"/>
                  </a:lnTo>
                  <a:lnTo>
                    <a:pt x="287" y="458"/>
                  </a:lnTo>
                  <a:lnTo>
                    <a:pt x="293" y="456"/>
                  </a:lnTo>
                  <a:lnTo>
                    <a:pt x="297" y="456"/>
                  </a:lnTo>
                  <a:lnTo>
                    <a:pt x="302" y="454"/>
                  </a:lnTo>
                  <a:lnTo>
                    <a:pt x="308" y="452"/>
                  </a:lnTo>
                  <a:lnTo>
                    <a:pt x="316" y="450"/>
                  </a:lnTo>
                  <a:lnTo>
                    <a:pt x="323" y="448"/>
                  </a:lnTo>
                  <a:lnTo>
                    <a:pt x="331" y="445"/>
                  </a:lnTo>
                  <a:lnTo>
                    <a:pt x="340" y="443"/>
                  </a:lnTo>
                  <a:lnTo>
                    <a:pt x="346" y="441"/>
                  </a:lnTo>
                  <a:lnTo>
                    <a:pt x="354" y="439"/>
                  </a:lnTo>
                  <a:lnTo>
                    <a:pt x="361" y="437"/>
                  </a:lnTo>
                  <a:lnTo>
                    <a:pt x="369" y="437"/>
                  </a:lnTo>
                  <a:lnTo>
                    <a:pt x="375" y="435"/>
                  </a:lnTo>
                  <a:lnTo>
                    <a:pt x="380" y="435"/>
                  </a:lnTo>
                  <a:lnTo>
                    <a:pt x="386" y="435"/>
                  </a:lnTo>
                  <a:lnTo>
                    <a:pt x="394" y="435"/>
                  </a:lnTo>
                  <a:lnTo>
                    <a:pt x="399" y="435"/>
                  </a:lnTo>
                  <a:lnTo>
                    <a:pt x="407" y="435"/>
                  </a:lnTo>
                  <a:lnTo>
                    <a:pt x="413" y="435"/>
                  </a:lnTo>
                  <a:lnTo>
                    <a:pt x="420" y="437"/>
                  </a:lnTo>
                  <a:lnTo>
                    <a:pt x="426" y="437"/>
                  </a:lnTo>
                  <a:lnTo>
                    <a:pt x="434" y="439"/>
                  </a:lnTo>
                  <a:lnTo>
                    <a:pt x="441" y="443"/>
                  </a:lnTo>
                  <a:lnTo>
                    <a:pt x="449" y="445"/>
                  </a:lnTo>
                  <a:lnTo>
                    <a:pt x="456" y="448"/>
                  </a:lnTo>
                  <a:lnTo>
                    <a:pt x="464" y="452"/>
                  </a:lnTo>
                  <a:lnTo>
                    <a:pt x="468" y="454"/>
                  </a:lnTo>
                  <a:lnTo>
                    <a:pt x="472" y="456"/>
                  </a:lnTo>
                  <a:lnTo>
                    <a:pt x="477" y="460"/>
                  </a:lnTo>
                  <a:lnTo>
                    <a:pt x="481" y="462"/>
                  </a:lnTo>
                  <a:lnTo>
                    <a:pt x="483" y="462"/>
                  </a:lnTo>
                  <a:lnTo>
                    <a:pt x="487" y="460"/>
                  </a:lnTo>
                  <a:lnTo>
                    <a:pt x="489" y="458"/>
                  </a:lnTo>
                  <a:lnTo>
                    <a:pt x="492" y="456"/>
                  </a:lnTo>
                  <a:lnTo>
                    <a:pt x="496" y="454"/>
                  </a:lnTo>
                  <a:lnTo>
                    <a:pt x="502" y="452"/>
                  </a:lnTo>
                  <a:lnTo>
                    <a:pt x="506" y="448"/>
                  </a:lnTo>
                  <a:lnTo>
                    <a:pt x="511" y="447"/>
                  </a:lnTo>
                  <a:lnTo>
                    <a:pt x="517" y="443"/>
                  </a:lnTo>
                  <a:lnTo>
                    <a:pt x="525" y="439"/>
                  </a:lnTo>
                  <a:lnTo>
                    <a:pt x="529" y="435"/>
                  </a:lnTo>
                  <a:lnTo>
                    <a:pt x="536" y="431"/>
                  </a:lnTo>
                  <a:lnTo>
                    <a:pt x="544" y="428"/>
                  </a:lnTo>
                  <a:lnTo>
                    <a:pt x="551" y="422"/>
                  </a:lnTo>
                  <a:lnTo>
                    <a:pt x="557" y="416"/>
                  </a:lnTo>
                  <a:lnTo>
                    <a:pt x="565" y="412"/>
                  </a:lnTo>
                  <a:lnTo>
                    <a:pt x="572" y="405"/>
                  </a:lnTo>
                  <a:lnTo>
                    <a:pt x="580" y="401"/>
                  </a:lnTo>
                  <a:lnTo>
                    <a:pt x="587" y="393"/>
                  </a:lnTo>
                  <a:lnTo>
                    <a:pt x="597" y="388"/>
                  </a:lnTo>
                  <a:lnTo>
                    <a:pt x="605" y="380"/>
                  </a:lnTo>
                  <a:lnTo>
                    <a:pt x="610" y="374"/>
                  </a:lnTo>
                  <a:lnTo>
                    <a:pt x="618" y="367"/>
                  </a:lnTo>
                  <a:lnTo>
                    <a:pt x="625" y="361"/>
                  </a:lnTo>
                  <a:lnTo>
                    <a:pt x="633" y="353"/>
                  </a:lnTo>
                  <a:lnTo>
                    <a:pt x="641" y="346"/>
                  </a:lnTo>
                  <a:lnTo>
                    <a:pt x="646" y="336"/>
                  </a:lnTo>
                  <a:lnTo>
                    <a:pt x="652" y="329"/>
                  </a:lnTo>
                  <a:lnTo>
                    <a:pt x="658" y="321"/>
                  </a:lnTo>
                  <a:lnTo>
                    <a:pt x="665" y="312"/>
                  </a:lnTo>
                  <a:lnTo>
                    <a:pt x="665" y="308"/>
                  </a:lnTo>
                  <a:lnTo>
                    <a:pt x="669" y="302"/>
                  </a:lnTo>
                  <a:lnTo>
                    <a:pt x="671" y="298"/>
                  </a:lnTo>
                  <a:lnTo>
                    <a:pt x="673" y="294"/>
                  </a:lnTo>
                  <a:lnTo>
                    <a:pt x="675" y="287"/>
                  </a:lnTo>
                  <a:lnTo>
                    <a:pt x="679" y="279"/>
                  </a:lnTo>
                  <a:lnTo>
                    <a:pt x="681" y="272"/>
                  </a:lnTo>
                  <a:lnTo>
                    <a:pt x="681" y="266"/>
                  </a:lnTo>
                  <a:lnTo>
                    <a:pt x="681" y="262"/>
                  </a:lnTo>
                  <a:lnTo>
                    <a:pt x="681" y="256"/>
                  </a:lnTo>
                  <a:lnTo>
                    <a:pt x="681" y="253"/>
                  </a:lnTo>
                  <a:lnTo>
                    <a:pt x="679" y="247"/>
                  </a:lnTo>
                  <a:lnTo>
                    <a:pt x="677" y="245"/>
                  </a:lnTo>
                  <a:lnTo>
                    <a:pt x="675" y="241"/>
                  </a:lnTo>
                  <a:lnTo>
                    <a:pt x="669" y="237"/>
                  </a:lnTo>
                  <a:lnTo>
                    <a:pt x="663" y="235"/>
                  </a:lnTo>
                  <a:lnTo>
                    <a:pt x="658" y="234"/>
                  </a:lnTo>
                  <a:lnTo>
                    <a:pt x="654" y="234"/>
                  </a:lnTo>
                  <a:lnTo>
                    <a:pt x="650" y="234"/>
                  </a:lnTo>
                  <a:lnTo>
                    <a:pt x="644" y="235"/>
                  </a:lnTo>
                  <a:lnTo>
                    <a:pt x="641" y="235"/>
                  </a:lnTo>
                  <a:lnTo>
                    <a:pt x="635" y="237"/>
                  </a:lnTo>
                  <a:lnTo>
                    <a:pt x="631" y="239"/>
                  </a:lnTo>
                  <a:lnTo>
                    <a:pt x="627" y="243"/>
                  </a:lnTo>
                  <a:lnTo>
                    <a:pt x="622" y="245"/>
                  </a:lnTo>
                  <a:lnTo>
                    <a:pt x="616" y="247"/>
                  </a:lnTo>
                  <a:lnTo>
                    <a:pt x="612" y="251"/>
                  </a:lnTo>
                  <a:lnTo>
                    <a:pt x="608" y="254"/>
                  </a:lnTo>
                  <a:lnTo>
                    <a:pt x="603" y="258"/>
                  </a:lnTo>
                  <a:lnTo>
                    <a:pt x="599" y="262"/>
                  </a:lnTo>
                  <a:lnTo>
                    <a:pt x="595" y="268"/>
                  </a:lnTo>
                  <a:lnTo>
                    <a:pt x="593" y="272"/>
                  </a:lnTo>
                  <a:lnTo>
                    <a:pt x="587" y="279"/>
                  </a:lnTo>
                  <a:lnTo>
                    <a:pt x="584" y="281"/>
                  </a:lnTo>
                  <a:lnTo>
                    <a:pt x="584" y="279"/>
                  </a:lnTo>
                  <a:lnTo>
                    <a:pt x="586" y="275"/>
                  </a:lnTo>
                  <a:lnTo>
                    <a:pt x="587" y="270"/>
                  </a:lnTo>
                  <a:lnTo>
                    <a:pt x="587" y="266"/>
                  </a:lnTo>
                  <a:lnTo>
                    <a:pt x="591" y="260"/>
                  </a:lnTo>
                  <a:lnTo>
                    <a:pt x="593" y="254"/>
                  </a:lnTo>
                  <a:lnTo>
                    <a:pt x="597" y="247"/>
                  </a:lnTo>
                  <a:lnTo>
                    <a:pt x="599" y="239"/>
                  </a:lnTo>
                  <a:lnTo>
                    <a:pt x="603" y="230"/>
                  </a:lnTo>
                  <a:lnTo>
                    <a:pt x="606" y="222"/>
                  </a:lnTo>
                  <a:lnTo>
                    <a:pt x="606" y="216"/>
                  </a:lnTo>
                  <a:lnTo>
                    <a:pt x="608" y="213"/>
                  </a:lnTo>
                  <a:lnTo>
                    <a:pt x="610" y="207"/>
                  </a:lnTo>
                  <a:lnTo>
                    <a:pt x="610" y="201"/>
                  </a:lnTo>
                  <a:lnTo>
                    <a:pt x="612" y="197"/>
                  </a:lnTo>
                  <a:lnTo>
                    <a:pt x="614" y="192"/>
                  </a:lnTo>
                  <a:lnTo>
                    <a:pt x="616" y="186"/>
                  </a:lnTo>
                  <a:lnTo>
                    <a:pt x="618" y="182"/>
                  </a:lnTo>
                  <a:lnTo>
                    <a:pt x="618" y="176"/>
                  </a:lnTo>
                  <a:lnTo>
                    <a:pt x="620" y="171"/>
                  </a:lnTo>
                  <a:lnTo>
                    <a:pt x="620" y="165"/>
                  </a:lnTo>
                  <a:lnTo>
                    <a:pt x="622" y="159"/>
                  </a:lnTo>
                  <a:lnTo>
                    <a:pt x="624" y="154"/>
                  </a:lnTo>
                  <a:lnTo>
                    <a:pt x="625" y="148"/>
                  </a:lnTo>
                  <a:lnTo>
                    <a:pt x="627" y="142"/>
                  </a:lnTo>
                  <a:lnTo>
                    <a:pt x="627" y="137"/>
                  </a:lnTo>
                  <a:lnTo>
                    <a:pt x="627" y="131"/>
                  </a:lnTo>
                  <a:lnTo>
                    <a:pt x="629" y="125"/>
                  </a:lnTo>
                  <a:lnTo>
                    <a:pt x="629" y="119"/>
                  </a:lnTo>
                  <a:lnTo>
                    <a:pt x="631" y="114"/>
                  </a:lnTo>
                  <a:lnTo>
                    <a:pt x="631" y="106"/>
                  </a:lnTo>
                  <a:lnTo>
                    <a:pt x="631" y="100"/>
                  </a:lnTo>
                  <a:lnTo>
                    <a:pt x="633" y="95"/>
                  </a:lnTo>
                  <a:lnTo>
                    <a:pt x="633" y="89"/>
                  </a:lnTo>
                  <a:lnTo>
                    <a:pt x="633" y="83"/>
                  </a:lnTo>
                  <a:lnTo>
                    <a:pt x="633" y="78"/>
                  </a:lnTo>
                  <a:lnTo>
                    <a:pt x="633" y="72"/>
                  </a:lnTo>
                  <a:lnTo>
                    <a:pt x="633" y="66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1"/>
                  </a:lnTo>
                  <a:lnTo>
                    <a:pt x="631" y="45"/>
                  </a:lnTo>
                  <a:lnTo>
                    <a:pt x="629" y="40"/>
                  </a:lnTo>
                  <a:lnTo>
                    <a:pt x="627" y="34"/>
                  </a:lnTo>
                  <a:lnTo>
                    <a:pt x="627" y="28"/>
                  </a:lnTo>
                  <a:lnTo>
                    <a:pt x="625" y="24"/>
                  </a:lnTo>
                  <a:lnTo>
                    <a:pt x="622" y="17"/>
                  </a:lnTo>
                  <a:lnTo>
                    <a:pt x="620" y="11"/>
                  </a:lnTo>
                  <a:lnTo>
                    <a:pt x="616" y="5"/>
                  </a:lnTo>
                  <a:lnTo>
                    <a:pt x="612" y="3"/>
                  </a:lnTo>
                  <a:lnTo>
                    <a:pt x="608" y="2"/>
                  </a:lnTo>
                  <a:lnTo>
                    <a:pt x="605" y="2"/>
                  </a:lnTo>
                  <a:lnTo>
                    <a:pt x="599" y="0"/>
                  </a:lnTo>
                  <a:lnTo>
                    <a:pt x="595" y="2"/>
                  </a:lnTo>
                  <a:lnTo>
                    <a:pt x="589" y="3"/>
                  </a:lnTo>
                  <a:lnTo>
                    <a:pt x="584" y="7"/>
                  </a:lnTo>
                  <a:lnTo>
                    <a:pt x="578" y="11"/>
                  </a:lnTo>
                  <a:lnTo>
                    <a:pt x="572" y="17"/>
                  </a:lnTo>
                  <a:lnTo>
                    <a:pt x="565" y="22"/>
                  </a:lnTo>
                  <a:lnTo>
                    <a:pt x="559" y="30"/>
                  </a:lnTo>
                  <a:lnTo>
                    <a:pt x="551" y="36"/>
                  </a:lnTo>
                  <a:lnTo>
                    <a:pt x="546" y="43"/>
                  </a:lnTo>
                  <a:lnTo>
                    <a:pt x="538" y="51"/>
                  </a:lnTo>
                  <a:lnTo>
                    <a:pt x="530" y="60"/>
                  </a:lnTo>
                  <a:lnTo>
                    <a:pt x="527" y="66"/>
                  </a:lnTo>
                  <a:lnTo>
                    <a:pt x="523" y="70"/>
                  </a:lnTo>
                  <a:lnTo>
                    <a:pt x="517" y="76"/>
                  </a:lnTo>
                  <a:lnTo>
                    <a:pt x="515" y="79"/>
                  </a:lnTo>
                  <a:lnTo>
                    <a:pt x="511" y="85"/>
                  </a:lnTo>
                  <a:lnTo>
                    <a:pt x="508" y="89"/>
                  </a:lnTo>
                  <a:lnTo>
                    <a:pt x="504" y="95"/>
                  </a:lnTo>
                  <a:lnTo>
                    <a:pt x="500" y="100"/>
                  </a:lnTo>
                  <a:lnTo>
                    <a:pt x="494" y="106"/>
                  </a:lnTo>
                  <a:lnTo>
                    <a:pt x="491" y="112"/>
                  </a:lnTo>
                  <a:lnTo>
                    <a:pt x="487" y="116"/>
                  </a:lnTo>
                  <a:lnTo>
                    <a:pt x="481" y="121"/>
                  </a:lnTo>
                  <a:lnTo>
                    <a:pt x="477" y="127"/>
                  </a:lnTo>
                  <a:lnTo>
                    <a:pt x="473" y="133"/>
                  </a:lnTo>
                  <a:lnTo>
                    <a:pt x="470" y="137"/>
                  </a:lnTo>
                  <a:lnTo>
                    <a:pt x="464" y="144"/>
                  </a:lnTo>
                  <a:lnTo>
                    <a:pt x="460" y="148"/>
                  </a:lnTo>
                  <a:lnTo>
                    <a:pt x="456" y="154"/>
                  </a:lnTo>
                  <a:lnTo>
                    <a:pt x="451" y="159"/>
                  </a:lnTo>
                  <a:lnTo>
                    <a:pt x="447" y="165"/>
                  </a:lnTo>
                  <a:lnTo>
                    <a:pt x="441" y="169"/>
                  </a:lnTo>
                  <a:lnTo>
                    <a:pt x="437" y="175"/>
                  </a:lnTo>
                  <a:lnTo>
                    <a:pt x="434" y="180"/>
                  </a:lnTo>
                  <a:lnTo>
                    <a:pt x="430" y="186"/>
                  </a:lnTo>
                  <a:lnTo>
                    <a:pt x="424" y="190"/>
                  </a:lnTo>
                  <a:lnTo>
                    <a:pt x="418" y="196"/>
                  </a:lnTo>
                  <a:lnTo>
                    <a:pt x="415" y="199"/>
                  </a:lnTo>
                  <a:lnTo>
                    <a:pt x="409" y="205"/>
                  </a:lnTo>
                  <a:lnTo>
                    <a:pt x="403" y="209"/>
                  </a:lnTo>
                  <a:lnTo>
                    <a:pt x="399" y="215"/>
                  </a:lnTo>
                  <a:lnTo>
                    <a:pt x="394" y="220"/>
                  </a:lnTo>
                  <a:lnTo>
                    <a:pt x="390" y="224"/>
                  </a:lnTo>
                  <a:lnTo>
                    <a:pt x="384" y="230"/>
                  </a:lnTo>
                  <a:lnTo>
                    <a:pt x="378" y="234"/>
                  </a:lnTo>
                  <a:lnTo>
                    <a:pt x="373" y="239"/>
                  </a:lnTo>
                  <a:lnTo>
                    <a:pt x="369" y="243"/>
                  </a:lnTo>
                  <a:lnTo>
                    <a:pt x="363" y="247"/>
                  </a:lnTo>
                  <a:lnTo>
                    <a:pt x="358" y="253"/>
                  </a:lnTo>
                  <a:lnTo>
                    <a:pt x="354" y="258"/>
                  </a:lnTo>
                  <a:lnTo>
                    <a:pt x="348" y="262"/>
                  </a:lnTo>
                  <a:lnTo>
                    <a:pt x="342" y="268"/>
                  </a:lnTo>
                  <a:lnTo>
                    <a:pt x="337" y="272"/>
                  </a:lnTo>
                  <a:lnTo>
                    <a:pt x="331" y="275"/>
                  </a:lnTo>
                  <a:lnTo>
                    <a:pt x="325" y="279"/>
                  </a:lnTo>
                  <a:lnTo>
                    <a:pt x="321" y="285"/>
                  </a:lnTo>
                  <a:lnTo>
                    <a:pt x="316" y="289"/>
                  </a:lnTo>
                  <a:lnTo>
                    <a:pt x="310" y="293"/>
                  </a:lnTo>
                  <a:lnTo>
                    <a:pt x="306" y="298"/>
                  </a:lnTo>
                  <a:lnTo>
                    <a:pt x="301" y="302"/>
                  </a:lnTo>
                  <a:lnTo>
                    <a:pt x="295" y="306"/>
                  </a:lnTo>
                  <a:lnTo>
                    <a:pt x="291" y="310"/>
                  </a:lnTo>
                  <a:lnTo>
                    <a:pt x="285" y="315"/>
                  </a:lnTo>
                  <a:lnTo>
                    <a:pt x="280" y="317"/>
                  </a:lnTo>
                  <a:lnTo>
                    <a:pt x="276" y="323"/>
                  </a:lnTo>
                  <a:lnTo>
                    <a:pt x="270" y="327"/>
                  </a:lnTo>
                  <a:lnTo>
                    <a:pt x="266" y="331"/>
                  </a:lnTo>
                  <a:lnTo>
                    <a:pt x="263" y="332"/>
                  </a:lnTo>
                  <a:lnTo>
                    <a:pt x="257" y="338"/>
                  </a:lnTo>
                  <a:lnTo>
                    <a:pt x="253" y="340"/>
                  </a:lnTo>
                  <a:lnTo>
                    <a:pt x="247" y="344"/>
                  </a:lnTo>
                  <a:lnTo>
                    <a:pt x="238" y="350"/>
                  </a:lnTo>
                  <a:lnTo>
                    <a:pt x="232" y="357"/>
                  </a:lnTo>
                  <a:lnTo>
                    <a:pt x="225" y="363"/>
                  </a:lnTo>
                  <a:lnTo>
                    <a:pt x="217" y="369"/>
                  </a:lnTo>
                  <a:lnTo>
                    <a:pt x="209" y="372"/>
                  </a:lnTo>
                  <a:lnTo>
                    <a:pt x="204" y="378"/>
                  </a:lnTo>
                  <a:lnTo>
                    <a:pt x="198" y="382"/>
                  </a:lnTo>
                  <a:lnTo>
                    <a:pt x="194" y="386"/>
                  </a:lnTo>
                  <a:lnTo>
                    <a:pt x="188" y="388"/>
                  </a:lnTo>
                  <a:lnTo>
                    <a:pt x="185" y="391"/>
                  </a:lnTo>
                  <a:lnTo>
                    <a:pt x="181" y="395"/>
                  </a:lnTo>
                  <a:lnTo>
                    <a:pt x="179" y="397"/>
                  </a:lnTo>
                  <a:lnTo>
                    <a:pt x="0" y="494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rgbClr val="B5D1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3389" y="1840"/>
              <a:ext cx="211" cy="138"/>
            </a:xfrm>
            <a:custGeom>
              <a:avLst/>
              <a:gdLst/>
              <a:ahLst/>
              <a:cxnLst>
                <a:cxn ang="0">
                  <a:pos x="371" y="0"/>
                </a:cxn>
                <a:cxn ang="0">
                  <a:pos x="357" y="2"/>
                </a:cxn>
                <a:cxn ang="0">
                  <a:pos x="338" y="8"/>
                </a:cxn>
                <a:cxn ang="0">
                  <a:pos x="314" y="13"/>
                </a:cxn>
                <a:cxn ang="0">
                  <a:pos x="295" y="21"/>
                </a:cxn>
                <a:cxn ang="0">
                  <a:pos x="279" y="27"/>
                </a:cxn>
                <a:cxn ang="0">
                  <a:pos x="264" y="34"/>
                </a:cxn>
                <a:cxn ang="0">
                  <a:pos x="245" y="40"/>
                </a:cxn>
                <a:cxn ang="0">
                  <a:pos x="228" y="50"/>
                </a:cxn>
                <a:cxn ang="0">
                  <a:pos x="211" y="59"/>
                </a:cxn>
                <a:cxn ang="0">
                  <a:pos x="192" y="70"/>
                </a:cxn>
                <a:cxn ang="0">
                  <a:pos x="173" y="80"/>
                </a:cxn>
                <a:cxn ang="0">
                  <a:pos x="152" y="93"/>
                </a:cxn>
                <a:cxn ang="0">
                  <a:pos x="133" y="107"/>
                </a:cxn>
                <a:cxn ang="0">
                  <a:pos x="112" y="122"/>
                </a:cxn>
                <a:cxn ang="0">
                  <a:pos x="93" y="137"/>
                </a:cxn>
                <a:cxn ang="0">
                  <a:pos x="74" y="154"/>
                </a:cxn>
                <a:cxn ang="0">
                  <a:pos x="53" y="171"/>
                </a:cxn>
                <a:cxn ang="0">
                  <a:pos x="36" y="188"/>
                </a:cxn>
                <a:cxn ang="0">
                  <a:pos x="21" y="204"/>
                </a:cxn>
                <a:cxn ang="0">
                  <a:pos x="8" y="225"/>
                </a:cxn>
                <a:cxn ang="0">
                  <a:pos x="0" y="244"/>
                </a:cxn>
                <a:cxn ang="0">
                  <a:pos x="4" y="259"/>
                </a:cxn>
                <a:cxn ang="0">
                  <a:pos x="15" y="268"/>
                </a:cxn>
                <a:cxn ang="0">
                  <a:pos x="34" y="274"/>
                </a:cxn>
                <a:cxn ang="0">
                  <a:pos x="57" y="274"/>
                </a:cxn>
                <a:cxn ang="0">
                  <a:pos x="76" y="274"/>
                </a:cxn>
                <a:cxn ang="0">
                  <a:pos x="91" y="274"/>
                </a:cxn>
                <a:cxn ang="0">
                  <a:pos x="105" y="272"/>
                </a:cxn>
                <a:cxn ang="0">
                  <a:pos x="122" y="270"/>
                </a:cxn>
                <a:cxn ang="0">
                  <a:pos x="135" y="268"/>
                </a:cxn>
                <a:cxn ang="0">
                  <a:pos x="152" y="266"/>
                </a:cxn>
                <a:cxn ang="0">
                  <a:pos x="167" y="264"/>
                </a:cxn>
                <a:cxn ang="0">
                  <a:pos x="181" y="259"/>
                </a:cxn>
                <a:cxn ang="0">
                  <a:pos x="196" y="257"/>
                </a:cxn>
                <a:cxn ang="0">
                  <a:pos x="209" y="253"/>
                </a:cxn>
                <a:cxn ang="0">
                  <a:pos x="224" y="249"/>
                </a:cxn>
                <a:cxn ang="0">
                  <a:pos x="240" y="244"/>
                </a:cxn>
                <a:cxn ang="0">
                  <a:pos x="253" y="238"/>
                </a:cxn>
                <a:cxn ang="0">
                  <a:pos x="268" y="232"/>
                </a:cxn>
                <a:cxn ang="0">
                  <a:pos x="283" y="228"/>
                </a:cxn>
                <a:cxn ang="0">
                  <a:pos x="304" y="217"/>
                </a:cxn>
                <a:cxn ang="0">
                  <a:pos x="319" y="211"/>
                </a:cxn>
                <a:cxn ang="0">
                  <a:pos x="342" y="194"/>
                </a:cxn>
                <a:cxn ang="0">
                  <a:pos x="365" y="175"/>
                </a:cxn>
                <a:cxn ang="0">
                  <a:pos x="386" y="156"/>
                </a:cxn>
                <a:cxn ang="0">
                  <a:pos x="401" y="133"/>
                </a:cxn>
                <a:cxn ang="0">
                  <a:pos x="414" y="109"/>
                </a:cxn>
                <a:cxn ang="0">
                  <a:pos x="420" y="90"/>
                </a:cxn>
                <a:cxn ang="0">
                  <a:pos x="422" y="74"/>
                </a:cxn>
                <a:cxn ang="0">
                  <a:pos x="424" y="53"/>
                </a:cxn>
                <a:cxn ang="0">
                  <a:pos x="422" y="38"/>
                </a:cxn>
                <a:cxn ang="0">
                  <a:pos x="416" y="25"/>
                </a:cxn>
                <a:cxn ang="0">
                  <a:pos x="403" y="8"/>
                </a:cxn>
                <a:cxn ang="0">
                  <a:pos x="388" y="2"/>
                </a:cxn>
                <a:cxn ang="0">
                  <a:pos x="376" y="2"/>
                </a:cxn>
              </a:cxnLst>
              <a:rect l="0" t="0" r="r" b="b"/>
              <a:pathLst>
                <a:path w="424" h="276">
                  <a:moveTo>
                    <a:pt x="376" y="2"/>
                  </a:moveTo>
                  <a:lnTo>
                    <a:pt x="374" y="0"/>
                  </a:lnTo>
                  <a:lnTo>
                    <a:pt x="371" y="0"/>
                  </a:lnTo>
                  <a:lnTo>
                    <a:pt x="367" y="0"/>
                  </a:lnTo>
                  <a:lnTo>
                    <a:pt x="363" y="2"/>
                  </a:lnTo>
                  <a:lnTo>
                    <a:pt x="357" y="2"/>
                  </a:lnTo>
                  <a:lnTo>
                    <a:pt x="352" y="4"/>
                  </a:lnTo>
                  <a:lnTo>
                    <a:pt x="346" y="4"/>
                  </a:lnTo>
                  <a:lnTo>
                    <a:pt x="338" y="8"/>
                  </a:lnTo>
                  <a:lnTo>
                    <a:pt x="331" y="8"/>
                  </a:lnTo>
                  <a:lnTo>
                    <a:pt x="323" y="12"/>
                  </a:lnTo>
                  <a:lnTo>
                    <a:pt x="314" y="13"/>
                  </a:lnTo>
                  <a:lnTo>
                    <a:pt x="306" y="17"/>
                  </a:lnTo>
                  <a:lnTo>
                    <a:pt x="300" y="19"/>
                  </a:lnTo>
                  <a:lnTo>
                    <a:pt x="295" y="21"/>
                  </a:lnTo>
                  <a:lnTo>
                    <a:pt x="291" y="23"/>
                  </a:lnTo>
                  <a:lnTo>
                    <a:pt x="285" y="25"/>
                  </a:lnTo>
                  <a:lnTo>
                    <a:pt x="279" y="27"/>
                  </a:lnTo>
                  <a:lnTo>
                    <a:pt x="276" y="29"/>
                  </a:lnTo>
                  <a:lnTo>
                    <a:pt x="270" y="31"/>
                  </a:lnTo>
                  <a:lnTo>
                    <a:pt x="264" y="34"/>
                  </a:lnTo>
                  <a:lnTo>
                    <a:pt x="259" y="36"/>
                  </a:lnTo>
                  <a:lnTo>
                    <a:pt x="253" y="38"/>
                  </a:lnTo>
                  <a:lnTo>
                    <a:pt x="245" y="40"/>
                  </a:lnTo>
                  <a:lnTo>
                    <a:pt x="241" y="44"/>
                  </a:lnTo>
                  <a:lnTo>
                    <a:pt x="234" y="46"/>
                  </a:lnTo>
                  <a:lnTo>
                    <a:pt x="228" y="50"/>
                  </a:lnTo>
                  <a:lnTo>
                    <a:pt x="222" y="53"/>
                  </a:lnTo>
                  <a:lnTo>
                    <a:pt x="217" y="55"/>
                  </a:lnTo>
                  <a:lnTo>
                    <a:pt x="211" y="59"/>
                  </a:lnTo>
                  <a:lnTo>
                    <a:pt x="205" y="63"/>
                  </a:lnTo>
                  <a:lnTo>
                    <a:pt x="198" y="65"/>
                  </a:lnTo>
                  <a:lnTo>
                    <a:pt x="192" y="70"/>
                  </a:lnTo>
                  <a:lnTo>
                    <a:pt x="184" y="72"/>
                  </a:lnTo>
                  <a:lnTo>
                    <a:pt x="179" y="78"/>
                  </a:lnTo>
                  <a:lnTo>
                    <a:pt x="173" y="80"/>
                  </a:lnTo>
                  <a:lnTo>
                    <a:pt x="167" y="86"/>
                  </a:lnTo>
                  <a:lnTo>
                    <a:pt x="160" y="90"/>
                  </a:lnTo>
                  <a:lnTo>
                    <a:pt x="152" y="93"/>
                  </a:lnTo>
                  <a:lnTo>
                    <a:pt x="145" y="97"/>
                  </a:lnTo>
                  <a:lnTo>
                    <a:pt x="139" y="103"/>
                  </a:lnTo>
                  <a:lnTo>
                    <a:pt x="133" y="107"/>
                  </a:lnTo>
                  <a:lnTo>
                    <a:pt x="126" y="112"/>
                  </a:lnTo>
                  <a:lnTo>
                    <a:pt x="120" y="118"/>
                  </a:lnTo>
                  <a:lnTo>
                    <a:pt x="112" y="122"/>
                  </a:lnTo>
                  <a:lnTo>
                    <a:pt x="107" y="128"/>
                  </a:lnTo>
                  <a:lnTo>
                    <a:pt x="99" y="133"/>
                  </a:lnTo>
                  <a:lnTo>
                    <a:pt x="93" y="137"/>
                  </a:lnTo>
                  <a:lnTo>
                    <a:pt x="88" y="143"/>
                  </a:lnTo>
                  <a:lnTo>
                    <a:pt x="80" y="148"/>
                  </a:lnTo>
                  <a:lnTo>
                    <a:pt x="74" y="154"/>
                  </a:lnTo>
                  <a:lnTo>
                    <a:pt x="67" y="160"/>
                  </a:lnTo>
                  <a:lnTo>
                    <a:pt x="61" y="167"/>
                  </a:lnTo>
                  <a:lnTo>
                    <a:pt x="53" y="171"/>
                  </a:lnTo>
                  <a:lnTo>
                    <a:pt x="48" y="177"/>
                  </a:lnTo>
                  <a:lnTo>
                    <a:pt x="42" y="183"/>
                  </a:lnTo>
                  <a:lnTo>
                    <a:pt x="36" y="188"/>
                  </a:lnTo>
                  <a:lnTo>
                    <a:pt x="31" y="192"/>
                  </a:lnTo>
                  <a:lnTo>
                    <a:pt x="27" y="198"/>
                  </a:lnTo>
                  <a:lnTo>
                    <a:pt x="21" y="204"/>
                  </a:lnTo>
                  <a:lnTo>
                    <a:pt x="19" y="207"/>
                  </a:lnTo>
                  <a:lnTo>
                    <a:pt x="12" y="215"/>
                  </a:lnTo>
                  <a:lnTo>
                    <a:pt x="8" y="225"/>
                  </a:lnTo>
                  <a:lnTo>
                    <a:pt x="4" y="230"/>
                  </a:lnTo>
                  <a:lnTo>
                    <a:pt x="2" y="238"/>
                  </a:lnTo>
                  <a:lnTo>
                    <a:pt x="0" y="244"/>
                  </a:lnTo>
                  <a:lnTo>
                    <a:pt x="0" y="249"/>
                  </a:lnTo>
                  <a:lnTo>
                    <a:pt x="0" y="253"/>
                  </a:lnTo>
                  <a:lnTo>
                    <a:pt x="4" y="259"/>
                  </a:lnTo>
                  <a:lnTo>
                    <a:pt x="6" y="263"/>
                  </a:lnTo>
                  <a:lnTo>
                    <a:pt x="12" y="266"/>
                  </a:lnTo>
                  <a:lnTo>
                    <a:pt x="15" y="268"/>
                  </a:lnTo>
                  <a:lnTo>
                    <a:pt x="21" y="272"/>
                  </a:lnTo>
                  <a:lnTo>
                    <a:pt x="27" y="272"/>
                  </a:lnTo>
                  <a:lnTo>
                    <a:pt x="34" y="274"/>
                  </a:lnTo>
                  <a:lnTo>
                    <a:pt x="42" y="274"/>
                  </a:lnTo>
                  <a:lnTo>
                    <a:pt x="50" y="276"/>
                  </a:lnTo>
                  <a:lnTo>
                    <a:pt x="57" y="274"/>
                  </a:lnTo>
                  <a:lnTo>
                    <a:pt x="67" y="274"/>
                  </a:lnTo>
                  <a:lnTo>
                    <a:pt x="70" y="274"/>
                  </a:lnTo>
                  <a:lnTo>
                    <a:pt x="76" y="274"/>
                  </a:lnTo>
                  <a:lnTo>
                    <a:pt x="82" y="274"/>
                  </a:lnTo>
                  <a:lnTo>
                    <a:pt x="86" y="274"/>
                  </a:lnTo>
                  <a:lnTo>
                    <a:pt x="91" y="274"/>
                  </a:lnTo>
                  <a:lnTo>
                    <a:pt x="95" y="274"/>
                  </a:lnTo>
                  <a:lnTo>
                    <a:pt x="101" y="272"/>
                  </a:lnTo>
                  <a:lnTo>
                    <a:pt x="105" y="272"/>
                  </a:lnTo>
                  <a:lnTo>
                    <a:pt x="110" y="272"/>
                  </a:lnTo>
                  <a:lnTo>
                    <a:pt x="116" y="272"/>
                  </a:lnTo>
                  <a:lnTo>
                    <a:pt x="122" y="270"/>
                  </a:lnTo>
                  <a:lnTo>
                    <a:pt x="126" y="270"/>
                  </a:lnTo>
                  <a:lnTo>
                    <a:pt x="131" y="268"/>
                  </a:lnTo>
                  <a:lnTo>
                    <a:pt x="135" y="268"/>
                  </a:lnTo>
                  <a:lnTo>
                    <a:pt x="141" y="266"/>
                  </a:lnTo>
                  <a:lnTo>
                    <a:pt x="146" y="266"/>
                  </a:lnTo>
                  <a:lnTo>
                    <a:pt x="152" y="266"/>
                  </a:lnTo>
                  <a:lnTo>
                    <a:pt x="156" y="264"/>
                  </a:lnTo>
                  <a:lnTo>
                    <a:pt x="162" y="264"/>
                  </a:lnTo>
                  <a:lnTo>
                    <a:pt x="167" y="264"/>
                  </a:lnTo>
                  <a:lnTo>
                    <a:pt x="171" y="263"/>
                  </a:lnTo>
                  <a:lnTo>
                    <a:pt x="175" y="261"/>
                  </a:lnTo>
                  <a:lnTo>
                    <a:pt x="181" y="259"/>
                  </a:lnTo>
                  <a:lnTo>
                    <a:pt x="184" y="259"/>
                  </a:lnTo>
                  <a:lnTo>
                    <a:pt x="190" y="257"/>
                  </a:lnTo>
                  <a:lnTo>
                    <a:pt x="196" y="257"/>
                  </a:lnTo>
                  <a:lnTo>
                    <a:pt x="200" y="255"/>
                  </a:lnTo>
                  <a:lnTo>
                    <a:pt x="205" y="255"/>
                  </a:lnTo>
                  <a:lnTo>
                    <a:pt x="209" y="253"/>
                  </a:lnTo>
                  <a:lnTo>
                    <a:pt x="215" y="251"/>
                  </a:lnTo>
                  <a:lnTo>
                    <a:pt x="221" y="249"/>
                  </a:lnTo>
                  <a:lnTo>
                    <a:pt x="224" y="249"/>
                  </a:lnTo>
                  <a:lnTo>
                    <a:pt x="228" y="247"/>
                  </a:lnTo>
                  <a:lnTo>
                    <a:pt x="234" y="245"/>
                  </a:lnTo>
                  <a:lnTo>
                    <a:pt x="240" y="244"/>
                  </a:lnTo>
                  <a:lnTo>
                    <a:pt x="245" y="242"/>
                  </a:lnTo>
                  <a:lnTo>
                    <a:pt x="249" y="240"/>
                  </a:lnTo>
                  <a:lnTo>
                    <a:pt x="253" y="238"/>
                  </a:lnTo>
                  <a:lnTo>
                    <a:pt x="259" y="236"/>
                  </a:lnTo>
                  <a:lnTo>
                    <a:pt x="262" y="236"/>
                  </a:lnTo>
                  <a:lnTo>
                    <a:pt x="268" y="232"/>
                  </a:lnTo>
                  <a:lnTo>
                    <a:pt x="272" y="230"/>
                  </a:lnTo>
                  <a:lnTo>
                    <a:pt x="278" y="228"/>
                  </a:lnTo>
                  <a:lnTo>
                    <a:pt x="283" y="228"/>
                  </a:lnTo>
                  <a:lnTo>
                    <a:pt x="291" y="223"/>
                  </a:lnTo>
                  <a:lnTo>
                    <a:pt x="300" y="219"/>
                  </a:lnTo>
                  <a:lnTo>
                    <a:pt x="304" y="217"/>
                  </a:lnTo>
                  <a:lnTo>
                    <a:pt x="310" y="215"/>
                  </a:lnTo>
                  <a:lnTo>
                    <a:pt x="314" y="211"/>
                  </a:lnTo>
                  <a:lnTo>
                    <a:pt x="319" y="211"/>
                  </a:lnTo>
                  <a:lnTo>
                    <a:pt x="327" y="204"/>
                  </a:lnTo>
                  <a:lnTo>
                    <a:pt x="335" y="200"/>
                  </a:lnTo>
                  <a:lnTo>
                    <a:pt x="342" y="194"/>
                  </a:lnTo>
                  <a:lnTo>
                    <a:pt x="352" y="188"/>
                  </a:lnTo>
                  <a:lnTo>
                    <a:pt x="357" y="181"/>
                  </a:lnTo>
                  <a:lnTo>
                    <a:pt x="365" y="175"/>
                  </a:lnTo>
                  <a:lnTo>
                    <a:pt x="373" y="169"/>
                  </a:lnTo>
                  <a:lnTo>
                    <a:pt x="380" y="164"/>
                  </a:lnTo>
                  <a:lnTo>
                    <a:pt x="386" y="156"/>
                  </a:lnTo>
                  <a:lnTo>
                    <a:pt x="392" y="148"/>
                  </a:lnTo>
                  <a:lnTo>
                    <a:pt x="397" y="141"/>
                  </a:lnTo>
                  <a:lnTo>
                    <a:pt x="401" y="133"/>
                  </a:lnTo>
                  <a:lnTo>
                    <a:pt x="407" y="126"/>
                  </a:lnTo>
                  <a:lnTo>
                    <a:pt x="411" y="118"/>
                  </a:lnTo>
                  <a:lnTo>
                    <a:pt x="414" y="109"/>
                  </a:lnTo>
                  <a:lnTo>
                    <a:pt x="418" y="101"/>
                  </a:lnTo>
                  <a:lnTo>
                    <a:pt x="418" y="95"/>
                  </a:lnTo>
                  <a:lnTo>
                    <a:pt x="420" y="90"/>
                  </a:lnTo>
                  <a:lnTo>
                    <a:pt x="420" y="86"/>
                  </a:lnTo>
                  <a:lnTo>
                    <a:pt x="422" y="82"/>
                  </a:lnTo>
                  <a:lnTo>
                    <a:pt x="422" y="74"/>
                  </a:lnTo>
                  <a:lnTo>
                    <a:pt x="424" y="67"/>
                  </a:lnTo>
                  <a:lnTo>
                    <a:pt x="424" y="59"/>
                  </a:lnTo>
                  <a:lnTo>
                    <a:pt x="424" y="53"/>
                  </a:lnTo>
                  <a:lnTo>
                    <a:pt x="424" y="48"/>
                  </a:lnTo>
                  <a:lnTo>
                    <a:pt x="424" y="42"/>
                  </a:lnTo>
                  <a:lnTo>
                    <a:pt x="422" y="38"/>
                  </a:lnTo>
                  <a:lnTo>
                    <a:pt x="420" y="32"/>
                  </a:lnTo>
                  <a:lnTo>
                    <a:pt x="418" y="29"/>
                  </a:lnTo>
                  <a:lnTo>
                    <a:pt x="416" y="25"/>
                  </a:lnTo>
                  <a:lnTo>
                    <a:pt x="412" y="17"/>
                  </a:lnTo>
                  <a:lnTo>
                    <a:pt x="409" y="13"/>
                  </a:lnTo>
                  <a:lnTo>
                    <a:pt x="403" y="8"/>
                  </a:lnTo>
                  <a:lnTo>
                    <a:pt x="397" y="6"/>
                  </a:lnTo>
                  <a:lnTo>
                    <a:pt x="392" y="4"/>
                  </a:lnTo>
                  <a:lnTo>
                    <a:pt x="388" y="2"/>
                  </a:lnTo>
                  <a:lnTo>
                    <a:pt x="380" y="2"/>
                  </a:lnTo>
                  <a:lnTo>
                    <a:pt x="376" y="2"/>
                  </a:lnTo>
                  <a:lnTo>
                    <a:pt x="376" y="2"/>
                  </a:lnTo>
                  <a:close/>
                </a:path>
              </a:pathLst>
            </a:custGeom>
            <a:solidFill>
              <a:srgbClr val="B5D1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3136" y="2181"/>
              <a:ext cx="126" cy="240"/>
            </a:xfrm>
            <a:custGeom>
              <a:avLst/>
              <a:gdLst/>
              <a:ahLst/>
              <a:cxnLst>
                <a:cxn ang="0">
                  <a:pos x="137" y="76"/>
                </a:cxn>
                <a:cxn ang="0">
                  <a:pos x="150" y="59"/>
                </a:cxn>
                <a:cxn ang="0">
                  <a:pos x="161" y="46"/>
                </a:cxn>
                <a:cxn ang="0">
                  <a:pos x="175" y="32"/>
                </a:cxn>
                <a:cxn ang="0">
                  <a:pos x="188" y="17"/>
                </a:cxn>
                <a:cxn ang="0">
                  <a:pos x="201" y="8"/>
                </a:cxn>
                <a:cxn ang="0">
                  <a:pos x="216" y="0"/>
                </a:cxn>
                <a:cxn ang="0">
                  <a:pos x="235" y="2"/>
                </a:cxn>
                <a:cxn ang="0">
                  <a:pos x="247" y="15"/>
                </a:cxn>
                <a:cxn ang="0">
                  <a:pos x="251" y="32"/>
                </a:cxn>
                <a:cxn ang="0">
                  <a:pos x="253" y="55"/>
                </a:cxn>
                <a:cxn ang="0">
                  <a:pos x="253" y="68"/>
                </a:cxn>
                <a:cxn ang="0">
                  <a:pos x="251" y="82"/>
                </a:cxn>
                <a:cxn ang="0">
                  <a:pos x="247" y="97"/>
                </a:cxn>
                <a:cxn ang="0">
                  <a:pos x="245" y="112"/>
                </a:cxn>
                <a:cxn ang="0">
                  <a:pos x="239" y="127"/>
                </a:cxn>
                <a:cxn ang="0">
                  <a:pos x="237" y="143"/>
                </a:cxn>
                <a:cxn ang="0">
                  <a:pos x="232" y="158"/>
                </a:cxn>
                <a:cxn ang="0">
                  <a:pos x="228" y="173"/>
                </a:cxn>
                <a:cxn ang="0">
                  <a:pos x="224" y="190"/>
                </a:cxn>
                <a:cxn ang="0">
                  <a:pos x="218" y="204"/>
                </a:cxn>
                <a:cxn ang="0">
                  <a:pos x="215" y="219"/>
                </a:cxn>
                <a:cxn ang="0">
                  <a:pos x="213" y="232"/>
                </a:cxn>
                <a:cxn ang="0">
                  <a:pos x="207" y="255"/>
                </a:cxn>
                <a:cxn ang="0">
                  <a:pos x="205" y="276"/>
                </a:cxn>
                <a:cxn ang="0">
                  <a:pos x="207" y="291"/>
                </a:cxn>
                <a:cxn ang="0">
                  <a:pos x="209" y="306"/>
                </a:cxn>
                <a:cxn ang="0">
                  <a:pos x="209" y="327"/>
                </a:cxn>
                <a:cxn ang="0">
                  <a:pos x="209" y="350"/>
                </a:cxn>
                <a:cxn ang="0">
                  <a:pos x="207" y="375"/>
                </a:cxn>
                <a:cxn ang="0">
                  <a:pos x="205" y="399"/>
                </a:cxn>
                <a:cxn ang="0">
                  <a:pos x="199" y="422"/>
                </a:cxn>
                <a:cxn ang="0">
                  <a:pos x="188" y="443"/>
                </a:cxn>
                <a:cxn ang="0">
                  <a:pos x="177" y="460"/>
                </a:cxn>
                <a:cxn ang="0">
                  <a:pos x="159" y="474"/>
                </a:cxn>
                <a:cxn ang="0">
                  <a:pos x="137" y="479"/>
                </a:cxn>
                <a:cxn ang="0">
                  <a:pos x="112" y="479"/>
                </a:cxn>
                <a:cxn ang="0">
                  <a:pos x="89" y="472"/>
                </a:cxn>
                <a:cxn ang="0">
                  <a:pos x="68" y="456"/>
                </a:cxn>
                <a:cxn ang="0">
                  <a:pos x="51" y="436"/>
                </a:cxn>
                <a:cxn ang="0">
                  <a:pos x="38" y="415"/>
                </a:cxn>
                <a:cxn ang="0">
                  <a:pos x="25" y="390"/>
                </a:cxn>
                <a:cxn ang="0">
                  <a:pos x="15" y="367"/>
                </a:cxn>
                <a:cxn ang="0">
                  <a:pos x="7" y="344"/>
                </a:cxn>
                <a:cxn ang="0">
                  <a:pos x="4" y="327"/>
                </a:cxn>
                <a:cxn ang="0">
                  <a:pos x="0" y="314"/>
                </a:cxn>
                <a:cxn ang="0">
                  <a:pos x="135" y="82"/>
                </a:cxn>
              </a:cxnLst>
              <a:rect l="0" t="0" r="r" b="b"/>
              <a:pathLst>
                <a:path w="253" h="481">
                  <a:moveTo>
                    <a:pt x="135" y="82"/>
                  </a:moveTo>
                  <a:lnTo>
                    <a:pt x="135" y="80"/>
                  </a:lnTo>
                  <a:lnTo>
                    <a:pt x="137" y="76"/>
                  </a:lnTo>
                  <a:lnTo>
                    <a:pt x="140" y="70"/>
                  </a:lnTo>
                  <a:lnTo>
                    <a:pt x="146" y="65"/>
                  </a:lnTo>
                  <a:lnTo>
                    <a:pt x="150" y="59"/>
                  </a:lnTo>
                  <a:lnTo>
                    <a:pt x="154" y="55"/>
                  </a:lnTo>
                  <a:lnTo>
                    <a:pt x="156" y="49"/>
                  </a:lnTo>
                  <a:lnTo>
                    <a:pt x="161" y="46"/>
                  </a:lnTo>
                  <a:lnTo>
                    <a:pt x="165" y="40"/>
                  </a:lnTo>
                  <a:lnTo>
                    <a:pt x="169" y="36"/>
                  </a:lnTo>
                  <a:lnTo>
                    <a:pt x="175" y="32"/>
                  </a:lnTo>
                  <a:lnTo>
                    <a:pt x="178" y="27"/>
                  </a:lnTo>
                  <a:lnTo>
                    <a:pt x="184" y="23"/>
                  </a:lnTo>
                  <a:lnTo>
                    <a:pt x="188" y="17"/>
                  </a:lnTo>
                  <a:lnTo>
                    <a:pt x="192" y="13"/>
                  </a:lnTo>
                  <a:lnTo>
                    <a:pt x="197" y="10"/>
                  </a:lnTo>
                  <a:lnTo>
                    <a:pt x="201" y="8"/>
                  </a:lnTo>
                  <a:lnTo>
                    <a:pt x="207" y="4"/>
                  </a:lnTo>
                  <a:lnTo>
                    <a:pt x="211" y="2"/>
                  </a:lnTo>
                  <a:lnTo>
                    <a:pt x="216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35" y="2"/>
                  </a:lnTo>
                  <a:lnTo>
                    <a:pt x="239" y="6"/>
                  </a:lnTo>
                  <a:lnTo>
                    <a:pt x="243" y="10"/>
                  </a:lnTo>
                  <a:lnTo>
                    <a:pt x="247" y="15"/>
                  </a:lnTo>
                  <a:lnTo>
                    <a:pt x="249" y="21"/>
                  </a:lnTo>
                  <a:lnTo>
                    <a:pt x="251" y="27"/>
                  </a:lnTo>
                  <a:lnTo>
                    <a:pt x="251" y="32"/>
                  </a:lnTo>
                  <a:lnTo>
                    <a:pt x="253" y="40"/>
                  </a:lnTo>
                  <a:lnTo>
                    <a:pt x="253" y="48"/>
                  </a:lnTo>
                  <a:lnTo>
                    <a:pt x="253" y="55"/>
                  </a:lnTo>
                  <a:lnTo>
                    <a:pt x="253" y="59"/>
                  </a:lnTo>
                  <a:lnTo>
                    <a:pt x="253" y="65"/>
                  </a:lnTo>
                  <a:lnTo>
                    <a:pt x="253" y="68"/>
                  </a:lnTo>
                  <a:lnTo>
                    <a:pt x="253" y="74"/>
                  </a:lnTo>
                  <a:lnTo>
                    <a:pt x="251" y="78"/>
                  </a:lnTo>
                  <a:lnTo>
                    <a:pt x="251" y="82"/>
                  </a:lnTo>
                  <a:lnTo>
                    <a:pt x="249" y="87"/>
                  </a:lnTo>
                  <a:lnTo>
                    <a:pt x="249" y="93"/>
                  </a:lnTo>
                  <a:lnTo>
                    <a:pt x="247" y="97"/>
                  </a:lnTo>
                  <a:lnTo>
                    <a:pt x="247" y="103"/>
                  </a:lnTo>
                  <a:lnTo>
                    <a:pt x="245" y="108"/>
                  </a:lnTo>
                  <a:lnTo>
                    <a:pt x="245" y="112"/>
                  </a:lnTo>
                  <a:lnTo>
                    <a:pt x="243" y="118"/>
                  </a:lnTo>
                  <a:lnTo>
                    <a:pt x="241" y="124"/>
                  </a:lnTo>
                  <a:lnTo>
                    <a:pt x="239" y="127"/>
                  </a:lnTo>
                  <a:lnTo>
                    <a:pt x="239" y="133"/>
                  </a:lnTo>
                  <a:lnTo>
                    <a:pt x="237" y="139"/>
                  </a:lnTo>
                  <a:lnTo>
                    <a:pt x="237" y="143"/>
                  </a:lnTo>
                  <a:lnTo>
                    <a:pt x="235" y="148"/>
                  </a:lnTo>
                  <a:lnTo>
                    <a:pt x="234" y="154"/>
                  </a:lnTo>
                  <a:lnTo>
                    <a:pt x="232" y="158"/>
                  </a:lnTo>
                  <a:lnTo>
                    <a:pt x="230" y="164"/>
                  </a:lnTo>
                  <a:lnTo>
                    <a:pt x="228" y="169"/>
                  </a:lnTo>
                  <a:lnTo>
                    <a:pt x="228" y="173"/>
                  </a:lnTo>
                  <a:lnTo>
                    <a:pt x="226" y="179"/>
                  </a:lnTo>
                  <a:lnTo>
                    <a:pt x="224" y="184"/>
                  </a:lnTo>
                  <a:lnTo>
                    <a:pt x="224" y="190"/>
                  </a:lnTo>
                  <a:lnTo>
                    <a:pt x="222" y="194"/>
                  </a:lnTo>
                  <a:lnTo>
                    <a:pt x="220" y="198"/>
                  </a:lnTo>
                  <a:lnTo>
                    <a:pt x="218" y="204"/>
                  </a:lnTo>
                  <a:lnTo>
                    <a:pt x="216" y="209"/>
                  </a:lnTo>
                  <a:lnTo>
                    <a:pt x="216" y="213"/>
                  </a:lnTo>
                  <a:lnTo>
                    <a:pt x="215" y="219"/>
                  </a:lnTo>
                  <a:lnTo>
                    <a:pt x="215" y="223"/>
                  </a:lnTo>
                  <a:lnTo>
                    <a:pt x="213" y="228"/>
                  </a:lnTo>
                  <a:lnTo>
                    <a:pt x="213" y="232"/>
                  </a:lnTo>
                  <a:lnTo>
                    <a:pt x="209" y="240"/>
                  </a:lnTo>
                  <a:lnTo>
                    <a:pt x="207" y="249"/>
                  </a:lnTo>
                  <a:lnTo>
                    <a:pt x="207" y="255"/>
                  </a:lnTo>
                  <a:lnTo>
                    <a:pt x="205" y="262"/>
                  </a:lnTo>
                  <a:lnTo>
                    <a:pt x="205" y="268"/>
                  </a:lnTo>
                  <a:lnTo>
                    <a:pt x="205" y="276"/>
                  </a:lnTo>
                  <a:lnTo>
                    <a:pt x="205" y="281"/>
                  </a:lnTo>
                  <a:lnTo>
                    <a:pt x="207" y="287"/>
                  </a:lnTo>
                  <a:lnTo>
                    <a:pt x="207" y="291"/>
                  </a:lnTo>
                  <a:lnTo>
                    <a:pt x="207" y="295"/>
                  </a:lnTo>
                  <a:lnTo>
                    <a:pt x="207" y="301"/>
                  </a:lnTo>
                  <a:lnTo>
                    <a:pt x="209" y="306"/>
                  </a:lnTo>
                  <a:lnTo>
                    <a:pt x="209" y="314"/>
                  </a:lnTo>
                  <a:lnTo>
                    <a:pt x="209" y="320"/>
                  </a:lnTo>
                  <a:lnTo>
                    <a:pt x="209" y="327"/>
                  </a:lnTo>
                  <a:lnTo>
                    <a:pt x="211" y="335"/>
                  </a:lnTo>
                  <a:lnTo>
                    <a:pt x="209" y="342"/>
                  </a:lnTo>
                  <a:lnTo>
                    <a:pt x="209" y="350"/>
                  </a:lnTo>
                  <a:lnTo>
                    <a:pt x="209" y="358"/>
                  </a:lnTo>
                  <a:lnTo>
                    <a:pt x="209" y="367"/>
                  </a:lnTo>
                  <a:lnTo>
                    <a:pt x="207" y="375"/>
                  </a:lnTo>
                  <a:lnTo>
                    <a:pt x="207" y="382"/>
                  </a:lnTo>
                  <a:lnTo>
                    <a:pt x="207" y="392"/>
                  </a:lnTo>
                  <a:lnTo>
                    <a:pt x="205" y="399"/>
                  </a:lnTo>
                  <a:lnTo>
                    <a:pt x="203" y="407"/>
                  </a:lnTo>
                  <a:lnTo>
                    <a:pt x="201" y="415"/>
                  </a:lnTo>
                  <a:lnTo>
                    <a:pt x="199" y="422"/>
                  </a:lnTo>
                  <a:lnTo>
                    <a:pt x="196" y="430"/>
                  </a:lnTo>
                  <a:lnTo>
                    <a:pt x="192" y="436"/>
                  </a:lnTo>
                  <a:lnTo>
                    <a:pt x="188" y="443"/>
                  </a:lnTo>
                  <a:lnTo>
                    <a:pt x="184" y="449"/>
                  </a:lnTo>
                  <a:lnTo>
                    <a:pt x="180" y="456"/>
                  </a:lnTo>
                  <a:lnTo>
                    <a:pt x="177" y="460"/>
                  </a:lnTo>
                  <a:lnTo>
                    <a:pt x="171" y="464"/>
                  </a:lnTo>
                  <a:lnTo>
                    <a:pt x="165" y="470"/>
                  </a:lnTo>
                  <a:lnTo>
                    <a:pt x="159" y="474"/>
                  </a:lnTo>
                  <a:lnTo>
                    <a:pt x="152" y="475"/>
                  </a:lnTo>
                  <a:lnTo>
                    <a:pt x="144" y="479"/>
                  </a:lnTo>
                  <a:lnTo>
                    <a:pt x="137" y="479"/>
                  </a:lnTo>
                  <a:lnTo>
                    <a:pt x="129" y="481"/>
                  </a:lnTo>
                  <a:lnTo>
                    <a:pt x="120" y="481"/>
                  </a:lnTo>
                  <a:lnTo>
                    <a:pt x="112" y="479"/>
                  </a:lnTo>
                  <a:lnTo>
                    <a:pt x="104" y="477"/>
                  </a:lnTo>
                  <a:lnTo>
                    <a:pt x="97" y="475"/>
                  </a:lnTo>
                  <a:lnTo>
                    <a:pt x="89" y="472"/>
                  </a:lnTo>
                  <a:lnTo>
                    <a:pt x="82" y="466"/>
                  </a:lnTo>
                  <a:lnTo>
                    <a:pt x="76" y="462"/>
                  </a:lnTo>
                  <a:lnTo>
                    <a:pt x="68" y="456"/>
                  </a:lnTo>
                  <a:lnTo>
                    <a:pt x="63" y="449"/>
                  </a:lnTo>
                  <a:lnTo>
                    <a:pt x="57" y="443"/>
                  </a:lnTo>
                  <a:lnTo>
                    <a:pt x="51" y="436"/>
                  </a:lnTo>
                  <a:lnTo>
                    <a:pt x="47" y="430"/>
                  </a:lnTo>
                  <a:lnTo>
                    <a:pt x="42" y="422"/>
                  </a:lnTo>
                  <a:lnTo>
                    <a:pt x="38" y="415"/>
                  </a:lnTo>
                  <a:lnTo>
                    <a:pt x="34" y="407"/>
                  </a:lnTo>
                  <a:lnTo>
                    <a:pt x="30" y="399"/>
                  </a:lnTo>
                  <a:lnTo>
                    <a:pt x="25" y="390"/>
                  </a:lnTo>
                  <a:lnTo>
                    <a:pt x="21" y="382"/>
                  </a:lnTo>
                  <a:lnTo>
                    <a:pt x="19" y="375"/>
                  </a:lnTo>
                  <a:lnTo>
                    <a:pt x="15" y="367"/>
                  </a:lnTo>
                  <a:lnTo>
                    <a:pt x="13" y="359"/>
                  </a:lnTo>
                  <a:lnTo>
                    <a:pt x="11" y="352"/>
                  </a:lnTo>
                  <a:lnTo>
                    <a:pt x="7" y="344"/>
                  </a:lnTo>
                  <a:lnTo>
                    <a:pt x="7" y="339"/>
                  </a:lnTo>
                  <a:lnTo>
                    <a:pt x="6" y="333"/>
                  </a:lnTo>
                  <a:lnTo>
                    <a:pt x="4" y="327"/>
                  </a:lnTo>
                  <a:lnTo>
                    <a:pt x="2" y="323"/>
                  </a:lnTo>
                  <a:lnTo>
                    <a:pt x="2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135" y="82"/>
                  </a:lnTo>
                  <a:lnTo>
                    <a:pt x="135" y="82"/>
                  </a:lnTo>
                  <a:close/>
                </a:path>
              </a:pathLst>
            </a:custGeom>
            <a:solidFill>
              <a:srgbClr val="B5D1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3580" y="1959"/>
              <a:ext cx="61" cy="241"/>
            </a:xfrm>
            <a:custGeom>
              <a:avLst/>
              <a:gdLst/>
              <a:ahLst/>
              <a:cxnLst>
                <a:cxn ang="0">
                  <a:pos x="120" y="28"/>
                </a:cxn>
                <a:cxn ang="0">
                  <a:pos x="116" y="44"/>
                </a:cxn>
                <a:cxn ang="0">
                  <a:pos x="112" y="61"/>
                </a:cxn>
                <a:cxn ang="0">
                  <a:pos x="108" y="74"/>
                </a:cxn>
                <a:cxn ang="0">
                  <a:pos x="106" y="91"/>
                </a:cxn>
                <a:cxn ang="0">
                  <a:pos x="105" y="104"/>
                </a:cxn>
                <a:cxn ang="0">
                  <a:pos x="103" y="120"/>
                </a:cxn>
                <a:cxn ang="0">
                  <a:pos x="101" y="133"/>
                </a:cxn>
                <a:cxn ang="0">
                  <a:pos x="99" y="146"/>
                </a:cxn>
                <a:cxn ang="0">
                  <a:pos x="97" y="162"/>
                </a:cxn>
                <a:cxn ang="0">
                  <a:pos x="97" y="175"/>
                </a:cxn>
                <a:cxn ang="0">
                  <a:pos x="95" y="198"/>
                </a:cxn>
                <a:cxn ang="0">
                  <a:pos x="93" y="211"/>
                </a:cxn>
                <a:cxn ang="0">
                  <a:pos x="91" y="234"/>
                </a:cxn>
                <a:cxn ang="0">
                  <a:pos x="89" y="249"/>
                </a:cxn>
                <a:cxn ang="0">
                  <a:pos x="87" y="264"/>
                </a:cxn>
                <a:cxn ang="0">
                  <a:pos x="86" y="279"/>
                </a:cxn>
                <a:cxn ang="0">
                  <a:pos x="84" y="295"/>
                </a:cxn>
                <a:cxn ang="0">
                  <a:pos x="80" y="310"/>
                </a:cxn>
                <a:cxn ang="0">
                  <a:pos x="78" y="327"/>
                </a:cxn>
                <a:cxn ang="0">
                  <a:pos x="72" y="350"/>
                </a:cxn>
                <a:cxn ang="0">
                  <a:pos x="67" y="367"/>
                </a:cxn>
                <a:cxn ang="0">
                  <a:pos x="65" y="380"/>
                </a:cxn>
                <a:cxn ang="0">
                  <a:pos x="65" y="392"/>
                </a:cxn>
                <a:cxn ang="0">
                  <a:pos x="67" y="405"/>
                </a:cxn>
                <a:cxn ang="0">
                  <a:pos x="87" y="416"/>
                </a:cxn>
                <a:cxn ang="0">
                  <a:pos x="106" y="430"/>
                </a:cxn>
                <a:cxn ang="0">
                  <a:pos x="112" y="447"/>
                </a:cxn>
                <a:cxn ang="0">
                  <a:pos x="108" y="466"/>
                </a:cxn>
                <a:cxn ang="0">
                  <a:pos x="93" y="477"/>
                </a:cxn>
                <a:cxn ang="0">
                  <a:pos x="76" y="483"/>
                </a:cxn>
                <a:cxn ang="0">
                  <a:pos x="53" y="473"/>
                </a:cxn>
                <a:cxn ang="0">
                  <a:pos x="29" y="458"/>
                </a:cxn>
                <a:cxn ang="0">
                  <a:pos x="10" y="437"/>
                </a:cxn>
                <a:cxn ang="0">
                  <a:pos x="2" y="413"/>
                </a:cxn>
                <a:cxn ang="0">
                  <a:pos x="0" y="397"/>
                </a:cxn>
                <a:cxn ang="0">
                  <a:pos x="0" y="382"/>
                </a:cxn>
                <a:cxn ang="0">
                  <a:pos x="2" y="365"/>
                </a:cxn>
                <a:cxn ang="0">
                  <a:pos x="6" y="338"/>
                </a:cxn>
                <a:cxn ang="0">
                  <a:pos x="10" y="323"/>
                </a:cxn>
                <a:cxn ang="0">
                  <a:pos x="13" y="308"/>
                </a:cxn>
                <a:cxn ang="0">
                  <a:pos x="17" y="291"/>
                </a:cxn>
                <a:cxn ang="0">
                  <a:pos x="21" y="276"/>
                </a:cxn>
                <a:cxn ang="0">
                  <a:pos x="23" y="260"/>
                </a:cxn>
                <a:cxn ang="0">
                  <a:pos x="27" y="245"/>
                </a:cxn>
                <a:cxn ang="0">
                  <a:pos x="30" y="232"/>
                </a:cxn>
                <a:cxn ang="0">
                  <a:pos x="34" y="217"/>
                </a:cxn>
                <a:cxn ang="0">
                  <a:pos x="42" y="190"/>
                </a:cxn>
                <a:cxn ang="0">
                  <a:pos x="49" y="165"/>
                </a:cxn>
                <a:cxn ang="0">
                  <a:pos x="57" y="139"/>
                </a:cxn>
                <a:cxn ang="0">
                  <a:pos x="63" y="120"/>
                </a:cxn>
                <a:cxn ang="0">
                  <a:pos x="68" y="101"/>
                </a:cxn>
                <a:cxn ang="0">
                  <a:pos x="72" y="84"/>
                </a:cxn>
                <a:cxn ang="0">
                  <a:pos x="76" y="68"/>
                </a:cxn>
                <a:cxn ang="0">
                  <a:pos x="80" y="53"/>
                </a:cxn>
                <a:cxn ang="0">
                  <a:pos x="86" y="38"/>
                </a:cxn>
                <a:cxn ang="0">
                  <a:pos x="89" y="21"/>
                </a:cxn>
                <a:cxn ang="0">
                  <a:pos x="95" y="4"/>
                </a:cxn>
                <a:cxn ang="0">
                  <a:pos x="110" y="0"/>
                </a:cxn>
                <a:cxn ang="0">
                  <a:pos x="122" y="11"/>
                </a:cxn>
              </a:cxnLst>
              <a:rect l="0" t="0" r="r" b="b"/>
              <a:pathLst>
                <a:path w="124" h="483">
                  <a:moveTo>
                    <a:pt x="124" y="17"/>
                  </a:moveTo>
                  <a:lnTo>
                    <a:pt x="120" y="23"/>
                  </a:lnTo>
                  <a:lnTo>
                    <a:pt x="120" y="28"/>
                  </a:lnTo>
                  <a:lnTo>
                    <a:pt x="118" y="32"/>
                  </a:lnTo>
                  <a:lnTo>
                    <a:pt x="118" y="38"/>
                  </a:lnTo>
                  <a:lnTo>
                    <a:pt x="116" y="44"/>
                  </a:lnTo>
                  <a:lnTo>
                    <a:pt x="114" y="49"/>
                  </a:lnTo>
                  <a:lnTo>
                    <a:pt x="112" y="53"/>
                  </a:lnTo>
                  <a:lnTo>
                    <a:pt x="112" y="61"/>
                  </a:lnTo>
                  <a:lnTo>
                    <a:pt x="110" y="65"/>
                  </a:lnTo>
                  <a:lnTo>
                    <a:pt x="110" y="70"/>
                  </a:lnTo>
                  <a:lnTo>
                    <a:pt x="108" y="74"/>
                  </a:lnTo>
                  <a:lnTo>
                    <a:pt x="108" y="80"/>
                  </a:lnTo>
                  <a:lnTo>
                    <a:pt x="106" y="85"/>
                  </a:lnTo>
                  <a:lnTo>
                    <a:pt x="106" y="91"/>
                  </a:lnTo>
                  <a:lnTo>
                    <a:pt x="105" y="95"/>
                  </a:lnTo>
                  <a:lnTo>
                    <a:pt x="105" y="101"/>
                  </a:lnTo>
                  <a:lnTo>
                    <a:pt x="105" y="104"/>
                  </a:lnTo>
                  <a:lnTo>
                    <a:pt x="103" y="108"/>
                  </a:lnTo>
                  <a:lnTo>
                    <a:pt x="103" y="114"/>
                  </a:lnTo>
                  <a:lnTo>
                    <a:pt x="103" y="120"/>
                  </a:lnTo>
                  <a:lnTo>
                    <a:pt x="103" y="123"/>
                  </a:lnTo>
                  <a:lnTo>
                    <a:pt x="101" y="127"/>
                  </a:lnTo>
                  <a:lnTo>
                    <a:pt x="101" y="133"/>
                  </a:lnTo>
                  <a:lnTo>
                    <a:pt x="101" y="139"/>
                  </a:lnTo>
                  <a:lnTo>
                    <a:pt x="99" y="143"/>
                  </a:lnTo>
                  <a:lnTo>
                    <a:pt x="99" y="146"/>
                  </a:lnTo>
                  <a:lnTo>
                    <a:pt x="99" y="152"/>
                  </a:lnTo>
                  <a:lnTo>
                    <a:pt x="99" y="156"/>
                  </a:lnTo>
                  <a:lnTo>
                    <a:pt x="97" y="162"/>
                  </a:lnTo>
                  <a:lnTo>
                    <a:pt x="97" y="165"/>
                  </a:lnTo>
                  <a:lnTo>
                    <a:pt x="97" y="169"/>
                  </a:lnTo>
                  <a:lnTo>
                    <a:pt x="97" y="175"/>
                  </a:lnTo>
                  <a:lnTo>
                    <a:pt x="95" y="184"/>
                  </a:lnTo>
                  <a:lnTo>
                    <a:pt x="95" y="194"/>
                  </a:lnTo>
                  <a:lnTo>
                    <a:pt x="95" y="198"/>
                  </a:lnTo>
                  <a:lnTo>
                    <a:pt x="95" y="201"/>
                  </a:lnTo>
                  <a:lnTo>
                    <a:pt x="93" y="207"/>
                  </a:lnTo>
                  <a:lnTo>
                    <a:pt x="93" y="211"/>
                  </a:lnTo>
                  <a:lnTo>
                    <a:pt x="93" y="220"/>
                  </a:lnTo>
                  <a:lnTo>
                    <a:pt x="91" y="230"/>
                  </a:lnTo>
                  <a:lnTo>
                    <a:pt x="91" y="234"/>
                  </a:lnTo>
                  <a:lnTo>
                    <a:pt x="91" y="239"/>
                  </a:lnTo>
                  <a:lnTo>
                    <a:pt x="89" y="245"/>
                  </a:lnTo>
                  <a:lnTo>
                    <a:pt x="89" y="249"/>
                  </a:lnTo>
                  <a:lnTo>
                    <a:pt x="89" y="255"/>
                  </a:lnTo>
                  <a:lnTo>
                    <a:pt x="87" y="259"/>
                  </a:lnTo>
                  <a:lnTo>
                    <a:pt x="87" y="264"/>
                  </a:lnTo>
                  <a:lnTo>
                    <a:pt x="87" y="268"/>
                  </a:lnTo>
                  <a:lnTo>
                    <a:pt x="87" y="274"/>
                  </a:lnTo>
                  <a:lnTo>
                    <a:pt x="86" y="279"/>
                  </a:lnTo>
                  <a:lnTo>
                    <a:pt x="86" y="283"/>
                  </a:lnTo>
                  <a:lnTo>
                    <a:pt x="86" y="289"/>
                  </a:lnTo>
                  <a:lnTo>
                    <a:pt x="84" y="295"/>
                  </a:lnTo>
                  <a:lnTo>
                    <a:pt x="82" y="300"/>
                  </a:lnTo>
                  <a:lnTo>
                    <a:pt x="82" y="304"/>
                  </a:lnTo>
                  <a:lnTo>
                    <a:pt x="80" y="310"/>
                  </a:lnTo>
                  <a:lnTo>
                    <a:pt x="80" y="316"/>
                  </a:lnTo>
                  <a:lnTo>
                    <a:pt x="80" y="321"/>
                  </a:lnTo>
                  <a:lnTo>
                    <a:pt x="78" y="327"/>
                  </a:lnTo>
                  <a:lnTo>
                    <a:pt x="78" y="335"/>
                  </a:lnTo>
                  <a:lnTo>
                    <a:pt x="74" y="342"/>
                  </a:lnTo>
                  <a:lnTo>
                    <a:pt x="72" y="350"/>
                  </a:lnTo>
                  <a:lnTo>
                    <a:pt x="70" y="356"/>
                  </a:lnTo>
                  <a:lnTo>
                    <a:pt x="68" y="361"/>
                  </a:lnTo>
                  <a:lnTo>
                    <a:pt x="67" y="367"/>
                  </a:lnTo>
                  <a:lnTo>
                    <a:pt x="65" y="373"/>
                  </a:lnTo>
                  <a:lnTo>
                    <a:pt x="65" y="376"/>
                  </a:lnTo>
                  <a:lnTo>
                    <a:pt x="65" y="380"/>
                  </a:lnTo>
                  <a:lnTo>
                    <a:pt x="65" y="384"/>
                  </a:lnTo>
                  <a:lnTo>
                    <a:pt x="65" y="390"/>
                  </a:lnTo>
                  <a:lnTo>
                    <a:pt x="65" y="392"/>
                  </a:lnTo>
                  <a:lnTo>
                    <a:pt x="65" y="397"/>
                  </a:lnTo>
                  <a:lnTo>
                    <a:pt x="65" y="399"/>
                  </a:lnTo>
                  <a:lnTo>
                    <a:pt x="67" y="405"/>
                  </a:lnTo>
                  <a:lnTo>
                    <a:pt x="74" y="409"/>
                  </a:lnTo>
                  <a:lnTo>
                    <a:pt x="80" y="413"/>
                  </a:lnTo>
                  <a:lnTo>
                    <a:pt x="87" y="416"/>
                  </a:lnTo>
                  <a:lnTo>
                    <a:pt x="97" y="422"/>
                  </a:lnTo>
                  <a:lnTo>
                    <a:pt x="103" y="426"/>
                  </a:lnTo>
                  <a:lnTo>
                    <a:pt x="106" y="430"/>
                  </a:lnTo>
                  <a:lnTo>
                    <a:pt x="110" y="435"/>
                  </a:lnTo>
                  <a:lnTo>
                    <a:pt x="112" y="443"/>
                  </a:lnTo>
                  <a:lnTo>
                    <a:pt x="112" y="447"/>
                  </a:lnTo>
                  <a:lnTo>
                    <a:pt x="112" y="454"/>
                  </a:lnTo>
                  <a:lnTo>
                    <a:pt x="110" y="460"/>
                  </a:lnTo>
                  <a:lnTo>
                    <a:pt x="108" y="466"/>
                  </a:lnTo>
                  <a:lnTo>
                    <a:pt x="103" y="470"/>
                  </a:lnTo>
                  <a:lnTo>
                    <a:pt x="99" y="475"/>
                  </a:lnTo>
                  <a:lnTo>
                    <a:pt x="93" y="477"/>
                  </a:lnTo>
                  <a:lnTo>
                    <a:pt x="87" y="481"/>
                  </a:lnTo>
                  <a:lnTo>
                    <a:pt x="82" y="483"/>
                  </a:lnTo>
                  <a:lnTo>
                    <a:pt x="76" y="483"/>
                  </a:lnTo>
                  <a:lnTo>
                    <a:pt x="68" y="483"/>
                  </a:lnTo>
                  <a:lnTo>
                    <a:pt x="63" y="479"/>
                  </a:lnTo>
                  <a:lnTo>
                    <a:pt x="53" y="473"/>
                  </a:lnTo>
                  <a:lnTo>
                    <a:pt x="46" y="468"/>
                  </a:lnTo>
                  <a:lnTo>
                    <a:pt x="36" y="464"/>
                  </a:lnTo>
                  <a:lnTo>
                    <a:pt x="29" y="458"/>
                  </a:lnTo>
                  <a:lnTo>
                    <a:pt x="21" y="451"/>
                  </a:lnTo>
                  <a:lnTo>
                    <a:pt x="15" y="445"/>
                  </a:lnTo>
                  <a:lnTo>
                    <a:pt x="10" y="437"/>
                  </a:lnTo>
                  <a:lnTo>
                    <a:pt x="6" y="430"/>
                  </a:lnTo>
                  <a:lnTo>
                    <a:pt x="2" y="420"/>
                  </a:lnTo>
                  <a:lnTo>
                    <a:pt x="2" y="413"/>
                  </a:lnTo>
                  <a:lnTo>
                    <a:pt x="0" y="407"/>
                  </a:lnTo>
                  <a:lnTo>
                    <a:pt x="0" y="403"/>
                  </a:lnTo>
                  <a:lnTo>
                    <a:pt x="0" y="397"/>
                  </a:lnTo>
                  <a:lnTo>
                    <a:pt x="0" y="394"/>
                  </a:lnTo>
                  <a:lnTo>
                    <a:pt x="0" y="388"/>
                  </a:lnTo>
                  <a:lnTo>
                    <a:pt x="0" y="382"/>
                  </a:lnTo>
                  <a:lnTo>
                    <a:pt x="0" y="378"/>
                  </a:lnTo>
                  <a:lnTo>
                    <a:pt x="2" y="373"/>
                  </a:lnTo>
                  <a:lnTo>
                    <a:pt x="2" y="365"/>
                  </a:lnTo>
                  <a:lnTo>
                    <a:pt x="4" y="356"/>
                  </a:lnTo>
                  <a:lnTo>
                    <a:pt x="4" y="346"/>
                  </a:lnTo>
                  <a:lnTo>
                    <a:pt x="6" y="338"/>
                  </a:lnTo>
                  <a:lnTo>
                    <a:pt x="8" y="333"/>
                  </a:lnTo>
                  <a:lnTo>
                    <a:pt x="10" y="329"/>
                  </a:lnTo>
                  <a:lnTo>
                    <a:pt x="10" y="323"/>
                  </a:lnTo>
                  <a:lnTo>
                    <a:pt x="11" y="319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2"/>
                  </a:lnTo>
                  <a:lnTo>
                    <a:pt x="15" y="297"/>
                  </a:lnTo>
                  <a:lnTo>
                    <a:pt x="17" y="291"/>
                  </a:lnTo>
                  <a:lnTo>
                    <a:pt x="19" y="285"/>
                  </a:lnTo>
                  <a:lnTo>
                    <a:pt x="19" y="279"/>
                  </a:lnTo>
                  <a:lnTo>
                    <a:pt x="21" y="276"/>
                  </a:lnTo>
                  <a:lnTo>
                    <a:pt x="21" y="270"/>
                  </a:lnTo>
                  <a:lnTo>
                    <a:pt x="23" y="264"/>
                  </a:lnTo>
                  <a:lnTo>
                    <a:pt x="23" y="260"/>
                  </a:lnTo>
                  <a:lnTo>
                    <a:pt x="25" y="255"/>
                  </a:lnTo>
                  <a:lnTo>
                    <a:pt x="27" y="249"/>
                  </a:lnTo>
                  <a:lnTo>
                    <a:pt x="27" y="245"/>
                  </a:lnTo>
                  <a:lnTo>
                    <a:pt x="29" y="239"/>
                  </a:lnTo>
                  <a:lnTo>
                    <a:pt x="30" y="236"/>
                  </a:lnTo>
                  <a:lnTo>
                    <a:pt x="30" y="232"/>
                  </a:lnTo>
                  <a:lnTo>
                    <a:pt x="32" y="226"/>
                  </a:lnTo>
                  <a:lnTo>
                    <a:pt x="32" y="222"/>
                  </a:lnTo>
                  <a:lnTo>
                    <a:pt x="34" y="217"/>
                  </a:lnTo>
                  <a:lnTo>
                    <a:pt x="38" y="209"/>
                  </a:lnTo>
                  <a:lnTo>
                    <a:pt x="40" y="200"/>
                  </a:lnTo>
                  <a:lnTo>
                    <a:pt x="42" y="190"/>
                  </a:lnTo>
                  <a:lnTo>
                    <a:pt x="46" y="182"/>
                  </a:lnTo>
                  <a:lnTo>
                    <a:pt x="48" y="173"/>
                  </a:lnTo>
                  <a:lnTo>
                    <a:pt x="49" y="165"/>
                  </a:lnTo>
                  <a:lnTo>
                    <a:pt x="53" y="156"/>
                  </a:lnTo>
                  <a:lnTo>
                    <a:pt x="55" y="146"/>
                  </a:lnTo>
                  <a:lnTo>
                    <a:pt x="57" y="139"/>
                  </a:lnTo>
                  <a:lnTo>
                    <a:pt x="61" y="129"/>
                  </a:lnTo>
                  <a:lnTo>
                    <a:pt x="61" y="123"/>
                  </a:lnTo>
                  <a:lnTo>
                    <a:pt x="63" y="120"/>
                  </a:lnTo>
                  <a:lnTo>
                    <a:pt x="65" y="114"/>
                  </a:lnTo>
                  <a:lnTo>
                    <a:pt x="65" y="110"/>
                  </a:lnTo>
                  <a:lnTo>
                    <a:pt x="68" y="101"/>
                  </a:lnTo>
                  <a:lnTo>
                    <a:pt x="70" y="93"/>
                  </a:lnTo>
                  <a:lnTo>
                    <a:pt x="70" y="87"/>
                  </a:lnTo>
                  <a:lnTo>
                    <a:pt x="72" y="84"/>
                  </a:lnTo>
                  <a:lnTo>
                    <a:pt x="74" y="78"/>
                  </a:lnTo>
                  <a:lnTo>
                    <a:pt x="76" y="74"/>
                  </a:lnTo>
                  <a:lnTo>
                    <a:pt x="76" y="68"/>
                  </a:lnTo>
                  <a:lnTo>
                    <a:pt x="78" y="63"/>
                  </a:lnTo>
                  <a:lnTo>
                    <a:pt x="80" y="59"/>
                  </a:lnTo>
                  <a:lnTo>
                    <a:pt x="80" y="53"/>
                  </a:lnTo>
                  <a:lnTo>
                    <a:pt x="82" y="47"/>
                  </a:lnTo>
                  <a:lnTo>
                    <a:pt x="84" y="44"/>
                  </a:lnTo>
                  <a:lnTo>
                    <a:pt x="86" y="38"/>
                  </a:lnTo>
                  <a:lnTo>
                    <a:pt x="87" y="32"/>
                  </a:lnTo>
                  <a:lnTo>
                    <a:pt x="87" y="26"/>
                  </a:lnTo>
                  <a:lnTo>
                    <a:pt x="89" y="21"/>
                  </a:lnTo>
                  <a:lnTo>
                    <a:pt x="91" y="17"/>
                  </a:lnTo>
                  <a:lnTo>
                    <a:pt x="93" y="11"/>
                  </a:lnTo>
                  <a:lnTo>
                    <a:pt x="95" y="4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20" y="6"/>
                  </a:lnTo>
                  <a:lnTo>
                    <a:pt x="122" y="11"/>
                  </a:lnTo>
                  <a:lnTo>
                    <a:pt x="124" y="17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3428" y="2215"/>
              <a:ext cx="152" cy="158"/>
            </a:xfrm>
            <a:custGeom>
              <a:avLst/>
              <a:gdLst/>
              <a:ahLst/>
              <a:cxnLst>
                <a:cxn ang="0">
                  <a:pos x="298" y="29"/>
                </a:cxn>
                <a:cxn ang="0">
                  <a:pos x="291" y="42"/>
                </a:cxn>
                <a:cxn ang="0">
                  <a:pos x="283" y="58"/>
                </a:cxn>
                <a:cxn ang="0">
                  <a:pos x="276" y="71"/>
                </a:cxn>
                <a:cxn ang="0">
                  <a:pos x="268" y="84"/>
                </a:cxn>
                <a:cxn ang="0">
                  <a:pos x="260" y="96"/>
                </a:cxn>
                <a:cxn ang="0">
                  <a:pos x="253" y="107"/>
                </a:cxn>
                <a:cxn ang="0">
                  <a:pos x="247" y="118"/>
                </a:cxn>
                <a:cxn ang="0">
                  <a:pos x="239" y="130"/>
                </a:cxn>
                <a:cxn ang="0">
                  <a:pos x="232" y="139"/>
                </a:cxn>
                <a:cxn ang="0">
                  <a:pos x="224" y="149"/>
                </a:cxn>
                <a:cxn ang="0">
                  <a:pos x="215" y="160"/>
                </a:cxn>
                <a:cxn ang="0">
                  <a:pos x="207" y="168"/>
                </a:cxn>
                <a:cxn ang="0">
                  <a:pos x="198" y="177"/>
                </a:cxn>
                <a:cxn ang="0">
                  <a:pos x="188" y="187"/>
                </a:cxn>
                <a:cxn ang="0">
                  <a:pos x="179" y="198"/>
                </a:cxn>
                <a:cxn ang="0">
                  <a:pos x="163" y="210"/>
                </a:cxn>
                <a:cxn ang="0">
                  <a:pos x="146" y="225"/>
                </a:cxn>
                <a:cxn ang="0">
                  <a:pos x="129" y="240"/>
                </a:cxn>
                <a:cxn ang="0">
                  <a:pos x="112" y="255"/>
                </a:cxn>
                <a:cxn ang="0">
                  <a:pos x="99" y="265"/>
                </a:cxn>
                <a:cxn ang="0">
                  <a:pos x="89" y="272"/>
                </a:cxn>
                <a:cxn ang="0">
                  <a:pos x="80" y="278"/>
                </a:cxn>
                <a:cxn ang="0">
                  <a:pos x="70" y="286"/>
                </a:cxn>
                <a:cxn ang="0">
                  <a:pos x="61" y="293"/>
                </a:cxn>
                <a:cxn ang="0">
                  <a:pos x="51" y="299"/>
                </a:cxn>
                <a:cxn ang="0">
                  <a:pos x="40" y="305"/>
                </a:cxn>
                <a:cxn ang="0">
                  <a:pos x="30" y="312"/>
                </a:cxn>
                <a:cxn ang="0">
                  <a:pos x="17" y="316"/>
                </a:cxn>
                <a:cxn ang="0">
                  <a:pos x="4" y="310"/>
                </a:cxn>
                <a:cxn ang="0">
                  <a:pos x="0" y="301"/>
                </a:cxn>
                <a:cxn ang="0">
                  <a:pos x="4" y="288"/>
                </a:cxn>
                <a:cxn ang="0">
                  <a:pos x="19" y="278"/>
                </a:cxn>
                <a:cxn ang="0">
                  <a:pos x="36" y="267"/>
                </a:cxn>
                <a:cxn ang="0">
                  <a:pos x="51" y="255"/>
                </a:cxn>
                <a:cxn ang="0">
                  <a:pos x="65" y="246"/>
                </a:cxn>
                <a:cxn ang="0">
                  <a:pos x="76" y="233"/>
                </a:cxn>
                <a:cxn ang="0">
                  <a:pos x="89" y="219"/>
                </a:cxn>
                <a:cxn ang="0">
                  <a:pos x="103" y="208"/>
                </a:cxn>
                <a:cxn ang="0">
                  <a:pos x="116" y="193"/>
                </a:cxn>
                <a:cxn ang="0">
                  <a:pos x="129" y="179"/>
                </a:cxn>
                <a:cxn ang="0">
                  <a:pos x="143" y="168"/>
                </a:cxn>
                <a:cxn ang="0">
                  <a:pos x="152" y="158"/>
                </a:cxn>
                <a:cxn ang="0">
                  <a:pos x="165" y="149"/>
                </a:cxn>
                <a:cxn ang="0">
                  <a:pos x="175" y="137"/>
                </a:cxn>
                <a:cxn ang="0">
                  <a:pos x="186" y="128"/>
                </a:cxn>
                <a:cxn ang="0">
                  <a:pos x="196" y="118"/>
                </a:cxn>
                <a:cxn ang="0">
                  <a:pos x="205" y="109"/>
                </a:cxn>
                <a:cxn ang="0">
                  <a:pos x="215" y="97"/>
                </a:cxn>
                <a:cxn ang="0">
                  <a:pos x="224" y="88"/>
                </a:cxn>
                <a:cxn ang="0">
                  <a:pos x="234" y="77"/>
                </a:cxn>
                <a:cxn ang="0">
                  <a:pos x="241" y="67"/>
                </a:cxn>
                <a:cxn ang="0">
                  <a:pos x="251" y="56"/>
                </a:cxn>
                <a:cxn ang="0">
                  <a:pos x="258" y="42"/>
                </a:cxn>
                <a:cxn ang="0">
                  <a:pos x="266" y="29"/>
                </a:cxn>
                <a:cxn ang="0">
                  <a:pos x="276" y="16"/>
                </a:cxn>
                <a:cxn ang="0">
                  <a:pos x="283" y="4"/>
                </a:cxn>
                <a:cxn ang="0">
                  <a:pos x="293" y="0"/>
                </a:cxn>
                <a:cxn ang="0">
                  <a:pos x="302" y="6"/>
                </a:cxn>
                <a:cxn ang="0">
                  <a:pos x="306" y="16"/>
                </a:cxn>
                <a:cxn ang="0">
                  <a:pos x="304" y="21"/>
                </a:cxn>
              </a:cxnLst>
              <a:rect l="0" t="0" r="r" b="b"/>
              <a:pathLst>
                <a:path w="306" h="316">
                  <a:moveTo>
                    <a:pt x="304" y="21"/>
                  </a:moveTo>
                  <a:lnTo>
                    <a:pt x="298" y="29"/>
                  </a:lnTo>
                  <a:lnTo>
                    <a:pt x="296" y="37"/>
                  </a:lnTo>
                  <a:lnTo>
                    <a:pt x="291" y="42"/>
                  </a:lnTo>
                  <a:lnTo>
                    <a:pt x="289" y="52"/>
                  </a:lnTo>
                  <a:lnTo>
                    <a:pt x="283" y="58"/>
                  </a:lnTo>
                  <a:lnTo>
                    <a:pt x="281" y="65"/>
                  </a:lnTo>
                  <a:lnTo>
                    <a:pt x="276" y="71"/>
                  </a:lnTo>
                  <a:lnTo>
                    <a:pt x="274" y="78"/>
                  </a:lnTo>
                  <a:lnTo>
                    <a:pt x="268" y="84"/>
                  </a:lnTo>
                  <a:lnTo>
                    <a:pt x="266" y="90"/>
                  </a:lnTo>
                  <a:lnTo>
                    <a:pt x="260" y="96"/>
                  </a:lnTo>
                  <a:lnTo>
                    <a:pt x="258" y="101"/>
                  </a:lnTo>
                  <a:lnTo>
                    <a:pt x="253" y="107"/>
                  </a:lnTo>
                  <a:lnTo>
                    <a:pt x="251" y="113"/>
                  </a:lnTo>
                  <a:lnTo>
                    <a:pt x="247" y="118"/>
                  </a:lnTo>
                  <a:lnTo>
                    <a:pt x="243" y="124"/>
                  </a:lnTo>
                  <a:lnTo>
                    <a:pt x="239" y="130"/>
                  </a:lnTo>
                  <a:lnTo>
                    <a:pt x="236" y="134"/>
                  </a:lnTo>
                  <a:lnTo>
                    <a:pt x="232" y="139"/>
                  </a:lnTo>
                  <a:lnTo>
                    <a:pt x="228" y="145"/>
                  </a:lnTo>
                  <a:lnTo>
                    <a:pt x="224" y="149"/>
                  </a:lnTo>
                  <a:lnTo>
                    <a:pt x="220" y="155"/>
                  </a:lnTo>
                  <a:lnTo>
                    <a:pt x="215" y="160"/>
                  </a:lnTo>
                  <a:lnTo>
                    <a:pt x="213" y="164"/>
                  </a:lnTo>
                  <a:lnTo>
                    <a:pt x="207" y="168"/>
                  </a:lnTo>
                  <a:lnTo>
                    <a:pt x="203" y="174"/>
                  </a:lnTo>
                  <a:lnTo>
                    <a:pt x="198" y="177"/>
                  </a:lnTo>
                  <a:lnTo>
                    <a:pt x="194" y="183"/>
                  </a:lnTo>
                  <a:lnTo>
                    <a:pt x="188" y="187"/>
                  </a:lnTo>
                  <a:lnTo>
                    <a:pt x="182" y="193"/>
                  </a:lnTo>
                  <a:lnTo>
                    <a:pt x="179" y="198"/>
                  </a:lnTo>
                  <a:lnTo>
                    <a:pt x="173" y="202"/>
                  </a:lnTo>
                  <a:lnTo>
                    <a:pt x="163" y="210"/>
                  </a:lnTo>
                  <a:lnTo>
                    <a:pt x="156" y="217"/>
                  </a:lnTo>
                  <a:lnTo>
                    <a:pt x="146" y="225"/>
                  </a:lnTo>
                  <a:lnTo>
                    <a:pt x="139" y="233"/>
                  </a:lnTo>
                  <a:lnTo>
                    <a:pt x="129" y="240"/>
                  </a:lnTo>
                  <a:lnTo>
                    <a:pt x="120" y="248"/>
                  </a:lnTo>
                  <a:lnTo>
                    <a:pt x="112" y="255"/>
                  </a:lnTo>
                  <a:lnTo>
                    <a:pt x="105" y="263"/>
                  </a:lnTo>
                  <a:lnTo>
                    <a:pt x="99" y="265"/>
                  </a:lnTo>
                  <a:lnTo>
                    <a:pt x="93" y="271"/>
                  </a:lnTo>
                  <a:lnTo>
                    <a:pt x="89" y="272"/>
                  </a:lnTo>
                  <a:lnTo>
                    <a:pt x="84" y="276"/>
                  </a:lnTo>
                  <a:lnTo>
                    <a:pt x="80" y="278"/>
                  </a:lnTo>
                  <a:lnTo>
                    <a:pt x="74" y="284"/>
                  </a:lnTo>
                  <a:lnTo>
                    <a:pt x="70" y="286"/>
                  </a:lnTo>
                  <a:lnTo>
                    <a:pt x="67" y="290"/>
                  </a:lnTo>
                  <a:lnTo>
                    <a:pt x="61" y="293"/>
                  </a:lnTo>
                  <a:lnTo>
                    <a:pt x="55" y="295"/>
                  </a:lnTo>
                  <a:lnTo>
                    <a:pt x="51" y="299"/>
                  </a:lnTo>
                  <a:lnTo>
                    <a:pt x="46" y="303"/>
                  </a:lnTo>
                  <a:lnTo>
                    <a:pt x="40" y="305"/>
                  </a:lnTo>
                  <a:lnTo>
                    <a:pt x="34" y="309"/>
                  </a:lnTo>
                  <a:lnTo>
                    <a:pt x="30" y="312"/>
                  </a:lnTo>
                  <a:lnTo>
                    <a:pt x="25" y="316"/>
                  </a:lnTo>
                  <a:lnTo>
                    <a:pt x="17" y="316"/>
                  </a:lnTo>
                  <a:lnTo>
                    <a:pt x="10" y="316"/>
                  </a:lnTo>
                  <a:lnTo>
                    <a:pt x="4" y="310"/>
                  </a:lnTo>
                  <a:lnTo>
                    <a:pt x="2" y="307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4" y="288"/>
                  </a:lnTo>
                  <a:lnTo>
                    <a:pt x="11" y="284"/>
                  </a:lnTo>
                  <a:lnTo>
                    <a:pt x="19" y="278"/>
                  </a:lnTo>
                  <a:lnTo>
                    <a:pt x="29" y="272"/>
                  </a:lnTo>
                  <a:lnTo>
                    <a:pt x="36" y="267"/>
                  </a:lnTo>
                  <a:lnTo>
                    <a:pt x="44" y="263"/>
                  </a:lnTo>
                  <a:lnTo>
                    <a:pt x="51" y="255"/>
                  </a:lnTo>
                  <a:lnTo>
                    <a:pt x="57" y="252"/>
                  </a:lnTo>
                  <a:lnTo>
                    <a:pt x="65" y="246"/>
                  </a:lnTo>
                  <a:lnTo>
                    <a:pt x="72" y="240"/>
                  </a:lnTo>
                  <a:lnTo>
                    <a:pt x="76" y="233"/>
                  </a:lnTo>
                  <a:lnTo>
                    <a:pt x="82" y="227"/>
                  </a:lnTo>
                  <a:lnTo>
                    <a:pt x="89" y="219"/>
                  </a:lnTo>
                  <a:lnTo>
                    <a:pt x="95" y="213"/>
                  </a:lnTo>
                  <a:lnTo>
                    <a:pt x="103" y="208"/>
                  </a:lnTo>
                  <a:lnTo>
                    <a:pt x="108" y="200"/>
                  </a:lnTo>
                  <a:lnTo>
                    <a:pt x="116" y="193"/>
                  </a:lnTo>
                  <a:lnTo>
                    <a:pt x="125" y="185"/>
                  </a:lnTo>
                  <a:lnTo>
                    <a:pt x="129" y="179"/>
                  </a:lnTo>
                  <a:lnTo>
                    <a:pt x="137" y="174"/>
                  </a:lnTo>
                  <a:lnTo>
                    <a:pt x="143" y="168"/>
                  </a:lnTo>
                  <a:lnTo>
                    <a:pt x="148" y="164"/>
                  </a:lnTo>
                  <a:lnTo>
                    <a:pt x="152" y="158"/>
                  </a:lnTo>
                  <a:lnTo>
                    <a:pt x="158" y="153"/>
                  </a:lnTo>
                  <a:lnTo>
                    <a:pt x="165" y="149"/>
                  </a:lnTo>
                  <a:lnTo>
                    <a:pt x="171" y="143"/>
                  </a:lnTo>
                  <a:lnTo>
                    <a:pt x="175" y="137"/>
                  </a:lnTo>
                  <a:lnTo>
                    <a:pt x="181" y="134"/>
                  </a:lnTo>
                  <a:lnTo>
                    <a:pt x="186" y="128"/>
                  </a:lnTo>
                  <a:lnTo>
                    <a:pt x="190" y="124"/>
                  </a:lnTo>
                  <a:lnTo>
                    <a:pt x="196" y="118"/>
                  </a:lnTo>
                  <a:lnTo>
                    <a:pt x="201" y="113"/>
                  </a:lnTo>
                  <a:lnTo>
                    <a:pt x="205" y="109"/>
                  </a:lnTo>
                  <a:lnTo>
                    <a:pt x="211" y="105"/>
                  </a:lnTo>
                  <a:lnTo>
                    <a:pt x="215" y="97"/>
                  </a:lnTo>
                  <a:lnTo>
                    <a:pt x="220" y="94"/>
                  </a:lnTo>
                  <a:lnTo>
                    <a:pt x="224" y="88"/>
                  </a:lnTo>
                  <a:lnTo>
                    <a:pt x="230" y="82"/>
                  </a:lnTo>
                  <a:lnTo>
                    <a:pt x="234" y="77"/>
                  </a:lnTo>
                  <a:lnTo>
                    <a:pt x="238" y="73"/>
                  </a:lnTo>
                  <a:lnTo>
                    <a:pt x="241" y="67"/>
                  </a:lnTo>
                  <a:lnTo>
                    <a:pt x="247" y="61"/>
                  </a:lnTo>
                  <a:lnTo>
                    <a:pt x="251" y="56"/>
                  </a:lnTo>
                  <a:lnTo>
                    <a:pt x="255" y="50"/>
                  </a:lnTo>
                  <a:lnTo>
                    <a:pt x="258" y="42"/>
                  </a:lnTo>
                  <a:lnTo>
                    <a:pt x="262" y="37"/>
                  </a:lnTo>
                  <a:lnTo>
                    <a:pt x="266" y="29"/>
                  </a:lnTo>
                  <a:lnTo>
                    <a:pt x="272" y="23"/>
                  </a:lnTo>
                  <a:lnTo>
                    <a:pt x="276" y="16"/>
                  </a:lnTo>
                  <a:lnTo>
                    <a:pt x="279" y="10"/>
                  </a:lnTo>
                  <a:lnTo>
                    <a:pt x="283" y="4"/>
                  </a:lnTo>
                  <a:lnTo>
                    <a:pt x="289" y="2"/>
                  </a:lnTo>
                  <a:lnTo>
                    <a:pt x="293" y="0"/>
                  </a:lnTo>
                  <a:lnTo>
                    <a:pt x="298" y="2"/>
                  </a:lnTo>
                  <a:lnTo>
                    <a:pt x="302" y="6"/>
                  </a:lnTo>
                  <a:lnTo>
                    <a:pt x="306" y="10"/>
                  </a:lnTo>
                  <a:lnTo>
                    <a:pt x="306" y="16"/>
                  </a:lnTo>
                  <a:lnTo>
                    <a:pt x="304" y="21"/>
                  </a:lnTo>
                  <a:lnTo>
                    <a:pt x="30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3518" y="2369"/>
              <a:ext cx="42" cy="25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8" y="3"/>
                </a:cxn>
                <a:cxn ang="0">
                  <a:pos x="26" y="11"/>
                </a:cxn>
                <a:cxn ang="0">
                  <a:pos x="17" y="22"/>
                </a:cxn>
                <a:cxn ang="0">
                  <a:pos x="9" y="38"/>
                </a:cxn>
                <a:cxn ang="0">
                  <a:pos x="3" y="51"/>
                </a:cxn>
                <a:cxn ang="0">
                  <a:pos x="1" y="62"/>
                </a:cxn>
                <a:cxn ang="0">
                  <a:pos x="0" y="72"/>
                </a:cxn>
                <a:cxn ang="0">
                  <a:pos x="0" y="83"/>
                </a:cxn>
                <a:cxn ang="0">
                  <a:pos x="1" y="95"/>
                </a:cxn>
                <a:cxn ang="0">
                  <a:pos x="1" y="106"/>
                </a:cxn>
                <a:cxn ang="0">
                  <a:pos x="1" y="118"/>
                </a:cxn>
                <a:cxn ang="0">
                  <a:pos x="1" y="129"/>
                </a:cxn>
                <a:cxn ang="0">
                  <a:pos x="1" y="140"/>
                </a:cxn>
                <a:cxn ang="0">
                  <a:pos x="1" y="152"/>
                </a:cxn>
                <a:cxn ang="0">
                  <a:pos x="1" y="165"/>
                </a:cxn>
                <a:cxn ang="0">
                  <a:pos x="3" y="180"/>
                </a:cxn>
                <a:cxn ang="0">
                  <a:pos x="3" y="195"/>
                </a:cxn>
                <a:cxn ang="0">
                  <a:pos x="3" y="211"/>
                </a:cxn>
                <a:cxn ang="0">
                  <a:pos x="5" y="228"/>
                </a:cxn>
                <a:cxn ang="0">
                  <a:pos x="5" y="243"/>
                </a:cxn>
                <a:cxn ang="0">
                  <a:pos x="7" y="253"/>
                </a:cxn>
                <a:cxn ang="0">
                  <a:pos x="9" y="262"/>
                </a:cxn>
                <a:cxn ang="0">
                  <a:pos x="9" y="273"/>
                </a:cxn>
                <a:cxn ang="0">
                  <a:pos x="9" y="283"/>
                </a:cxn>
                <a:cxn ang="0">
                  <a:pos x="11" y="294"/>
                </a:cxn>
                <a:cxn ang="0">
                  <a:pos x="13" y="306"/>
                </a:cxn>
                <a:cxn ang="0">
                  <a:pos x="15" y="319"/>
                </a:cxn>
                <a:cxn ang="0">
                  <a:pos x="17" y="332"/>
                </a:cxn>
                <a:cxn ang="0">
                  <a:pos x="19" y="346"/>
                </a:cxn>
                <a:cxn ang="0">
                  <a:pos x="20" y="359"/>
                </a:cxn>
                <a:cxn ang="0">
                  <a:pos x="22" y="372"/>
                </a:cxn>
                <a:cxn ang="0">
                  <a:pos x="24" y="384"/>
                </a:cxn>
                <a:cxn ang="0">
                  <a:pos x="26" y="395"/>
                </a:cxn>
                <a:cxn ang="0">
                  <a:pos x="28" y="407"/>
                </a:cxn>
                <a:cxn ang="0">
                  <a:pos x="32" y="416"/>
                </a:cxn>
                <a:cxn ang="0">
                  <a:pos x="36" y="429"/>
                </a:cxn>
                <a:cxn ang="0">
                  <a:pos x="39" y="447"/>
                </a:cxn>
                <a:cxn ang="0">
                  <a:pos x="45" y="460"/>
                </a:cxn>
                <a:cxn ang="0">
                  <a:pos x="51" y="471"/>
                </a:cxn>
                <a:cxn ang="0">
                  <a:pos x="57" y="479"/>
                </a:cxn>
                <a:cxn ang="0">
                  <a:pos x="62" y="490"/>
                </a:cxn>
                <a:cxn ang="0">
                  <a:pos x="70" y="498"/>
                </a:cxn>
                <a:cxn ang="0">
                  <a:pos x="79" y="504"/>
                </a:cxn>
                <a:cxn ang="0">
                  <a:pos x="83" y="272"/>
                </a:cxn>
                <a:cxn ang="0">
                  <a:pos x="57" y="5"/>
                </a:cxn>
              </a:cxnLst>
              <a:rect l="0" t="0" r="r" b="b"/>
              <a:pathLst>
                <a:path w="83" h="505">
                  <a:moveTo>
                    <a:pt x="57" y="5"/>
                  </a:moveTo>
                  <a:lnTo>
                    <a:pt x="49" y="0"/>
                  </a:lnTo>
                  <a:lnTo>
                    <a:pt x="41" y="1"/>
                  </a:lnTo>
                  <a:lnTo>
                    <a:pt x="38" y="3"/>
                  </a:lnTo>
                  <a:lnTo>
                    <a:pt x="32" y="7"/>
                  </a:lnTo>
                  <a:lnTo>
                    <a:pt x="26" y="11"/>
                  </a:lnTo>
                  <a:lnTo>
                    <a:pt x="22" y="17"/>
                  </a:lnTo>
                  <a:lnTo>
                    <a:pt x="17" y="22"/>
                  </a:lnTo>
                  <a:lnTo>
                    <a:pt x="13" y="30"/>
                  </a:lnTo>
                  <a:lnTo>
                    <a:pt x="9" y="38"/>
                  </a:lnTo>
                  <a:lnTo>
                    <a:pt x="5" y="47"/>
                  </a:lnTo>
                  <a:lnTo>
                    <a:pt x="3" y="51"/>
                  </a:lnTo>
                  <a:lnTo>
                    <a:pt x="1" y="57"/>
                  </a:lnTo>
                  <a:lnTo>
                    <a:pt x="1" y="62"/>
                  </a:lnTo>
                  <a:lnTo>
                    <a:pt x="1" y="66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0" y="83"/>
                  </a:lnTo>
                  <a:lnTo>
                    <a:pt x="1" y="89"/>
                  </a:lnTo>
                  <a:lnTo>
                    <a:pt x="1" y="95"/>
                  </a:lnTo>
                  <a:lnTo>
                    <a:pt x="1" y="100"/>
                  </a:lnTo>
                  <a:lnTo>
                    <a:pt x="1" y="106"/>
                  </a:lnTo>
                  <a:lnTo>
                    <a:pt x="1" y="112"/>
                  </a:lnTo>
                  <a:lnTo>
                    <a:pt x="1" y="118"/>
                  </a:lnTo>
                  <a:lnTo>
                    <a:pt x="1" y="123"/>
                  </a:lnTo>
                  <a:lnTo>
                    <a:pt x="1" y="129"/>
                  </a:lnTo>
                  <a:lnTo>
                    <a:pt x="1" y="135"/>
                  </a:lnTo>
                  <a:lnTo>
                    <a:pt x="1" y="140"/>
                  </a:lnTo>
                  <a:lnTo>
                    <a:pt x="1" y="146"/>
                  </a:lnTo>
                  <a:lnTo>
                    <a:pt x="1" y="152"/>
                  </a:lnTo>
                  <a:lnTo>
                    <a:pt x="1" y="159"/>
                  </a:lnTo>
                  <a:lnTo>
                    <a:pt x="1" y="165"/>
                  </a:lnTo>
                  <a:lnTo>
                    <a:pt x="3" y="173"/>
                  </a:lnTo>
                  <a:lnTo>
                    <a:pt x="3" y="180"/>
                  </a:lnTo>
                  <a:lnTo>
                    <a:pt x="3" y="188"/>
                  </a:lnTo>
                  <a:lnTo>
                    <a:pt x="3" y="195"/>
                  </a:lnTo>
                  <a:lnTo>
                    <a:pt x="3" y="203"/>
                  </a:lnTo>
                  <a:lnTo>
                    <a:pt x="3" y="211"/>
                  </a:lnTo>
                  <a:lnTo>
                    <a:pt x="5" y="220"/>
                  </a:lnTo>
                  <a:lnTo>
                    <a:pt x="5" y="228"/>
                  </a:lnTo>
                  <a:lnTo>
                    <a:pt x="5" y="237"/>
                  </a:lnTo>
                  <a:lnTo>
                    <a:pt x="5" y="243"/>
                  </a:lnTo>
                  <a:lnTo>
                    <a:pt x="7" y="247"/>
                  </a:lnTo>
                  <a:lnTo>
                    <a:pt x="7" y="253"/>
                  </a:lnTo>
                  <a:lnTo>
                    <a:pt x="9" y="258"/>
                  </a:lnTo>
                  <a:lnTo>
                    <a:pt x="9" y="262"/>
                  </a:lnTo>
                  <a:lnTo>
                    <a:pt x="9" y="268"/>
                  </a:lnTo>
                  <a:lnTo>
                    <a:pt x="9" y="273"/>
                  </a:lnTo>
                  <a:lnTo>
                    <a:pt x="9" y="277"/>
                  </a:lnTo>
                  <a:lnTo>
                    <a:pt x="9" y="283"/>
                  </a:lnTo>
                  <a:lnTo>
                    <a:pt x="11" y="289"/>
                  </a:lnTo>
                  <a:lnTo>
                    <a:pt x="11" y="294"/>
                  </a:lnTo>
                  <a:lnTo>
                    <a:pt x="13" y="302"/>
                  </a:lnTo>
                  <a:lnTo>
                    <a:pt x="13" y="306"/>
                  </a:lnTo>
                  <a:lnTo>
                    <a:pt x="15" y="313"/>
                  </a:lnTo>
                  <a:lnTo>
                    <a:pt x="15" y="319"/>
                  </a:lnTo>
                  <a:lnTo>
                    <a:pt x="17" y="327"/>
                  </a:lnTo>
                  <a:lnTo>
                    <a:pt x="17" y="332"/>
                  </a:lnTo>
                  <a:lnTo>
                    <a:pt x="17" y="338"/>
                  </a:lnTo>
                  <a:lnTo>
                    <a:pt x="19" y="346"/>
                  </a:lnTo>
                  <a:lnTo>
                    <a:pt x="20" y="353"/>
                  </a:lnTo>
                  <a:lnTo>
                    <a:pt x="20" y="359"/>
                  </a:lnTo>
                  <a:lnTo>
                    <a:pt x="22" y="367"/>
                  </a:lnTo>
                  <a:lnTo>
                    <a:pt x="22" y="372"/>
                  </a:lnTo>
                  <a:lnTo>
                    <a:pt x="24" y="378"/>
                  </a:lnTo>
                  <a:lnTo>
                    <a:pt x="24" y="384"/>
                  </a:lnTo>
                  <a:lnTo>
                    <a:pt x="24" y="389"/>
                  </a:lnTo>
                  <a:lnTo>
                    <a:pt x="26" y="395"/>
                  </a:lnTo>
                  <a:lnTo>
                    <a:pt x="28" y="401"/>
                  </a:lnTo>
                  <a:lnTo>
                    <a:pt x="28" y="407"/>
                  </a:lnTo>
                  <a:lnTo>
                    <a:pt x="30" y="410"/>
                  </a:lnTo>
                  <a:lnTo>
                    <a:pt x="32" y="416"/>
                  </a:lnTo>
                  <a:lnTo>
                    <a:pt x="32" y="422"/>
                  </a:lnTo>
                  <a:lnTo>
                    <a:pt x="36" y="429"/>
                  </a:lnTo>
                  <a:lnTo>
                    <a:pt x="38" y="439"/>
                  </a:lnTo>
                  <a:lnTo>
                    <a:pt x="39" y="447"/>
                  </a:lnTo>
                  <a:lnTo>
                    <a:pt x="43" y="454"/>
                  </a:lnTo>
                  <a:lnTo>
                    <a:pt x="45" y="460"/>
                  </a:lnTo>
                  <a:lnTo>
                    <a:pt x="49" y="466"/>
                  </a:lnTo>
                  <a:lnTo>
                    <a:pt x="51" y="471"/>
                  </a:lnTo>
                  <a:lnTo>
                    <a:pt x="53" y="475"/>
                  </a:lnTo>
                  <a:lnTo>
                    <a:pt x="57" y="479"/>
                  </a:lnTo>
                  <a:lnTo>
                    <a:pt x="58" y="485"/>
                  </a:lnTo>
                  <a:lnTo>
                    <a:pt x="62" y="490"/>
                  </a:lnTo>
                  <a:lnTo>
                    <a:pt x="68" y="496"/>
                  </a:lnTo>
                  <a:lnTo>
                    <a:pt x="70" y="498"/>
                  </a:lnTo>
                  <a:lnTo>
                    <a:pt x="76" y="502"/>
                  </a:lnTo>
                  <a:lnTo>
                    <a:pt x="79" y="504"/>
                  </a:lnTo>
                  <a:lnTo>
                    <a:pt x="83" y="505"/>
                  </a:lnTo>
                  <a:lnTo>
                    <a:pt x="83" y="272"/>
                  </a:lnTo>
                  <a:lnTo>
                    <a:pt x="57" y="5"/>
                  </a:lnTo>
                  <a:lnTo>
                    <a:pt x="57" y="5"/>
                  </a:lnTo>
                  <a:close/>
                </a:path>
              </a:pathLst>
            </a:custGeom>
            <a:solidFill>
              <a:srgbClr val="D4D4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3543" y="2357"/>
              <a:ext cx="53" cy="281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6" y="59"/>
                </a:cxn>
                <a:cxn ang="0">
                  <a:pos x="38" y="85"/>
                </a:cxn>
                <a:cxn ang="0">
                  <a:pos x="40" y="110"/>
                </a:cxn>
                <a:cxn ang="0">
                  <a:pos x="42" y="133"/>
                </a:cxn>
                <a:cxn ang="0">
                  <a:pos x="44" y="156"/>
                </a:cxn>
                <a:cxn ang="0">
                  <a:pos x="45" y="179"/>
                </a:cxn>
                <a:cxn ang="0">
                  <a:pos x="47" y="201"/>
                </a:cxn>
                <a:cxn ang="0">
                  <a:pos x="51" y="222"/>
                </a:cxn>
                <a:cxn ang="0">
                  <a:pos x="53" y="245"/>
                </a:cxn>
                <a:cxn ang="0">
                  <a:pos x="57" y="266"/>
                </a:cxn>
                <a:cxn ang="0">
                  <a:pos x="59" y="287"/>
                </a:cxn>
                <a:cxn ang="0">
                  <a:pos x="63" y="308"/>
                </a:cxn>
                <a:cxn ang="0">
                  <a:pos x="66" y="331"/>
                </a:cxn>
                <a:cxn ang="0">
                  <a:pos x="70" y="354"/>
                </a:cxn>
                <a:cxn ang="0">
                  <a:pos x="74" y="376"/>
                </a:cxn>
                <a:cxn ang="0">
                  <a:pos x="78" y="399"/>
                </a:cxn>
                <a:cxn ang="0">
                  <a:pos x="82" y="422"/>
                </a:cxn>
                <a:cxn ang="0">
                  <a:pos x="89" y="447"/>
                </a:cxn>
                <a:cxn ang="0">
                  <a:pos x="93" y="470"/>
                </a:cxn>
                <a:cxn ang="0">
                  <a:pos x="99" y="496"/>
                </a:cxn>
                <a:cxn ang="0">
                  <a:pos x="104" y="523"/>
                </a:cxn>
                <a:cxn ang="0">
                  <a:pos x="99" y="546"/>
                </a:cxn>
                <a:cxn ang="0">
                  <a:pos x="82" y="557"/>
                </a:cxn>
                <a:cxn ang="0">
                  <a:pos x="63" y="561"/>
                </a:cxn>
                <a:cxn ang="0">
                  <a:pos x="42" y="551"/>
                </a:cxn>
                <a:cxn ang="0">
                  <a:pos x="32" y="532"/>
                </a:cxn>
                <a:cxn ang="0">
                  <a:pos x="25" y="504"/>
                </a:cxn>
                <a:cxn ang="0">
                  <a:pos x="19" y="477"/>
                </a:cxn>
                <a:cxn ang="0">
                  <a:pos x="15" y="452"/>
                </a:cxn>
                <a:cxn ang="0">
                  <a:pos x="11" y="428"/>
                </a:cxn>
                <a:cxn ang="0">
                  <a:pos x="9" y="403"/>
                </a:cxn>
                <a:cxn ang="0">
                  <a:pos x="7" y="380"/>
                </a:cxn>
                <a:cxn ang="0">
                  <a:pos x="6" y="357"/>
                </a:cxn>
                <a:cxn ang="0">
                  <a:pos x="6" y="334"/>
                </a:cxn>
                <a:cxn ang="0">
                  <a:pos x="4" y="312"/>
                </a:cxn>
                <a:cxn ang="0">
                  <a:pos x="4" y="291"/>
                </a:cxn>
                <a:cxn ang="0">
                  <a:pos x="4" y="268"/>
                </a:cxn>
                <a:cxn ang="0">
                  <a:pos x="4" y="245"/>
                </a:cxn>
                <a:cxn ang="0">
                  <a:pos x="4" y="222"/>
                </a:cxn>
                <a:cxn ang="0">
                  <a:pos x="4" y="201"/>
                </a:cxn>
                <a:cxn ang="0">
                  <a:pos x="4" y="179"/>
                </a:cxn>
                <a:cxn ang="0">
                  <a:pos x="6" y="156"/>
                </a:cxn>
                <a:cxn ang="0">
                  <a:pos x="4" y="129"/>
                </a:cxn>
                <a:cxn ang="0">
                  <a:pos x="4" y="104"/>
                </a:cxn>
                <a:cxn ang="0">
                  <a:pos x="4" y="80"/>
                </a:cxn>
                <a:cxn ang="0">
                  <a:pos x="2" y="53"/>
                </a:cxn>
                <a:cxn ang="0">
                  <a:pos x="0" y="26"/>
                </a:cxn>
                <a:cxn ang="0">
                  <a:pos x="4" y="5"/>
                </a:cxn>
                <a:cxn ang="0">
                  <a:pos x="21" y="0"/>
                </a:cxn>
                <a:cxn ang="0">
                  <a:pos x="34" y="17"/>
                </a:cxn>
              </a:cxnLst>
              <a:rect l="0" t="0" r="r" b="b"/>
              <a:pathLst>
                <a:path w="104" h="561">
                  <a:moveTo>
                    <a:pt x="34" y="17"/>
                  </a:moveTo>
                  <a:lnTo>
                    <a:pt x="34" y="24"/>
                  </a:lnTo>
                  <a:lnTo>
                    <a:pt x="34" y="34"/>
                  </a:lnTo>
                  <a:lnTo>
                    <a:pt x="36" y="42"/>
                  </a:lnTo>
                  <a:lnTo>
                    <a:pt x="36" y="51"/>
                  </a:lnTo>
                  <a:lnTo>
                    <a:pt x="36" y="59"/>
                  </a:lnTo>
                  <a:lnTo>
                    <a:pt x="36" y="68"/>
                  </a:lnTo>
                  <a:lnTo>
                    <a:pt x="38" y="76"/>
                  </a:lnTo>
                  <a:lnTo>
                    <a:pt x="38" y="85"/>
                  </a:lnTo>
                  <a:lnTo>
                    <a:pt x="38" y="93"/>
                  </a:lnTo>
                  <a:lnTo>
                    <a:pt x="40" y="102"/>
                  </a:lnTo>
                  <a:lnTo>
                    <a:pt x="40" y="110"/>
                  </a:lnTo>
                  <a:lnTo>
                    <a:pt x="42" y="118"/>
                  </a:lnTo>
                  <a:lnTo>
                    <a:pt x="42" y="125"/>
                  </a:lnTo>
                  <a:lnTo>
                    <a:pt x="42" y="133"/>
                  </a:lnTo>
                  <a:lnTo>
                    <a:pt x="44" y="141"/>
                  </a:lnTo>
                  <a:lnTo>
                    <a:pt x="44" y="150"/>
                  </a:lnTo>
                  <a:lnTo>
                    <a:pt x="44" y="156"/>
                  </a:lnTo>
                  <a:lnTo>
                    <a:pt x="44" y="163"/>
                  </a:lnTo>
                  <a:lnTo>
                    <a:pt x="45" y="171"/>
                  </a:lnTo>
                  <a:lnTo>
                    <a:pt x="45" y="179"/>
                  </a:lnTo>
                  <a:lnTo>
                    <a:pt x="45" y="186"/>
                  </a:lnTo>
                  <a:lnTo>
                    <a:pt x="47" y="194"/>
                  </a:lnTo>
                  <a:lnTo>
                    <a:pt x="47" y="201"/>
                  </a:lnTo>
                  <a:lnTo>
                    <a:pt x="49" y="209"/>
                  </a:lnTo>
                  <a:lnTo>
                    <a:pt x="49" y="217"/>
                  </a:lnTo>
                  <a:lnTo>
                    <a:pt x="51" y="222"/>
                  </a:lnTo>
                  <a:lnTo>
                    <a:pt x="51" y="230"/>
                  </a:lnTo>
                  <a:lnTo>
                    <a:pt x="53" y="237"/>
                  </a:lnTo>
                  <a:lnTo>
                    <a:pt x="53" y="245"/>
                  </a:lnTo>
                  <a:lnTo>
                    <a:pt x="55" y="251"/>
                  </a:lnTo>
                  <a:lnTo>
                    <a:pt x="55" y="258"/>
                  </a:lnTo>
                  <a:lnTo>
                    <a:pt x="57" y="266"/>
                  </a:lnTo>
                  <a:lnTo>
                    <a:pt x="57" y="274"/>
                  </a:lnTo>
                  <a:lnTo>
                    <a:pt x="59" y="281"/>
                  </a:lnTo>
                  <a:lnTo>
                    <a:pt x="59" y="287"/>
                  </a:lnTo>
                  <a:lnTo>
                    <a:pt x="61" y="295"/>
                  </a:lnTo>
                  <a:lnTo>
                    <a:pt x="61" y="302"/>
                  </a:lnTo>
                  <a:lnTo>
                    <a:pt x="63" y="308"/>
                  </a:lnTo>
                  <a:lnTo>
                    <a:pt x="63" y="315"/>
                  </a:lnTo>
                  <a:lnTo>
                    <a:pt x="64" y="323"/>
                  </a:lnTo>
                  <a:lnTo>
                    <a:pt x="66" y="331"/>
                  </a:lnTo>
                  <a:lnTo>
                    <a:pt x="66" y="336"/>
                  </a:lnTo>
                  <a:lnTo>
                    <a:pt x="68" y="346"/>
                  </a:lnTo>
                  <a:lnTo>
                    <a:pt x="70" y="354"/>
                  </a:lnTo>
                  <a:lnTo>
                    <a:pt x="70" y="361"/>
                  </a:lnTo>
                  <a:lnTo>
                    <a:pt x="72" y="369"/>
                  </a:lnTo>
                  <a:lnTo>
                    <a:pt x="74" y="376"/>
                  </a:lnTo>
                  <a:lnTo>
                    <a:pt x="76" y="384"/>
                  </a:lnTo>
                  <a:lnTo>
                    <a:pt x="76" y="392"/>
                  </a:lnTo>
                  <a:lnTo>
                    <a:pt x="78" y="399"/>
                  </a:lnTo>
                  <a:lnTo>
                    <a:pt x="80" y="407"/>
                  </a:lnTo>
                  <a:lnTo>
                    <a:pt x="82" y="414"/>
                  </a:lnTo>
                  <a:lnTo>
                    <a:pt x="82" y="422"/>
                  </a:lnTo>
                  <a:lnTo>
                    <a:pt x="83" y="430"/>
                  </a:lnTo>
                  <a:lnTo>
                    <a:pt x="85" y="437"/>
                  </a:lnTo>
                  <a:lnTo>
                    <a:pt x="89" y="447"/>
                  </a:lnTo>
                  <a:lnTo>
                    <a:pt x="89" y="454"/>
                  </a:lnTo>
                  <a:lnTo>
                    <a:pt x="91" y="462"/>
                  </a:lnTo>
                  <a:lnTo>
                    <a:pt x="93" y="470"/>
                  </a:lnTo>
                  <a:lnTo>
                    <a:pt x="95" y="479"/>
                  </a:lnTo>
                  <a:lnTo>
                    <a:pt x="97" y="487"/>
                  </a:lnTo>
                  <a:lnTo>
                    <a:pt x="99" y="496"/>
                  </a:lnTo>
                  <a:lnTo>
                    <a:pt x="102" y="506"/>
                  </a:lnTo>
                  <a:lnTo>
                    <a:pt x="104" y="515"/>
                  </a:lnTo>
                  <a:lnTo>
                    <a:pt x="104" y="523"/>
                  </a:lnTo>
                  <a:lnTo>
                    <a:pt x="104" y="532"/>
                  </a:lnTo>
                  <a:lnTo>
                    <a:pt x="102" y="538"/>
                  </a:lnTo>
                  <a:lnTo>
                    <a:pt x="99" y="546"/>
                  </a:lnTo>
                  <a:lnTo>
                    <a:pt x="93" y="549"/>
                  </a:lnTo>
                  <a:lnTo>
                    <a:pt x="89" y="555"/>
                  </a:lnTo>
                  <a:lnTo>
                    <a:pt x="82" y="557"/>
                  </a:lnTo>
                  <a:lnTo>
                    <a:pt x="76" y="561"/>
                  </a:lnTo>
                  <a:lnTo>
                    <a:pt x="68" y="561"/>
                  </a:lnTo>
                  <a:lnTo>
                    <a:pt x="63" y="561"/>
                  </a:lnTo>
                  <a:lnTo>
                    <a:pt x="55" y="557"/>
                  </a:lnTo>
                  <a:lnTo>
                    <a:pt x="49" y="557"/>
                  </a:lnTo>
                  <a:lnTo>
                    <a:pt x="42" y="551"/>
                  </a:lnTo>
                  <a:lnTo>
                    <a:pt x="38" y="546"/>
                  </a:lnTo>
                  <a:lnTo>
                    <a:pt x="34" y="540"/>
                  </a:lnTo>
                  <a:lnTo>
                    <a:pt x="32" y="532"/>
                  </a:lnTo>
                  <a:lnTo>
                    <a:pt x="28" y="521"/>
                  </a:lnTo>
                  <a:lnTo>
                    <a:pt x="26" y="513"/>
                  </a:lnTo>
                  <a:lnTo>
                    <a:pt x="25" y="504"/>
                  </a:lnTo>
                  <a:lnTo>
                    <a:pt x="23" y="494"/>
                  </a:lnTo>
                  <a:lnTo>
                    <a:pt x="21" y="487"/>
                  </a:lnTo>
                  <a:lnTo>
                    <a:pt x="19" y="477"/>
                  </a:lnTo>
                  <a:lnTo>
                    <a:pt x="19" y="470"/>
                  </a:lnTo>
                  <a:lnTo>
                    <a:pt x="17" y="462"/>
                  </a:lnTo>
                  <a:lnTo>
                    <a:pt x="15" y="452"/>
                  </a:lnTo>
                  <a:lnTo>
                    <a:pt x="13" y="443"/>
                  </a:lnTo>
                  <a:lnTo>
                    <a:pt x="11" y="435"/>
                  </a:lnTo>
                  <a:lnTo>
                    <a:pt x="11" y="428"/>
                  </a:lnTo>
                  <a:lnTo>
                    <a:pt x="11" y="418"/>
                  </a:lnTo>
                  <a:lnTo>
                    <a:pt x="9" y="411"/>
                  </a:lnTo>
                  <a:lnTo>
                    <a:pt x="9" y="403"/>
                  </a:lnTo>
                  <a:lnTo>
                    <a:pt x="9" y="395"/>
                  </a:lnTo>
                  <a:lnTo>
                    <a:pt x="7" y="388"/>
                  </a:lnTo>
                  <a:lnTo>
                    <a:pt x="7" y="380"/>
                  </a:lnTo>
                  <a:lnTo>
                    <a:pt x="6" y="373"/>
                  </a:lnTo>
                  <a:lnTo>
                    <a:pt x="6" y="365"/>
                  </a:lnTo>
                  <a:lnTo>
                    <a:pt x="6" y="357"/>
                  </a:lnTo>
                  <a:lnTo>
                    <a:pt x="6" y="350"/>
                  </a:lnTo>
                  <a:lnTo>
                    <a:pt x="6" y="342"/>
                  </a:lnTo>
                  <a:lnTo>
                    <a:pt x="6" y="334"/>
                  </a:lnTo>
                  <a:lnTo>
                    <a:pt x="4" y="327"/>
                  </a:lnTo>
                  <a:lnTo>
                    <a:pt x="4" y="319"/>
                  </a:lnTo>
                  <a:lnTo>
                    <a:pt x="4" y="312"/>
                  </a:lnTo>
                  <a:lnTo>
                    <a:pt x="4" y="306"/>
                  </a:lnTo>
                  <a:lnTo>
                    <a:pt x="4" y="298"/>
                  </a:lnTo>
                  <a:lnTo>
                    <a:pt x="4" y="291"/>
                  </a:lnTo>
                  <a:lnTo>
                    <a:pt x="4" y="283"/>
                  </a:lnTo>
                  <a:lnTo>
                    <a:pt x="4" y="276"/>
                  </a:lnTo>
                  <a:lnTo>
                    <a:pt x="4" y="268"/>
                  </a:lnTo>
                  <a:lnTo>
                    <a:pt x="4" y="260"/>
                  </a:lnTo>
                  <a:lnTo>
                    <a:pt x="4" y="253"/>
                  </a:lnTo>
                  <a:lnTo>
                    <a:pt x="4" y="245"/>
                  </a:lnTo>
                  <a:lnTo>
                    <a:pt x="4" y="237"/>
                  </a:lnTo>
                  <a:lnTo>
                    <a:pt x="4" y="230"/>
                  </a:lnTo>
                  <a:lnTo>
                    <a:pt x="4" y="222"/>
                  </a:lnTo>
                  <a:lnTo>
                    <a:pt x="4" y="217"/>
                  </a:lnTo>
                  <a:lnTo>
                    <a:pt x="4" y="209"/>
                  </a:lnTo>
                  <a:lnTo>
                    <a:pt x="4" y="201"/>
                  </a:lnTo>
                  <a:lnTo>
                    <a:pt x="4" y="194"/>
                  </a:lnTo>
                  <a:lnTo>
                    <a:pt x="4" y="186"/>
                  </a:lnTo>
                  <a:lnTo>
                    <a:pt x="4" y="179"/>
                  </a:lnTo>
                  <a:lnTo>
                    <a:pt x="4" y="171"/>
                  </a:lnTo>
                  <a:lnTo>
                    <a:pt x="4" y="163"/>
                  </a:lnTo>
                  <a:lnTo>
                    <a:pt x="6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4" y="129"/>
                  </a:lnTo>
                  <a:lnTo>
                    <a:pt x="4" y="121"/>
                  </a:lnTo>
                  <a:lnTo>
                    <a:pt x="4" y="114"/>
                  </a:lnTo>
                  <a:lnTo>
                    <a:pt x="4" y="104"/>
                  </a:lnTo>
                  <a:lnTo>
                    <a:pt x="4" y="97"/>
                  </a:lnTo>
                  <a:lnTo>
                    <a:pt x="4" y="89"/>
                  </a:lnTo>
                  <a:lnTo>
                    <a:pt x="4" y="8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2" y="53"/>
                  </a:lnTo>
                  <a:lnTo>
                    <a:pt x="2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9"/>
                  </a:lnTo>
                  <a:lnTo>
                    <a:pt x="4" y="5"/>
                  </a:lnTo>
                  <a:lnTo>
                    <a:pt x="9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2"/>
                  </a:lnTo>
                  <a:lnTo>
                    <a:pt x="30" y="7"/>
                  </a:lnTo>
                  <a:lnTo>
                    <a:pt x="34" y="17"/>
                  </a:lnTo>
                  <a:lnTo>
                    <a:pt x="3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3379" y="2386"/>
              <a:ext cx="94" cy="195"/>
            </a:xfrm>
            <a:custGeom>
              <a:avLst/>
              <a:gdLst/>
              <a:ahLst/>
              <a:cxnLst>
                <a:cxn ang="0">
                  <a:pos x="124" y="61"/>
                </a:cxn>
                <a:cxn ang="0">
                  <a:pos x="122" y="51"/>
                </a:cxn>
                <a:cxn ang="0">
                  <a:pos x="122" y="42"/>
                </a:cxn>
                <a:cxn ang="0">
                  <a:pos x="122" y="32"/>
                </a:cxn>
                <a:cxn ang="0">
                  <a:pos x="126" y="21"/>
                </a:cxn>
                <a:cxn ang="0">
                  <a:pos x="131" y="11"/>
                </a:cxn>
                <a:cxn ang="0">
                  <a:pos x="145" y="4"/>
                </a:cxn>
                <a:cxn ang="0">
                  <a:pos x="160" y="0"/>
                </a:cxn>
                <a:cxn ang="0">
                  <a:pos x="173" y="2"/>
                </a:cxn>
                <a:cxn ang="0">
                  <a:pos x="183" y="13"/>
                </a:cxn>
                <a:cxn ang="0">
                  <a:pos x="186" y="23"/>
                </a:cxn>
                <a:cxn ang="0">
                  <a:pos x="188" y="34"/>
                </a:cxn>
                <a:cxn ang="0">
                  <a:pos x="188" y="44"/>
                </a:cxn>
                <a:cxn ang="0">
                  <a:pos x="188" y="55"/>
                </a:cxn>
                <a:cxn ang="0">
                  <a:pos x="188" y="66"/>
                </a:cxn>
                <a:cxn ang="0">
                  <a:pos x="186" y="80"/>
                </a:cxn>
                <a:cxn ang="0">
                  <a:pos x="184" y="93"/>
                </a:cxn>
                <a:cxn ang="0">
                  <a:pos x="183" y="106"/>
                </a:cxn>
                <a:cxn ang="0">
                  <a:pos x="179" y="120"/>
                </a:cxn>
                <a:cxn ang="0">
                  <a:pos x="175" y="133"/>
                </a:cxn>
                <a:cxn ang="0">
                  <a:pos x="171" y="146"/>
                </a:cxn>
                <a:cxn ang="0">
                  <a:pos x="165" y="161"/>
                </a:cxn>
                <a:cxn ang="0">
                  <a:pos x="158" y="177"/>
                </a:cxn>
                <a:cxn ang="0">
                  <a:pos x="152" y="194"/>
                </a:cxn>
                <a:cxn ang="0">
                  <a:pos x="143" y="213"/>
                </a:cxn>
                <a:cxn ang="0">
                  <a:pos x="137" y="226"/>
                </a:cxn>
                <a:cxn ang="0">
                  <a:pos x="131" y="236"/>
                </a:cxn>
                <a:cxn ang="0">
                  <a:pos x="127" y="245"/>
                </a:cxn>
                <a:cxn ang="0">
                  <a:pos x="124" y="255"/>
                </a:cxn>
                <a:cxn ang="0">
                  <a:pos x="120" y="264"/>
                </a:cxn>
                <a:cxn ang="0">
                  <a:pos x="116" y="272"/>
                </a:cxn>
                <a:cxn ang="0">
                  <a:pos x="108" y="287"/>
                </a:cxn>
                <a:cxn ang="0">
                  <a:pos x="101" y="304"/>
                </a:cxn>
                <a:cxn ang="0">
                  <a:pos x="91" y="319"/>
                </a:cxn>
                <a:cxn ang="0">
                  <a:pos x="86" y="333"/>
                </a:cxn>
                <a:cxn ang="0">
                  <a:pos x="78" y="346"/>
                </a:cxn>
                <a:cxn ang="0">
                  <a:pos x="72" y="357"/>
                </a:cxn>
                <a:cxn ang="0">
                  <a:pos x="69" y="369"/>
                </a:cxn>
                <a:cxn ang="0">
                  <a:pos x="63" y="374"/>
                </a:cxn>
                <a:cxn ang="0">
                  <a:pos x="55" y="380"/>
                </a:cxn>
                <a:cxn ang="0">
                  <a:pos x="46" y="382"/>
                </a:cxn>
                <a:cxn ang="0">
                  <a:pos x="34" y="386"/>
                </a:cxn>
                <a:cxn ang="0">
                  <a:pos x="23" y="388"/>
                </a:cxn>
                <a:cxn ang="0">
                  <a:pos x="12" y="388"/>
                </a:cxn>
                <a:cxn ang="0">
                  <a:pos x="0" y="390"/>
                </a:cxn>
                <a:cxn ang="0">
                  <a:pos x="126" y="64"/>
                </a:cxn>
              </a:cxnLst>
              <a:rect l="0" t="0" r="r" b="b"/>
              <a:pathLst>
                <a:path w="188" h="390">
                  <a:moveTo>
                    <a:pt x="126" y="64"/>
                  </a:moveTo>
                  <a:lnTo>
                    <a:pt x="124" y="61"/>
                  </a:lnTo>
                  <a:lnTo>
                    <a:pt x="124" y="55"/>
                  </a:lnTo>
                  <a:lnTo>
                    <a:pt x="122" y="51"/>
                  </a:lnTo>
                  <a:lnTo>
                    <a:pt x="122" y="47"/>
                  </a:lnTo>
                  <a:lnTo>
                    <a:pt x="122" y="42"/>
                  </a:lnTo>
                  <a:lnTo>
                    <a:pt x="122" y="38"/>
                  </a:lnTo>
                  <a:lnTo>
                    <a:pt x="122" y="32"/>
                  </a:lnTo>
                  <a:lnTo>
                    <a:pt x="124" y="26"/>
                  </a:lnTo>
                  <a:lnTo>
                    <a:pt x="126" y="21"/>
                  </a:lnTo>
                  <a:lnTo>
                    <a:pt x="129" y="17"/>
                  </a:lnTo>
                  <a:lnTo>
                    <a:pt x="131" y="11"/>
                  </a:lnTo>
                  <a:lnTo>
                    <a:pt x="139" y="7"/>
                  </a:lnTo>
                  <a:lnTo>
                    <a:pt x="145" y="4"/>
                  </a:lnTo>
                  <a:lnTo>
                    <a:pt x="154" y="2"/>
                  </a:lnTo>
                  <a:lnTo>
                    <a:pt x="160" y="0"/>
                  </a:lnTo>
                  <a:lnTo>
                    <a:pt x="167" y="0"/>
                  </a:lnTo>
                  <a:lnTo>
                    <a:pt x="173" y="2"/>
                  </a:lnTo>
                  <a:lnTo>
                    <a:pt x="179" y="7"/>
                  </a:lnTo>
                  <a:lnTo>
                    <a:pt x="183" y="13"/>
                  </a:lnTo>
                  <a:lnTo>
                    <a:pt x="186" y="21"/>
                  </a:lnTo>
                  <a:lnTo>
                    <a:pt x="186" y="23"/>
                  </a:lnTo>
                  <a:lnTo>
                    <a:pt x="186" y="28"/>
                  </a:lnTo>
                  <a:lnTo>
                    <a:pt x="188" y="34"/>
                  </a:lnTo>
                  <a:lnTo>
                    <a:pt x="188" y="38"/>
                  </a:lnTo>
                  <a:lnTo>
                    <a:pt x="188" y="44"/>
                  </a:lnTo>
                  <a:lnTo>
                    <a:pt x="188" y="49"/>
                  </a:lnTo>
                  <a:lnTo>
                    <a:pt x="188" y="55"/>
                  </a:lnTo>
                  <a:lnTo>
                    <a:pt x="188" y="61"/>
                  </a:lnTo>
                  <a:lnTo>
                    <a:pt x="188" y="66"/>
                  </a:lnTo>
                  <a:lnTo>
                    <a:pt x="186" y="74"/>
                  </a:lnTo>
                  <a:lnTo>
                    <a:pt x="186" y="80"/>
                  </a:lnTo>
                  <a:lnTo>
                    <a:pt x="186" y="85"/>
                  </a:lnTo>
                  <a:lnTo>
                    <a:pt x="184" y="93"/>
                  </a:lnTo>
                  <a:lnTo>
                    <a:pt x="184" y="99"/>
                  </a:lnTo>
                  <a:lnTo>
                    <a:pt x="183" y="106"/>
                  </a:lnTo>
                  <a:lnTo>
                    <a:pt x="181" y="114"/>
                  </a:lnTo>
                  <a:lnTo>
                    <a:pt x="179" y="120"/>
                  </a:lnTo>
                  <a:lnTo>
                    <a:pt x="179" y="125"/>
                  </a:lnTo>
                  <a:lnTo>
                    <a:pt x="175" y="133"/>
                  </a:lnTo>
                  <a:lnTo>
                    <a:pt x="175" y="141"/>
                  </a:lnTo>
                  <a:lnTo>
                    <a:pt x="171" y="146"/>
                  </a:lnTo>
                  <a:lnTo>
                    <a:pt x="169" y="154"/>
                  </a:lnTo>
                  <a:lnTo>
                    <a:pt x="165" y="161"/>
                  </a:lnTo>
                  <a:lnTo>
                    <a:pt x="164" y="169"/>
                  </a:lnTo>
                  <a:lnTo>
                    <a:pt x="158" y="177"/>
                  </a:lnTo>
                  <a:lnTo>
                    <a:pt x="154" y="186"/>
                  </a:lnTo>
                  <a:lnTo>
                    <a:pt x="152" y="194"/>
                  </a:lnTo>
                  <a:lnTo>
                    <a:pt x="148" y="203"/>
                  </a:lnTo>
                  <a:lnTo>
                    <a:pt x="143" y="213"/>
                  </a:lnTo>
                  <a:lnTo>
                    <a:pt x="139" y="222"/>
                  </a:lnTo>
                  <a:lnTo>
                    <a:pt x="137" y="226"/>
                  </a:lnTo>
                  <a:lnTo>
                    <a:pt x="135" y="232"/>
                  </a:lnTo>
                  <a:lnTo>
                    <a:pt x="131" y="236"/>
                  </a:lnTo>
                  <a:lnTo>
                    <a:pt x="131" y="241"/>
                  </a:lnTo>
                  <a:lnTo>
                    <a:pt x="127" y="245"/>
                  </a:lnTo>
                  <a:lnTo>
                    <a:pt x="126" y="249"/>
                  </a:lnTo>
                  <a:lnTo>
                    <a:pt x="124" y="255"/>
                  </a:lnTo>
                  <a:lnTo>
                    <a:pt x="122" y="258"/>
                  </a:lnTo>
                  <a:lnTo>
                    <a:pt x="120" y="264"/>
                  </a:lnTo>
                  <a:lnTo>
                    <a:pt x="118" y="268"/>
                  </a:lnTo>
                  <a:lnTo>
                    <a:pt x="116" y="272"/>
                  </a:lnTo>
                  <a:lnTo>
                    <a:pt x="114" y="277"/>
                  </a:lnTo>
                  <a:lnTo>
                    <a:pt x="108" y="287"/>
                  </a:lnTo>
                  <a:lnTo>
                    <a:pt x="105" y="295"/>
                  </a:lnTo>
                  <a:lnTo>
                    <a:pt x="101" y="304"/>
                  </a:lnTo>
                  <a:lnTo>
                    <a:pt x="97" y="312"/>
                  </a:lnTo>
                  <a:lnTo>
                    <a:pt x="91" y="319"/>
                  </a:lnTo>
                  <a:lnTo>
                    <a:pt x="88" y="327"/>
                  </a:lnTo>
                  <a:lnTo>
                    <a:pt x="86" y="333"/>
                  </a:lnTo>
                  <a:lnTo>
                    <a:pt x="82" y="340"/>
                  </a:lnTo>
                  <a:lnTo>
                    <a:pt x="78" y="346"/>
                  </a:lnTo>
                  <a:lnTo>
                    <a:pt x="76" y="352"/>
                  </a:lnTo>
                  <a:lnTo>
                    <a:pt x="72" y="357"/>
                  </a:lnTo>
                  <a:lnTo>
                    <a:pt x="70" y="361"/>
                  </a:lnTo>
                  <a:lnTo>
                    <a:pt x="69" y="369"/>
                  </a:lnTo>
                  <a:lnTo>
                    <a:pt x="67" y="374"/>
                  </a:lnTo>
                  <a:lnTo>
                    <a:pt x="63" y="374"/>
                  </a:lnTo>
                  <a:lnTo>
                    <a:pt x="61" y="378"/>
                  </a:lnTo>
                  <a:lnTo>
                    <a:pt x="55" y="380"/>
                  </a:lnTo>
                  <a:lnTo>
                    <a:pt x="51" y="382"/>
                  </a:lnTo>
                  <a:lnTo>
                    <a:pt x="46" y="382"/>
                  </a:lnTo>
                  <a:lnTo>
                    <a:pt x="40" y="384"/>
                  </a:lnTo>
                  <a:lnTo>
                    <a:pt x="34" y="386"/>
                  </a:lnTo>
                  <a:lnTo>
                    <a:pt x="31" y="388"/>
                  </a:lnTo>
                  <a:lnTo>
                    <a:pt x="23" y="388"/>
                  </a:lnTo>
                  <a:lnTo>
                    <a:pt x="17" y="388"/>
                  </a:lnTo>
                  <a:lnTo>
                    <a:pt x="12" y="388"/>
                  </a:lnTo>
                  <a:lnTo>
                    <a:pt x="8" y="390"/>
                  </a:lnTo>
                  <a:lnTo>
                    <a:pt x="0" y="390"/>
                  </a:lnTo>
                  <a:lnTo>
                    <a:pt x="0" y="390"/>
                  </a:lnTo>
                  <a:lnTo>
                    <a:pt x="126" y="64"/>
                  </a:lnTo>
                  <a:lnTo>
                    <a:pt x="126" y="64"/>
                  </a:lnTo>
                  <a:close/>
                </a:path>
              </a:pathLst>
            </a:custGeom>
            <a:solidFill>
              <a:srgbClr val="D4D4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3359" y="2413"/>
              <a:ext cx="94" cy="189"/>
            </a:xfrm>
            <a:custGeom>
              <a:avLst/>
              <a:gdLst/>
              <a:ahLst/>
              <a:cxnLst>
                <a:cxn ang="0">
                  <a:pos x="185" y="46"/>
                </a:cxn>
                <a:cxn ang="0">
                  <a:pos x="181" y="63"/>
                </a:cxn>
                <a:cxn ang="0">
                  <a:pos x="177" y="82"/>
                </a:cxn>
                <a:cxn ang="0">
                  <a:pos x="171" y="97"/>
                </a:cxn>
                <a:cxn ang="0">
                  <a:pos x="167" y="112"/>
                </a:cxn>
                <a:cxn ang="0">
                  <a:pos x="164" y="127"/>
                </a:cxn>
                <a:cxn ang="0">
                  <a:pos x="160" y="141"/>
                </a:cxn>
                <a:cxn ang="0">
                  <a:pos x="154" y="156"/>
                </a:cxn>
                <a:cxn ang="0">
                  <a:pos x="148" y="171"/>
                </a:cxn>
                <a:cxn ang="0">
                  <a:pos x="141" y="186"/>
                </a:cxn>
                <a:cxn ang="0">
                  <a:pos x="135" y="205"/>
                </a:cxn>
                <a:cxn ang="0">
                  <a:pos x="124" y="226"/>
                </a:cxn>
                <a:cxn ang="0">
                  <a:pos x="114" y="249"/>
                </a:cxn>
                <a:cxn ang="0">
                  <a:pos x="103" y="268"/>
                </a:cxn>
                <a:cxn ang="0">
                  <a:pos x="93" y="287"/>
                </a:cxn>
                <a:cxn ang="0">
                  <a:pos x="80" y="308"/>
                </a:cxn>
                <a:cxn ang="0">
                  <a:pos x="65" y="327"/>
                </a:cxn>
                <a:cxn ang="0">
                  <a:pos x="52" y="344"/>
                </a:cxn>
                <a:cxn ang="0">
                  <a:pos x="40" y="358"/>
                </a:cxn>
                <a:cxn ang="0">
                  <a:pos x="23" y="373"/>
                </a:cxn>
                <a:cxn ang="0">
                  <a:pos x="6" y="375"/>
                </a:cxn>
                <a:cxn ang="0">
                  <a:pos x="0" y="358"/>
                </a:cxn>
                <a:cxn ang="0">
                  <a:pos x="2" y="342"/>
                </a:cxn>
                <a:cxn ang="0">
                  <a:pos x="4" y="323"/>
                </a:cxn>
                <a:cxn ang="0">
                  <a:pos x="10" y="304"/>
                </a:cxn>
                <a:cxn ang="0">
                  <a:pos x="17" y="287"/>
                </a:cxn>
                <a:cxn ang="0">
                  <a:pos x="25" y="278"/>
                </a:cxn>
                <a:cxn ang="0">
                  <a:pos x="36" y="257"/>
                </a:cxn>
                <a:cxn ang="0">
                  <a:pos x="48" y="240"/>
                </a:cxn>
                <a:cxn ang="0">
                  <a:pos x="57" y="222"/>
                </a:cxn>
                <a:cxn ang="0">
                  <a:pos x="65" y="205"/>
                </a:cxn>
                <a:cxn ang="0">
                  <a:pos x="72" y="184"/>
                </a:cxn>
                <a:cxn ang="0">
                  <a:pos x="82" y="167"/>
                </a:cxn>
                <a:cxn ang="0">
                  <a:pos x="88" y="152"/>
                </a:cxn>
                <a:cxn ang="0">
                  <a:pos x="95" y="137"/>
                </a:cxn>
                <a:cxn ang="0">
                  <a:pos x="107" y="110"/>
                </a:cxn>
                <a:cxn ang="0">
                  <a:pos x="112" y="91"/>
                </a:cxn>
                <a:cxn ang="0">
                  <a:pos x="118" y="78"/>
                </a:cxn>
                <a:cxn ang="0">
                  <a:pos x="124" y="65"/>
                </a:cxn>
                <a:cxn ang="0">
                  <a:pos x="128" y="49"/>
                </a:cxn>
                <a:cxn ang="0">
                  <a:pos x="133" y="32"/>
                </a:cxn>
                <a:cxn ang="0">
                  <a:pos x="137" y="15"/>
                </a:cxn>
                <a:cxn ang="0">
                  <a:pos x="148" y="4"/>
                </a:cxn>
                <a:cxn ang="0">
                  <a:pos x="162" y="0"/>
                </a:cxn>
                <a:cxn ang="0">
                  <a:pos x="185" y="13"/>
                </a:cxn>
                <a:cxn ang="0">
                  <a:pos x="188" y="29"/>
                </a:cxn>
              </a:cxnLst>
              <a:rect l="0" t="0" r="r" b="b"/>
              <a:pathLst>
                <a:path w="188" h="377">
                  <a:moveTo>
                    <a:pt x="188" y="36"/>
                  </a:moveTo>
                  <a:lnTo>
                    <a:pt x="186" y="40"/>
                  </a:lnTo>
                  <a:lnTo>
                    <a:pt x="185" y="46"/>
                  </a:lnTo>
                  <a:lnTo>
                    <a:pt x="183" y="51"/>
                  </a:lnTo>
                  <a:lnTo>
                    <a:pt x="181" y="59"/>
                  </a:lnTo>
                  <a:lnTo>
                    <a:pt x="181" y="63"/>
                  </a:lnTo>
                  <a:lnTo>
                    <a:pt x="179" y="68"/>
                  </a:lnTo>
                  <a:lnTo>
                    <a:pt x="177" y="76"/>
                  </a:lnTo>
                  <a:lnTo>
                    <a:pt x="177" y="82"/>
                  </a:lnTo>
                  <a:lnTo>
                    <a:pt x="173" y="86"/>
                  </a:lnTo>
                  <a:lnTo>
                    <a:pt x="173" y="91"/>
                  </a:lnTo>
                  <a:lnTo>
                    <a:pt x="171" y="97"/>
                  </a:lnTo>
                  <a:lnTo>
                    <a:pt x="171" y="101"/>
                  </a:lnTo>
                  <a:lnTo>
                    <a:pt x="169" y="106"/>
                  </a:lnTo>
                  <a:lnTo>
                    <a:pt x="167" y="112"/>
                  </a:lnTo>
                  <a:lnTo>
                    <a:pt x="166" y="116"/>
                  </a:lnTo>
                  <a:lnTo>
                    <a:pt x="166" y="122"/>
                  </a:lnTo>
                  <a:lnTo>
                    <a:pt x="164" y="127"/>
                  </a:lnTo>
                  <a:lnTo>
                    <a:pt x="162" y="131"/>
                  </a:lnTo>
                  <a:lnTo>
                    <a:pt x="160" y="137"/>
                  </a:lnTo>
                  <a:lnTo>
                    <a:pt x="160" y="141"/>
                  </a:lnTo>
                  <a:lnTo>
                    <a:pt x="156" y="146"/>
                  </a:lnTo>
                  <a:lnTo>
                    <a:pt x="156" y="152"/>
                  </a:lnTo>
                  <a:lnTo>
                    <a:pt x="154" y="156"/>
                  </a:lnTo>
                  <a:lnTo>
                    <a:pt x="152" y="162"/>
                  </a:lnTo>
                  <a:lnTo>
                    <a:pt x="150" y="167"/>
                  </a:lnTo>
                  <a:lnTo>
                    <a:pt x="148" y="171"/>
                  </a:lnTo>
                  <a:lnTo>
                    <a:pt x="147" y="177"/>
                  </a:lnTo>
                  <a:lnTo>
                    <a:pt x="145" y="183"/>
                  </a:lnTo>
                  <a:lnTo>
                    <a:pt x="141" y="186"/>
                  </a:lnTo>
                  <a:lnTo>
                    <a:pt x="141" y="194"/>
                  </a:lnTo>
                  <a:lnTo>
                    <a:pt x="137" y="200"/>
                  </a:lnTo>
                  <a:lnTo>
                    <a:pt x="135" y="205"/>
                  </a:lnTo>
                  <a:lnTo>
                    <a:pt x="131" y="213"/>
                  </a:lnTo>
                  <a:lnTo>
                    <a:pt x="128" y="221"/>
                  </a:lnTo>
                  <a:lnTo>
                    <a:pt x="124" y="226"/>
                  </a:lnTo>
                  <a:lnTo>
                    <a:pt x="122" y="234"/>
                  </a:lnTo>
                  <a:lnTo>
                    <a:pt x="118" y="242"/>
                  </a:lnTo>
                  <a:lnTo>
                    <a:pt x="114" y="249"/>
                  </a:lnTo>
                  <a:lnTo>
                    <a:pt x="110" y="255"/>
                  </a:lnTo>
                  <a:lnTo>
                    <a:pt x="109" y="262"/>
                  </a:lnTo>
                  <a:lnTo>
                    <a:pt x="103" y="268"/>
                  </a:lnTo>
                  <a:lnTo>
                    <a:pt x="101" y="274"/>
                  </a:lnTo>
                  <a:lnTo>
                    <a:pt x="97" y="280"/>
                  </a:lnTo>
                  <a:lnTo>
                    <a:pt x="93" y="287"/>
                  </a:lnTo>
                  <a:lnTo>
                    <a:pt x="90" y="293"/>
                  </a:lnTo>
                  <a:lnTo>
                    <a:pt x="86" y="300"/>
                  </a:lnTo>
                  <a:lnTo>
                    <a:pt x="80" y="308"/>
                  </a:lnTo>
                  <a:lnTo>
                    <a:pt x="76" y="316"/>
                  </a:lnTo>
                  <a:lnTo>
                    <a:pt x="71" y="321"/>
                  </a:lnTo>
                  <a:lnTo>
                    <a:pt x="65" y="327"/>
                  </a:lnTo>
                  <a:lnTo>
                    <a:pt x="61" y="333"/>
                  </a:lnTo>
                  <a:lnTo>
                    <a:pt x="57" y="339"/>
                  </a:lnTo>
                  <a:lnTo>
                    <a:pt x="52" y="344"/>
                  </a:lnTo>
                  <a:lnTo>
                    <a:pt x="48" y="348"/>
                  </a:lnTo>
                  <a:lnTo>
                    <a:pt x="44" y="352"/>
                  </a:lnTo>
                  <a:lnTo>
                    <a:pt x="40" y="358"/>
                  </a:lnTo>
                  <a:lnTo>
                    <a:pt x="33" y="363"/>
                  </a:lnTo>
                  <a:lnTo>
                    <a:pt x="29" y="367"/>
                  </a:lnTo>
                  <a:lnTo>
                    <a:pt x="23" y="373"/>
                  </a:lnTo>
                  <a:lnTo>
                    <a:pt x="19" y="375"/>
                  </a:lnTo>
                  <a:lnTo>
                    <a:pt x="10" y="377"/>
                  </a:lnTo>
                  <a:lnTo>
                    <a:pt x="6" y="375"/>
                  </a:lnTo>
                  <a:lnTo>
                    <a:pt x="2" y="371"/>
                  </a:lnTo>
                  <a:lnTo>
                    <a:pt x="0" y="363"/>
                  </a:lnTo>
                  <a:lnTo>
                    <a:pt x="0" y="358"/>
                  </a:lnTo>
                  <a:lnTo>
                    <a:pt x="0" y="354"/>
                  </a:lnTo>
                  <a:lnTo>
                    <a:pt x="0" y="348"/>
                  </a:lnTo>
                  <a:lnTo>
                    <a:pt x="2" y="342"/>
                  </a:lnTo>
                  <a:lnTo>
                    <a:pt x="2" y="335"/>
                  </a:lnTo>
                  <a:lnTo>
                    <a:pt x="2" y="329"/>
                  </a:lnTo>
                  <a:lnTo>
                    <a:pt x="4" y="323"/>
                  </a:lnTo>
                  <a:lnTo>
                    <a:pt x="8" y="318"/>
                  </a:lnTo>
                  <a:lnTo>
                    <a:pt x="8" y="310"/>
                  </a:lnTo>
                  <a:lnTo>
                    <a:pt x="10" y="304"/>
                  </a:lnTo>
                  <a:lnTo>
                    <a:pt x="12" y="299"/>
                  </a:lnTo>
                  <a:lnTo>
                    <a:pt x="15" y="293"/>
                  </a:lnTo>
                  <a:lnTo>
                    <a:pt x="17" y="287"/>
                  </a:lnTo>
                  <a:lnTo>
                    <a:pt x="19" y="283"/>
                  </a:lnTo>
                  <a:lnTo>
                    <a:pt x="23" y="280"/>
                  </a:lnTo>
                  <a:lnTo>
                    <a:pt x="25" y="278"/>
                  </a:lnTo>
                  <a:lnTo>
                    <a:pt x="29" y="270"/>
                  </a:lnTo>
                  <a:lnTo>
                    <a:pt x="33" y="264"/>
                  </a:lnTo>
                  <a:lnTo>
                    <a:pt x="36" y="257"/>
                  </a:lnTo>
                  <a:lnTo>
                    <a:pt x="40" y="253"/>
                  </a:lnTo>
                  <a:lnTo>
                    <a:pt x="44" y="245"/>
                  </a:lnTo>
                  <a:lnTo>
                    <a:pt x="48" y="240"/>
                  </a:lnTo>
                  <a:lnTo>
                    <a:pt x="50" y="234"/>
                  </a:lnTo>
                  <a:lnTo>
                    <a:pt x="53" y="228"/>
                  </a:lnTo>
                  <a:lnTo>
                    <a:pt x="57" y="222"/>
                  </a:lnTo>
                  <a:lnTo>
                    <a:pt x="59" y="217"/>
                  </a:lnTo>
                  <a:lnTo>
                    <a:pt x="61" y="209"/>
                  </a:lnTo>
                  <a:lnTo>
                    <a:pt x="65" y="205"/>
                  </a:lnTo>
                  <a:lnTo>
                    <a:pt x="67" y="198"/>
                  </a:lnTo>
                  <a:lnTo>
                    <a:pt x="71" y="192"/>
                  </a:lnTo>
                  <a:lnTo>
                    <a:pt x="72" y="184"/>
                  </a:lnTo>
                  <a:lnTo>
                    <a:pt x="78" y="179"/>
                  </a:lnTo>
                  <a:lnTo>
                    <a:pt x="78" y="173"/>
                  </a:lnTo>
                  <a:lnTo>
                    <a:pt x="82" y="167"/>
                  </a:lnTo>
                  <a:lnTo>
                    <a:pt x="84" y="162"/>
                  </a:lnTo>
                  <a:lnTo>
                    <a:pt x="86" y="156"/>
                  </a:lnTo>
                  <a:lnTo>
                    <a:pt x="88" y="152"/>
                  </a:lnTo>
                  <a:lnTo>
                    <a:pt x="90" y="146"/>
                  </a:lnTo>
                  <a:lnTo>
                    <a:pt x="93" y="141"/>
                  </a:lnTo>
                  <a:lnTo>
                    <a:pt x="95" y="137"/>
                  </a:lnTo>
                  <a:lnTo>
                    <a:pt x="99" y="127"/>
                  </a:lnTo>
                  <a:lnTo>
                    <a:pt x="103" y="120"/>
                  </a:lnTo>
                  <a:lnTo>
                    <a:pt x="107" y="110"/>
                  </a:lnTo>
                  <a:lnTo>
                    <a:pt x="110" y="101"/>
                  </a:lnTo>
                  <a:lnTo>
                    <a:pt x="110" y="97"/>
                  </a:lnTo>
                  <a:lnTo>
                    <a:pt x="112" y="91"/>
                  </a:lnTo>
                  <a:lnTo>
                    <a:pt x="114" y="87"/>
                  </a:lnTo>
                  <a:lnTo>
                    <a:pt x="116" y="84"/>
                  </a:lnTo>
                  <a:lnTo>
                    <a:pt x="118" y="78"/>
                  </a:lnTo>
                  <a:lnTo>
                    <a:pt x="120" y="74"/>
                  </a:lnTo>
                  <a:lnTo>
                    <a:pt x="120" y="68"/>
                  </a:lnTo>
                  <a:lnTo>
                    <a:pt x="124" y="65"/>
                  </a:lnTo>
                  <a:lnTo>
                    <a:pt x="124" y="59"/>
                  </a:lnTo>
                  <a:lnTo>
                    <a:pt x="126" y="53"/>
                  </a:lnTo>
                  <a:lnTo>
                    <a:pt x="128" y="49"/>
                  </a:lnTo>
                  <a:lnTo>
                    <a:pt x="129" y="44"/>
                  </a:lnTo>
                  <a:lnTo>
                    <a:pt x="129" y="38"/>
                  </a:lnTo>
                  <a:lnTo>
                    <a:pt x="133" y="32"/>
                  </a:lnTo>
                  <a:lnTo>
                    <a:pt x="133" y="27"/>
                  </a:lnTo>
                  <a:lnTo>
                    <a:pt x="135" y="21"/>
                  </a:lnTo>
                  <a:lnTo>
                    <a:pt x="137" y="15"/>
                  </a:lnTo>
                  <a:lnTo>
                    <a:pt x="141" y="11"/>
                  </a:lnTo>
                  <a:lnTo>
                    <a:pt x="143" y="6"/>
                  </a:lnTo>
                  <a:lnTo>
                    <a:pt x="148" y="4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7" y="2"/>
                  </a:lnTo>
                  <a:lnTo>
                    <a:pt x="177" y="6"/>
                  </a:lnTo>
                  <a:lnTo>
                    <a:pt x="185" y="13"/>
                  </a:lnTo>
                  <a:lnTo>
                    <a:pt x="186" y="17"/>
                  </a:lnTo>
                  <a:lnTo>
                    <a:pt x="188" y="23"/>
                  </a:lnTo>
                  <a:lnTo>
                    <a:pt x="188" y="29"/>
                  </a:lnTo>
                  <a:lnTo>
                    <a:pt x="188" y="36"/>
                  </a:lnTo>
                  <a:lnTo>
                    <a:pt x="188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3449" y="2204"/>
              <a:ext cx="172" cy="195"/>
            </a:xfrm>
            <a:custGeom>
              <a:avLst/>
              <a:gdLst/>
              <a:ahLst/>
              <a:cxnLst>
                <a:cxn ang="0">
                  <a:pos x="338" y="43"/>
                </a:cxn>
                <a:cxn ang="0">
                  <a:pos x="330" y="68"/>
                </a:cxn>
                <a:cxn ang="0">
                  <a:pos x="325" y="91"/>
                </a:cxn>
                <a:cxn ang="0">
                  <a:pos x="315" y="112"/>
                </a:cxn>
                <a:cxn ang="0">
                  <a:pos x="308" y="133"/>
                </a:cxn>
                <a:cxn ang="0">
                  <a:pos x="296" y="152"/>
                </a:cxn>
                <a:cxn ang="0">
                  <a:pos x="287" y="171"/>
                </a:cxn>
                <a:cxn ang="0">
                  <a:pos x="273" y="188"/>
                </a:cxn>
                <a:cxn ang="0">
                  <a:pos x="258" y="205"/>
                </a:cxn>
                <a:cxn ang="0">
                  <a:pos x="241" y="224"/>
                </a:cxn>
                <a:cxn ang="0">
                  <a:pos x="224" y="243"/>
                </a:cxn>
                <a:cxn ang="0">
                  <a:pos x="199" y="262"/>
                </a:cxn>
                <a:cxn ang="0">
                  <a:pos x="180" y="279"/>
                </a:cxn>
                <a:cxn ang="0">
                  <a:pos x="159" y="294"/>
                </a:cxn>
                <a:cxn ang="0">
                  <a:pos x="140" y="311"/>
                </a:cxn>
                <a:cxn ang="0">
                  <a:pos x="116" y="329"/>
                </a:cxn>
                <a:cxn ang="0">
                  <a:pos x="93" y="346"/>
                </a:cxn>
                <a:cxn ang="0">
                  <a:pos x="68" y="367"/>
                </a:cxn>
                <a:cxn ang="0">
                  <a:pos x="45" y="386"/>
                </a:cxn>
                <a:cxn ang="0">
                  <a:pos x="26" y="389"/>
                </a:cxn>
                <a:cxn ang="0">
                  <a:pos x="13" y="384"/>
                </a:cxn>
                <a:cxn ang="0">
                  <a:pos x="2" y="370"/>
                </a:cxn>
                <a:cxn ang="0">
                  <a:pos x="2" y="355"/>
                </a:cxn>
                <a:cxn ang="0">
                  <a:pos x="9" y="340"/>
                </a:cxn>
                <a:cxn ang="0">
                  <a:pos x="26" y="329"/>
                </a:cxn>
                <a:cxn ang="0">
                  <a:pos x="43" y="319"/>
                </a:cxn>
                <a:cxn ang="0">
                  <a:pos x="61" y="308"/>
                </a:cxn>
                <a:cxn ang="0">
                  <a:pos x="83" y="291"/>
                </a:cxn>
                <a:cxn ang="0">
                  <a:pos x="102" y="275"/>
                </a:cxn>
                <a:cxn ang="0">
                  <a:pos x="119" y="262"/>
                </a:cxn>
                <a:cxn ang="0">
                  <a:pos x="137" y="249"/>
                </a:cxn>
                <a:cxn ang="0">
                  <a:pos x="157" y="230"/>
                </a:cxn>
                <a:cxn ang="0">
                  <a:pos x="176" y="213"/>
                </a:cxn>
                <a:cxn ang="0">
                  <a:pos x="194" y="195"/>
                </a:cxn>
                <a:cxn ang="0">
                  <a:pos x="211" y="178"/>
                </a:cxn>
                <a:cxn ang="0">
                  <a:pos x="228" y="157"/>
                </a:cxn>
                <a:cxn ang="0">
                  <a:pos x="243" y="140"/>
                </a:cxn>
                <a:cxn ang="0">
                  <a:pos x="258" y="119"/>
                </a:cxn>
                <a:cxn ang="0">
                  <a:pos x="271" y="98"/>
                </a:cxn>
                <a:cxn ang="0">
                  <a:pos x="283" y="78"/>
                </a:cxn>
                <a:cxn ang="0">
                  <a:pos x="294" y="55"/>
                </a:cxn>
                <a:cxn ang="0">
                  <a:pos x="302" y="34"/>
                </a:cxn>
                <a:cxn ang="0">
                  <a:pos x="311" y="11"/>
                </a:cxn>
                <a:cxn ang="0">
                  <a:pos x="325" y="0"/>
                </a:cxn>
                <a:cxn ang="0">
                  <a:pos x="340" y="11"/>
                </a:cxn>
                <a:cxn ang="0">
                  <a:pos x="344" y="22"/>
                </a:cxn>
              </a:cxnLst>
              <a:rect l="0" t="0" r="r" b="b"/>
              <a:pathLst>
                <a:path w="344" h="389">
                  <a:moveTo>
                    <a:pt x="344" y="28"/>
                  </a:moveTo>
                  <a:lnTo>
                    <a:pt x="340" y="36"/>
                  </a:lnTo>
                  <a:lnTo>
                    <a:pt x="338" y="43"/>
                  </a:lnTo>
                  <a:lnTo>
                    <a:pt x="336" y="53"/>
                  </a:lnTo>
                  <a:lnTo>
                    <a:pt x="332" y="60"/>
                  </a:lnTo>
                  <a:lnTo>
                    <a:pt x="330" y="68"/>
                  </a:lnTo>
                  <a:lnTo>
                    <a:pt x="328" y="76"/>
                  </a:lnTo>
                  <a:lnTo>
                    <a:pt x="325" y="83"/>
                  </a:lnTo>
                  <a:lnTo>
                    <a:pt x="325" y="91"/>
                  </a:lnTo>
                  <a:lnTo>
                    <a:pt x="321" y="98"/>
                  </a:lnTo>
                  <a:lnTo>
                    <a:pt x="317" y="104"/>
                  </a:lnTo>
                  <a:lnTo>
                    <a:pt x="315" y="112"/>
                  </a:lnTo>
                  <a:lnTo>
                    <a:pt x="313" y="119"/>
                  </a:lnTo>
                  <a:lnTo>
                    <a:pt x="309" y="125"/>
                  </a:lnTo>
                  <a:lnTo>
                    <a:pt x="308" y="133"/>
                  </a:lnTo>
                  <a:lnTo>
                    <a:pt x="304" y="138"/>
                  </a:lnTo>
                  <a:lnTo>
                    <a:pt x="300" y="146"/>
                  </a:lnTo>
                  <a:lnTo>
                    <a:pt x="296" y="152"/>
                  </a:lnTo>
                  <a:lnTo>
                    <a:pt x="292" y="157"/>
                  </a:lnTo>
                  <a:lnTo>
                    <a:pt x="289" y="165"/>
                  </a:lnTo>
                  <a:lnTo>
                    <a:pt x="287" y="171"/>
                  </a:lnTo>
                  <a:lnTo>
                    <a:pt x="281" y="176"/>
                  </a:lnTo>
                  <a:lnTo>
                    <a:pt x="277" y="182"/>
                  </a:lnTo>
                  <a:lnTo>
                    <a:pt x="273" y="188"/>
                  </a:lnTo>
                  <a:lnTo>
                    <a:pt x="270" y="195"/>
                  </a:lnTo>
                  <a:lnTo>
                    <a:pt x="262" y="199"/>
                  </a:lnTo>
                  <a:lnTo>
                    <a:pt x="258" y="205"/>
                  </a:lnTo>
                  <a:lnTo>
                    <a:pt x="252" y="213"/>
                  </a:lnTo>
                  <a:lnTo>
                    <a:pt x="247" y="218"/>
                  </a:lnTo>
                  <a:lnTo>
                    <a:pt x="241" y="224"/>
                  </a:lnTo>
                  <a:lnTo>
                    <a:pt x="235" y="230"/>
                  </a:lnTo>
                  <a:lnTo>
                    <a:pt x="230" y="235"/>
                  </a:lnTo>
                  <a:lnTo>
                    <a:pt x="224" y="243"/>
                  </a:lnTo>
                  <a:lnTo>
                    <a:pt x="214" y="249"/>
                  </a:lnTo>
                  <a:lnTo>
                    <a:pt x="207" y="256"/>
                  </a:lnTo>
                  <a:lnTo>
                    <a:pt x="199" y="262"/>
                  </a:lnTo>
                  <a:lnTo>
                    <a:pt x="194" y="268"/>
                  </a:lnTo>
                  <a:lnTo>
                    <a:pt x="186" y="273"/>
                  </a:lnTo>
                  <a:lnTo>
                    <a:pt x="180" y="279"/>
                  </a:lnTo>
                  <a:lnTo>
                    <a:pt x="173" y="283"/>
                  </a:lnTo>
                  <a:lnTo>
                    <a:pt x="167" y="291"/>
                  </a:lnTo>
                  <a:lnTo>
                    <a:pt x="159" y="294"/>
                  </a:lnTo>
                  <a:lnTo>
                    <a:pt x="154" y="300"/>
                  </a:lnTo>
                  <a:lnTo>
                    <a:pt x="146" y="306"/>
                  </a:lnTo>
                  <a:lnTo>
                    <a:pt x="140" y="311"/>
                  </a:lnTo>
                  <a:lnTo>
                    <a:pt x="131" y="315"/>
                  </a:lnTo>
                  <a:lnTo>
                    <a:pt x="123" y="323"/>
                  </a:lnTo>
                  <a:lnTo>
                    <a:pt x="116" y="329"/>
                  </a:lnTo>
                  <a:lnTo>
                    <a:pt x="108" y="336"/>
                  </a:lnTo>
                  <a:lnTo>
                    <a:pt x="100" y="338"/>
                  </a:lnTo>
                  <a:lnTo>
                    <a:pt x="93" y="346"/>
                  </a:lnTo>
                  <a:lnTo>
                    <a:pt x="85" y="353"/>
                  </a:lnTo>
                  <a:lnTo>
                    <a:pt x="78" y="361"/>
                  </a:lnTo>
                  <a:lnTo>
                    <a:pt x="68" y="367"/>
                  </a:lnTo>
                  <a:lnTo>
                    <a:pt x="61" y="374"/>
                  </a:lnTo>
                  <a:lnTo>
                    <a:pt x="53" y="380"/>
                  </a:lnTo>
                  <a:lnTo>
                    <a:pt x="45" y="386"/>
                  </a:lnTo>
                  <a:lnTo>
                    <a:pt x="40" y="388"/>
                  </a:lnTo>
                  <a:lnTo>
                    <a:pt x="34" y="389"/>
                  </a:lnTo>
                  <a:lnTo>
                    <a:pt x="26" y="389"/>
                  </a:lnTo>
                  <a:lnTo>
                    <a:pt x="23" y="388"/>
                  </a:lnTo>
                  <a:lnTo>
                    <a:pt x="17" y="386"/>
                  </a:lnTo>
                  <a:lnTo>
                    <a:pt x="13" y="384"/>
                  </a:lnTo>
                  <a:lnTo>
                    <a:pt x="7" y="380"/>
                  </a:lnTo>
                  <a:lnTo>
                    <a:pt x="5" y="376"/>
                  </a:lnTo>
                  <a:lnTo>
                    <a:pt x="2" y="370"/>
                  </a:lnTo>
                  <a:lnTo>
                    <a:pt x="0" y="367"/>
                  </a:lnTo>
                  <a:lnTo>
                    <a:pt x="0" y="361"/>
                  </a:lnTo>
                  <a:lnTo>
                    <a:pt x="2" y="355"/>
                  </a:lnTo>
                  <a:lnTo>
                    <a:pt x="2" y="351"/>
                  </a:lnTo>
                  <a:lnTo>
                    <a:pt x="5" y="346"/>
                  </a:lnTo>
                  <a:lnTo>
                    <a:pt x="9" y="340"/>
                  </a:lnTo>
                  <a:lnTo>
                    <a:pt x="15" y="336"/>
                  </a:lnTo>
                  <a:lnTo>
                    <a:pt x="21" y="332"/>
                  </a:lnTo>
                  <a:lnTo>
                    <a:pt x="26" y="329"/>
                  </a:lnTo>
                  <a:lnTo>
                    <a:pt x="32" y="327"/>
                  </a:lnTo>
                  <a:lnTo>
                    <a:pt x="38" y="323"/>
                  </a:lnTo>
                  <a:lnTo>
                    <a:pt x="43" y="319"/>
                  </a:lnTo>
                  <a:lnTo>
                    <a:pt x="49" y="315"/>
                  </a:lnTo>
                  <a:lnTo>
                    <a:pt x="53" y="311"/>
                  </a:lnTo>
                  <a:lnTo>
                    <a:pt x="61" y="308"/>
                  </a:lnTo>
                  <a:lnTo>
                    <a:pt x="68" y="300"/>
                  </a:lnTo>
                  <a:lnTo>
                    <a:pt x="76" y="294"/>
                  </a:lnTo>
                  <a:lnTo>
                    <a:pt x="83" y="291"/>
                  </a:lnTo>
                  <a:lnTo>
                    <a:pt x="89" y="285"/>
                  </a:lnTo>
                  <a:lnTo>
                    <a:pt x="95" y="279"/>
                  </a:lnTo>
                  <a:lnTo>
                    <a:pt x="102" y="275"/>
                  </a:lnTo>
                  <a:lnTo>
                    <a:pt x="108" y="270"/>
                  </a:lnTo>
                  <a:lnTo>
                    <a:pt x="114" y="266"/>
                  </a:lnTo>
                  <a:lnTo>
                    <a:pt x="119" y="262"/>
                  </a:lnTo>
                  <a:lnTo>
                    <a:pt x="125" y="258"/>
                  </a:lnTo>
                  <a:lnTo>
                    <a:pt x="131" y="253"/>
                  </a:lnTo>
                  <a:lnTo>
                    <a:pt x="137" y="249"/>
                  </a:lnTo>
                  <a:lnTo>
                    <a:pt x="142" y="243"/>
                  </a:lnTo>
                  <a:lnTo>
                    <a:pt x="150" y="237"/>
                  </a:lnTo>
                  <a:lnTo>
                    <a:pt x="157" y="230"/>
                  </a:lnTo>
                  <a:lnTo>
                    <a:pt x="165" y="224"/>
                  </a:lnTo>
                  <a:lnTo>
                    <a:pt x="171" y="218"/>
                  </a:lnTo>
                  <a:lnTo>
                    <a:pt x="176" y="213"/>
                  </a:lnTo>
                  <a:lnTo>
                    <a:pt x="182" y="207"/>
                  </a:lnTo>
                  <a:lnTo>
                    <a:pt x="188" y="201"/>
                  </a:lnTo>
                  <a:lnTo>
                    <a:pt x="194" y="195"/>
                  </a:lnTo>
                  <a:lnTo>
                    <a:pt x="199" y="190"/>
                  </a:lnTo>
                  <a:lnTo>
                    <a:pt x="205" y="182"/>
                  </a:lnTo>
                  <a:lnTo>
                    <a:pt x="211" y="178"/>
                  </a:lnTo>
                  <a:lnTo>
                    <a:pt x="216" y="171"/>
                  </a:lnTo>
                  <a:lnTo>
                    <a:pt x="222" y="165"/>
                  </a:lnTo>
                  <a:lnTo>
                    <a:pt x="228" y="157"/>
                  </a:lnTo>
                  <a:lnTo>
                    <a:pt x="233" y="152"/>
                  </a:lnTo>
                  <a:lnTo>
                    <a:pt x="239" y="146"/>
                  </a:lnTo>
                  <a:lnTo>
                    <a:pt x="243" y="140"/>
                  </a:lnTo>
                  <a:lnTo>
                    <a:pt x="249" y="133"/>
                  </a:lnTo>
                  <a:lnTo>
                    <a:pt x="254" y="127"/>
                  </a:lnTo>
                  <a:lnTo>
                    <a:pt x="258" y="119"/>
                  </a:lnTo>
                  <a:lnTo>
                    <a:pt x="262" y="112"/>
                  </a:lnTo>
                  <a:lnTo>
                    <a:pt x="266" y="106"/>
                  </a:lnTo>
                  <a:lnTo>
                    <a:pt x="271" y="98"/>
                  </a:lnTo>
                  <a:lnTo>
                    <a:pt x="275" y="91"/>
                  </a:lnTo>
                  <a:lnTo>
                    <a:pt x="279" y="85"/>
                  </a:lnTo>
                  <a:lnTo>
                    <a:pt x="283" y="78"/>
                  </a:lnTo>
                  <a:lnTo>
                    <a:pt x="287" y="72"/>
                  </a:lnTo>
                  <a:lnTo>
                    <a:pt x="290" y="62"/>
                  </a:lnTo>
                  <a:lnTo>
                    <a:pt x="294" y="55"/>
                  </a:lnTo>
                  <a:lnTo>
                    <a:pt x="296" y="47"/>
                  </a:lnTo>
                  <a:lnTo>
                    <a:pt x="300" y="41"/>
                  </a:lnTo>
                  <a:lnTo>
                    <a:pt x="302" y="34"/>
                  </a:lnTo>
                  <a:lnTo>
                    <a:pt x="306" y="26"/>
                  </a:lnTo>
                  <a:lnTo>
                    <a:pt x="308" y="19"/>
                  </a:lnTo>
                  <a:lnTo>
                    <a:pt x="311" y="11"/>
                  </a:lnTo>
                  <a:lnTo>
                    <a:pt x="313" y="3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0" y="1"/>
                  </a:lnTo>
                  <a:lnTo>
                    <a:pt x="336" y="5"/>
                  </a:lnTo>
                  <a:lnTo>
                    <a:pt x="340" y="11"/>
                  </a:lnTo>
                  <a:lnTo>
                    <a:pt x="342" y="15"/>
                  </a:lnTo>
                  <a:lnTo>
                    <a:pt x="344" y="19"/>
                  </a:lnTo>
                  <a:lnTo>
                    <a:pt x="344" y="22"/>
                  </a:lnTo>
                  <a:lnTo>
                    <a:pt x="344" y="28"/>
                  </a:lnTo>
                  <a:lnTo>
                    <a:pt x="344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3251" y="2019"/>
              <a:ext cx="263" cy="273"/>
            </a:xfrm>
            <a:custGeom>
              <a:avLst/>
              <a:gdLst/>
              <a:ahLst/>
              <a:cxnLst>
                <a:cxn ang="0">
                  <a:pos x="207" y="536"/>
                </a:cxn>
                <a:cxn ang="0">
                  <a:pos x="241" y="504"/>
                </a:cxn>
                <a:cxn ang="0">
                  <a:pos x="231" y="479"/>
                </a:cxn>
                <a:cxn ang="0">
                  <a:pos x="220" y="454"/>
                </a:cxn>
                <a:cxn ang="0">
                  <a:pos x="203" y="426"/>
                </a:cxn>
                <a:cxn ang="0">
                  <a:pos x="184" y="393"/>
                </a:cxn>
                <a:cxn ang="0">
                  <a:pos x="161" y="355"/>
                </a:cxn>
                <a:cxn ang="0">
                  <a:pos x="138" y="319"/>
                </a:cxn>
                <a:cxn ang="0">
                  <a:pos x="116" y="281"/>
                </a:cxn>
                <a:cxn ang="0">
                  <a:pos x="95" y="247"/>
                </a:cxn>
                <a:cxn ang="0">
                  <a:pos x="76" y="215"/>
                </a:cxn>
                <a:cxn ang="0">
                  <a:pos x="57" y="182"/>
                </a:cxn>
                <a:cxn ang="0">
                  <a:pos x="51" y="154"/>
                </a:cxn>
                <a:cxn ang="0">
                  <a:pos x="74" y="133"/>
                </a:cxn>
                <a:cxn ang="0">
                  <a:pos x="100" y="125"/>
                </a:cxn>
                <a:cxn ang="0">
                  <a:pos x="123" y="133"/>
                </a:cxn>
                <a:cxn ang="0">
                  <a:pos x="156" y="148"/>
                </a:cxn>
                <a:cxn ang="0">
                  <a:pos x="180" y="161"/>
                </a:cxn>
                <a:cxn ang="0">
                  <a:pos x="209" y="177"/>
                </a:cxn>
                <a:cxn ang="0">
                  <a:pos x="241" y="194"/>
                </a:cxn>
                <a:cxn ang="0">
                  <a:pos x="273" y="211"/>
                </a:cxn>
                <a:cxn ang="0">
                  <a:pos x="304" y="228"/>
                </a:cxn>
                <a:cxn ang="0">
                  <a:pos x="332" y="243"/>
                </a:cxn>
                <a:cxn ang="0">
                  <a:pos x="361" y="258"/>
                </a:cxn>
                <a:cxn ang="0">
                  <a:pos x="397" y="275"/>
                </a:cxn>
                <a:cxn ang="0">
                  <a:pos x="421" y="272"/>
                </a:cxn>
                <a:cxn ang="0">
                  <a:pos x="459" y="237"/>
                </a:cxn>
                <a:cxn ang="0">
                  <a:pos x="450" y="215"/>
                </a:cxn>
                <a:cxn ang="0">
                  <a:pos x="423" y="197"/>
                </a:cxn>
                <a:cxn ang="0">
                  <a:pos x="387" y="178"/>
                </a:cxn>
                <a:cxn ang="0">
                  <a:pos x="342" y="158"/>
                </a:cxn>
                <a:cxn ang="0">
                  <a:pos x="300" y="139"/>
                </a:cxn>
                <a:cxn ang="0">
                  <a:pos x="262" y="127"/>
                </a:cxn>
                <a:cxn ang="0">
                  <a:pos x="228" y="118"/>
                </a:cxn>
                <a:cxn ang="0">
                  <a:pos x="195" y="106"/>
                </a:cxn>
                <a:cxn ang="0">
                  <a:pos x="167" y="97"/>
                </a:cxn>
                <a:cxn ang="0">
                  <a:pos x="140" y="89"/>
                </a:cxn>
                <a:cxn ang="0">
                  <a:pos x="112" y="76"/>
                </a:cxn>
                <a:cxn ang="0">
                  <a:pos x="119" y="68"/>
                </a:cxn>
                <a:cxn ang="0">
                  <a:pos x="150" y="68"/>
                </a:cxn>
                <a:cxn ang="0">
                  <a:pos x="186" y="68"/>
                </a:cxn>
                <a:cxn ang="0">
                  <a:pos x="211" y="68"/>
                </a:cxn>
                <a:cxn ang="0">
                  <a:pos x="235" y="68"/>
                </a:cxn>
                <a:cxn ang="0">
                  <a:pos x="260" y="68"/>
                </a:cxn>
                <a:cxn ang="0">
                  <a:pos x="288" y="68"/>
                </a:cxn>
                <a:cxn ang="0">
                  <a:pos x="330" y="68"/>
                </a:cxn>
                <a:cxn ang="0">
                  <a:pos x="363" y="64"/>
                </a:cxn>
                <a:cxn ang="0">
                  <a:pos x="399" y="62"/>
                </a:cxn>
                <a:cxn ang="0">
                  <a:pos x="433" y="57"/>
                </a:cxn>
                <a:cxn ang="0">
                  <a:pos x="465" y="49"/>
                </a:cxn>
                <a:cxn ang="0">
                  <a:pos x="492" y="43"/>
                </a:cxn>
                <a:cxn ang="0">
                  <a:pos x="522" y="32"/>
                </a:cxn>
                <a:cxn ang="0">
                  <a:pos x="518" y="2"/>
                </a:cxn>
                <a:cxn ang="0">
                  <a:pos x="161" y="481"/>
                </a:cxn>
              </a:cxnLst>
              <a:rect l="0" t="0" r="r" b="b"/>
              <a:pathLst>
                <a:path w="526" h="546">
                  <a:moveTo>
                    <a:pt x="161" y="481"/>
                  </a:moveTo>
                  <a:lnTo>
                    <a:pt x="197" y="546"/>
                  </a:lnTo>
                  <a:lnTo>
                    <a:pt x="197" y="544"/>
                  </a:lnTo>
                  <a:lnTo>
                    <a:pt x="201" y="542"/>
                  </a:lnTo>
                  <a:lnTo>
                    <a:pt x="207" y="536"/>
                  </a:lnTo>
                  <a:lnTo>
                    <a:pt x="214" y="532"/>
                  </a:lnTo>
                  <a:lnTo>
                    <a:pt x="220" y="527"/>
                  </a:lnTo>
                  <a:lnTo>
                    <a:pt x="228" y="519"/>
                  </a:lnTo>
                  <a:lnTo>
                    <a:pt x="235" y="511"/>
                  </a:lnTo>
                  <a:lnTo>
                    <a:pt x="241" y="504"/>
                  </a:lnTo>
                  <a:lnTo>
                    <a:pt x="241" y="502"/>
                  </a:lnTo>
                  <a:lnTo>
                    <a:pt x="239" y="496"/>
                  </a:lnTo>
                  <a:lnTo>
                    <a:pt x="237" y="490"/>
                  </a:lnTo>
                  <a:lnTo>
                    <a:pt x="233" y="483"/>
                  </a:lnTo>
                  <a:lnTo>
                    <a:pt x="231" y="479"/>
                  </a:lnTo>
                  <a:lnTo>
                    <a:pt x="230" y="475"/>
                  </a:lnTo>
                  <a:lnTo>
                    <a:pt x="228" y="469"/>
                  </a:lnTo>
                  <a:lnTo>
                    <a:pt x="226" y="466"/>
                  </a:lnTo>
                  <a:lnTo>
                    <a:pt x="222" y="460"/>
                  </a:lnTo>
                  <a:lnTo>
                    <a:pt x="220" y="454"/>
                  </a:lnTo>
                  <a:lnTo>
                    <a:pt x="218" y="450"/>
                  </a:lnTo>
                  <a:lnTo>
                    <a:pt x="214" y="445"/>
                  </a:lnTo>
                  <a:lnTo>
                    <a:pt x="211" y="437"/>
                  </a:lnTo>
                  <a:lnTo>
                    <a:pt x="207" y="431"/>
                  </a:lnTo>
                  <a:lnTo>
                    <a:pt x="203" y="426"/>
                  </a:lnTo>
                  <a:lnTo>
                    <a:pt x="199" y="420"/>
                  </a:lnTo>
                  <a:lnTo>
                    <a:pt x="195" y="412"/>
                  </a:lnTo>
                  <a:lnTo>
                    <a:pt x="192" y="407"/>
                  </a:lnTo>
                  <a:lnTo>
                    <a:pt x="188" y="399"/>
                  </a:lnTo>
                  <a:lnTo>
                    <a:pt x="184" y="393"/>
                  </a:lnTo>
                  <a:lnTo>
                    <a:pt x="180" y="386"/>
                  </a:lnTo>
                  <a:lnTo>
                    <a:pt x="174" y="378"/>
                  </a:lnTo>
                  <a:lnTo>
                    <a:pt x="171" y="371"/>
                  </a:lnTo>
                  <a:lnTo>
                    <a:pt x="167" y="363"/>
                  </a:lnTo>
                  <a:lnTo>
                    <a:pt x="161" y="355"/>
                  </a:lnTo>
                  <a:lnTo>
                    <a:pt x="157" y="348"/>
                  </a:lnTo>
                  <a:lnTo>
                    <a:pt x="154" y="340"/>
                  </a:lnTo>
                  <a:lnTo>
                    <a:pt x="148" y="334"/>
                  </a:lnTo>
                  <a:lnTo>
                    <a:pt x="144" y="327"/>
                  </a:lnTo>
                  <a:lnTo>
                    <a:pt x="138" y="319"/>
                  </a:lnTo>
                  <a:lnTo>
                    <a:pt x="133" y="312"/>
                  </a:lnTo>
                  <a:lnTo>
                    <a:pt x="129" y="304"/>
                  </a:lnTo>
                  <a:lnTo>
                    <a:pt x="125" y="296"/>
                  </a:lnTo>
                  <a:lnTo>
                    <a:pt x="119" y="289"/>
                  </a:lnTo>
                  <a:lnTo>
                    <a:pt x="116" y="281"/>
                  </a:lnTo>
                  <a:lnTo>
                    <a:pt x="112" y="275"/>
                  </a:lnTo>
                  <a:lnTo>
                    <a:pt x="106" y="268"/>
                  </a:lnTo>
                  <a:lnTo>
                    <a:pt x="102" y="260"/>
                  </a:lnTo>
                  <a:lnTo>
                    <a:pt x="99" y="253"/>
                  </a:lnTo>
                  <a:lnTo>
                    <a:pt x="95" y="247"/>
                  </a:lnTo>
                  <a:lnTo>
                    <a:pt x="91" y="239"/>
                  </a:lnTo>
                  <a:lnTo>
                    <a:pt x="87" y="234"/>
                  </a:lnTo>
                  <a:lnTo>
                    <a:pt x="83" y="228"/>
                  </a:lnTo>
                  <a:lnTo>
                    <a:pt x="80" y="222"/>
                  </a:lnTo>
                  <a:lnTo>
                    <a:pt x="76" y="215"/>
                  </a:lnTo>
                  <a:lnTo>
                    <a:pt x="72" y="209"/>
                  </a:lnTo>
                  <a:lnTo>
                    <a:pt x="70" y="205"/>
                  </a:lnTo>
                  <a:lnTo>
                    <a:pt x="68" y="199"/>
                  </a:lnTo>
                  <a:lnTo>
                    <a:pt x="62" y="190"/>
                  </a:lnTo>
                  <a:lnTo>
                    <a:pt x="57" y="182"/>
                  </a:lnTo>
                  <a:lnTo>
                    <a:pt x="53" y="175"/>
                  </a:lnTo>
                  <a:lnTo>
                    <a:pt x="51" y="169"/>
                  </a:lnTo>
                  <a:lnTo>
                    <a:pt x="49" y="165"/>
                  </a:lnTo>
                  <a:lnTo>
                    <a:pt x="49" y="163"/>
                  </a:lnTo>
                  <a:lnTo>
                    <a:pt x="51" y="154"/>
                  </a:lnTo>
                  <a:lnTo>
                    <a:pt x="57" y="146"/>
                  </a:lnTo>
                  <a:lnTo>
                    <a:pt x="59" y="142"/>
                  </a:lnTo>
                  <a:lnTo>
                    <a:pt x="62" y="139"/>
                  </a:lnTo>
                  <a:lnTo>
                    <a:pt x="68" y="137"/>
                  </a:lnTo>
                  <a:lnTo>
                    <a:pt x="74" y="133"/>
                  </a:lnTo>
                  <a:lnTo>
                    <a:pt x="78" y="131"/>
                  </a:lnTo>
                  <a:lnTo>
                    <a:pt x="83" y="127"/>
                  </a:lnTo>
                  <a:lnTo>
                    <a:pt x="89" y="127"/>
                  </a:lnTo>
                  <a:lnTo>
                    <a:pt x="95" y="127"/>
                  </a:lnTo>
                  <a:lnTo>
                    <a:pt x="100" y="125"/>
                  </a:lnTo>
                  <a:lnTo>
                    <a:pt x="106" y="127"/>
                  </a:lnTo>
                  <a:lnTo>
                    <a:pt x="110" y="127"/>
                  </a:lnTo>
                  <a:lnTo>
                    <a:pt x="118" y="129"/>
                  </a:lnTo>
                  <a:lnTo>
                    <a:pt x="118" y="129"/>
                  </a:lnTo>
                  <a:lnTo>
                    <a:pt x="123" y="133"/>
                  </a:lnTo>
                  <a:lnTo>
                    <a:pt x="127" y="135"/>
                  </a:lnTo>
                  <a:lnTo>
                    <a:pt x="135" y="139"/>
                  </a:lnTo>
                  <a:lnTo>
                    <a:pt x="142" y="142"/>
                  </a:lnTo>
                  <a:lnTo>
                    <a:pt x="150" y="146"/>
                  </a:lnTo>
                  <a:lnTo>
                    <a:pt x="156" y="148"/>
                  </a:lnTo>
                  <a:lnTo>
                    <a:pt x="159" y="152"/>
                  </a:lnTo>
                  <a:lnTo>
                    <a:pt x="165" y="154"/>
                  </a:lnTo>
                  <a:lnTo>
                    <a:pt x="171" y="158"/>
                  </a:lnTo>
                  <a:lnTo>
                    <a:pt x="176" y="159"/>
                  </a:lnTo>
                  <a:lnTo>
                    <a:pt x="180" y="161"/>
                  </a:lnTo>
                  <a:lnTo>
                    <a:pt x="186" y="165"/>
                  </a:lnTo>
                  <a:lnTo>
                    <a:pt x="192" y="167"/>
                  </a:lnTo>
                  <a:lnTo>
                    <a:pt x="197" y="171"/>
                  </a:lnTo>
                  <a:lnTo>
                    <a:pt x="203" y="175"/>
                  </a:lnTo>
                  <a:lnTo>
                    <a:pt x="209" y="177"/>
                  </a:lnTo>
                  <a:lnTo>
                    <a:pt x="216" y="180"/>
                  </a:lnTo>
                  <a:lnTo>
                    <a:pt x="220" y="182"/>
                  </a:lnTo>
                  <a:lnTo>
                    <a:pt x="228" y="188"/>
                  </a:lnTo>
                  <a:lnTo>
                    <a:pt x="233" y="190"/>
                  </a:lnTo>
                  <a:lnTo>
                    <a:pt x="241" y="194"/>
                  </a:lnTo>
                  <a:lnTo>
                    <a:pt x="247" y="197"/>
                  </a:lnTo>
                  <a:lnTo>
                    <a:pt x="252" y="201"/>
                  </a:lnTo>
                  <a:lnTo>
                    <a:pt x="260" y="205"/>
                  </a:lnTo>
                  <a:lnTo>
                    <a:pt x="266" y="209"/>
                  </a:lnTo>
                  <a:lnTo>
                    <a:pt x="273" y="211"/>
                  </a:lnTo>
                  <a:lnTo>
                    <a:pt x="279" y="215"/>
                  </a:lnTo>
                  <a:lnTo>
                    <a:pt x="285" y="218"/>
                  </a:lnTo>
                  <a:lnTo>
                    <a:pt x="290" y="222"/>
                  </a:lnTo>
                  <a:lnTo>
                    <a:pt x="296" y="224"/>
                  </a:lnTo>
                  <a:lnTo>
                    <a:pt x="304" y="228"/>
                  </a:lnTo>
                  <a:lnTo>
                    <a:pt x="309" y="230"/>
                  </a:lnTo>
                  <a:lnTo>
                    <a:pt x="315" y="234"/>
                  </a:lnTo>
                  <a:lnTo>
                    <a:pt x="321" y="237"/>
                  </a:lnTo>
                  <a:lnTo>
                    <a:pt x="326" y="239"/>
                  </a:lnTo>
                  <a:lnTo>
                    <a:pt x="332" y="243"/>
                  </a:lnTo>
                  <a:lnTo>
                    <a:pt x="338" y="247"/>
                  </a:lnTo>
                  <a:lnTo>
                    <a:pt x="344" y="249"/>
                  </a:lnTo>
                  <a:lnTo>
                    <a:pt x="349" y="253"/>
                  </a:lnTo>
                  <a:lnTo>
                    <a:pt x="355" y="255"/>
                  </a:lnTo>
                  <a:lnTo>
                    <a:pt x="361" y="258"/>
                  </a:lnTo>
                  <a:lnTo>
                    <a:pt x="368" y="260"/>
                  </a:lnTo>
                  <a:lnTo>
                    <a:pt x="378" y="266"/>
                  </a:lnTo>
                  <a:lnTo>
                    <a:pt x="385" y="270"/>
                  </a:lnTo>
                  <a:lnTo>
                    <a:pt x="393" y="274"/>
                  </a:lnTo>
                  <a:lnTo>
                    <a:pt x="397" y="275"/>
                  </a:lnTo>
                  <a:lnTo>
                    <a:pt x="402" y="277"/>
                  </a:lnTo>
                  <a:lnTo>
                    <a:pt x="406" y="277"/>
                  </a:lnTo>
                  <a:lnTo>
                    <a:pt x="410" y="279"/>
                  </a:lnTo>
                  <a:lnTo>
                    <a:pt x="414" y="277"/>
                  </a:lnTo>
                  <a:lnTo>
                    <a:pt x="421" y="272"/>
                  </a:lnTo>
                  <a:lnTo>
                    <a:pt x="429" y="266"/>
                  </a:lnTo>
                  <a:lnTo>
                    <a:pt x="439" y="260"/>
                  </a:lnTo>
                  <a:lnTo>
                    <a:pt x="446" y="253"/>
                  </a:lnTo>
                  <a:lnTo>
                    <a:pt x="454" y="245"/>
                  </a:lnTo>
                  <a:lnTo>
                    <a:pt x="459" y="237"/>
                  </a:lnTo>
                  <a:lnTo>
                    <a:pt x="463" y="232"/>
                  </a:lnTo>
                  <a:lnTo>
                    <a:pt x="461" y="226"/>
                  </a:lnTo>
                  <a:lnTo>
                    <a:pt x="458" y="222"/>
                  </a:lnTo>
                  <a:lnTo>
                    <a:pt x="454" y="218"/>
                  </a:lnTo>
                  <a:lnTo>
                    <a:pt x="450" y="215"/>
                  </a:lnTo>
                  <a:lnTo>
                    <a:pt x="446" y="213"/>
                  </a:lnTo>
                  <a:lnTo>
                    <a:pt x="442" y="209"/>
                  </a:lnTo>
                  <a:lnTo>
                    <a:pt x="435" y="205"/>
                  </a:lnTo>
                  <a:lnTo>
                    <a:pt x="429" y="201"/>
                  </a:lnTo>
                  <a:lnTo>
                    <a:pt x="423" y="197"/>
                  </a:lnTo>
                  <a:lnTo>
                    <a:pt x="418" y="194"/>
                  </a:lnTo>
                  <a:lnTo>
                    <a:pt x="410" y="190"/>
                  </a:lnTo>
                  <a:lnTo>
                    <a:pt x="402" y="186"/>
                  </a:lnTo>
                  <a:lnTo>
                    <a:pt x="395" y="182"/>
                  </a:lnTo>
                  <a:lnTo>
                    <a:pt x="387" y="178"/>
                  </a:lnTo>
                  <a:lnTo>
                    <a:pt x="378" y="175"/>
                  </a:lnTo>
                  <a:lnTo>
                    <a:pt x="368" y="171"/>
                  </a:lnTo>
                  <a:lnTo>
                    <a:pt x="361" y="165"/>
                  </a:lnTo>
                  <a:lnTo>
                    <a:pt x="351" y="161"/>
                  </a:lnTo>
                  <a:lnTo>
                    <a:pt x="342" y="158"/>
                  </a:lnTo>
                  <a:lnTo>
                    <a:pt x="334" y="154"/>
                  </a:lnTo>
                  <a:lnTo>
                    <a:pt x="325" y="150"/>
                  </a:lnTo>
                  <a:lnTo>
                    <a:pt x="317" y="146"/>
                  </a:lnTo>
                  <a:lnTo>
                    <a:pt x="307" y="142"/>
                  </a:lnTo>
                  <a:lnTo>
                    <a:pt x="300" y="139"/>
                  </a:lnTo>
                  <a:lnTo>
                    <a:pt x="290" y="137"/>
                  </a:lnTo>
                  <a:lnTo>
                    <a:pt x="283" y="135"/>
                  </a:lnTo>
                  <a:lnTo>
                    <a:pt x="275" y="131"/>
                  </a:lnTo>
                  <a:lnTo>
                    <a:pt x="268" y="129"/>
                  </a:lnTo>
                  <a:lnTo>
                    <a:pt x="262" y="127"/>
                  </a:lnTo>
                  <a:lnTo>
                    <a:pt x="256" y="125"/>
                  </a:lnTo>
                  <a:lnTo>
                    <a:pt x="249" y="123"/>
                  </a:lnTo>
                  <a:lnTo>
                    <a:pt x="241" y="119"/>
                  </a:lnTo>
                  <a:lnTo>
                    <a:pt x="233" y="119"/>
                  </a:lnTo>
                  <a:lnTo>
                    <a:pt x="228" y="118"/>
                  </a:lnTo>
                  <a:lnTo>
                    <a:pt x="222" y="114"/>
                  </a:lnTo>
                  <a:lnTo>
                    <a:pt x="216" y="112"/>
                  </a:lnTo>
                  <a:lnTo>
                    <a:pt x="209" y="112"/>
                  </a:lnTo>
                  <a:lnTo>
                    <a:pt x="203" y="110"/>
                  </a:lnTo>
                  <a:lnTo>
                    <a:pt x="195" y="106"/>
                  </a:lnTo>
                  <a:lnTo>
                    <a:pt x="190" y="106"/>
                  </a:lnTo>
                  <a:lnTo>
                    <a:pt x="184" y="104"/>
                  </a:lnTo>
                  <a:lnTo>
                    <a:pt x="178" y="102"/>
                  </a:lnTo>
                  <a:lnTo>
                    <a:pt x="171" y="99"/>
                  </a:lnTo>
                  <a:lnTo>
                    <a:pt x="167" y="97"/>
                  </a:lnTo>
                  <a:lnTo>
                    <a:pt x="161" y="97"/>
                  </a:lnTo>
                  <a:lnTo>
                    <a:pt x="156" y="95"/>
                  </a:lnTo>
                  <a:lnTo>
                    <a:pt x="150" y="93"/>
                  </a:lnTo>
                  <a:lnTo>
                    <a:pt x="146" y="91"/>
                  </a:lnTo>
                  <a:lnTo>
                    <a:pt x="140" y="89"/>
                  </a:lnTo>
                  <a:lnTo>
                    <a:pt x="137" y="87"/>
                  </a:lnTo>
                  <a:lnTo>
                    <a:pt x="129" y="85"/>
                  </a:lnTo>
                  <a:lnTo>
                    <a:pt x="123" y="81"/>
                  </a:lnTo>
                  <a:lnTo>
                    <a:pt x="118" y="80"/>
                  </a:lnTo>
                  <a:lnTo>
                    <a:pt x="112" y="76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12" y="70"/>
                  </a:lnTo>
                  <a:lnTo>
                    <a:pt x="118" y="70"/>
                  </a:lnTo>
                  <a:lnTo>
                    <a:pt x="119" y="68"/>
                  </a:lnTo>
                  <a:lnTo>
                    <a:pt x="125" y="68"/>
                  </a:lnTo>
                  <a:lnTo>
                    <a:pt x="131" y="68"/>
                  </a:lnTo>
                  <a:lnTo>
                    <a:pt x="137" y="68"/>
                  </a:lnTo>
                  <a:lnTo>
                    <a:pt x="142" y="68"/>
                  </a:lnTo>
                  <a:lnTo>
                    <a:pt x="150" y="68"/>
                  </a:lnTo>
                  <a:lnTo>
                    <a:pt x="157" y="68"/>
                  </a:lnTo>
                  <a:lnTo>
                    <a:pt x="165" y="68"/>
                  </a:lnTo>
                  <a:lnTo>
                    <a:pt x="173" y="68"/>
                  </a:lnTo>
                  <a:lnTo>
                    <a:pt x="182" y="68"/>
                  </a:lnTo>
                  <a:lnTo>
                    <a:pt x="186" y="68"/>
                  </a:lnTo>
                  <a:lnTo>
                    <a:pt x="192" y="68"/>
                  </a:lnTo>
                  <a:lnTo>
                    <a:pt x="197" y="68"/>
                  </a:lnTo>
                  <a:lnTo>
                    <a:pt x="203" y="68"/>
                  </a:lnTo>
                  <a:lnTo>
                    <a:pt x="207" y="68"/>
                  </a:lnTo>
                  <a:lnTo>
                    <a:pt x="211" y="68"/>
                  </a:lnTo>
                  <a:lnTo>
                    <a:pt x="216" y="68"/>
                  </a:lnTo>
                  <a:lnTo>
                    <a:pt x="220" y="68"/>
                  </a:lnTo>
                  <a:lnTo>
                    <a:pt x="226" y="68"/>
                  </a:lnTo>
                  <a:lnTo>
                    <a:pt x="231" y="68"/>
                  </a:lnTo>
                  <a:lnTo>
                    <a:pt x="235" y="68"/>
                  </a:lnTo>
                  <a:lnTo>
                    <a:pt x="241" y="68"/>
                  </a:lnTo>
                  <a:lnTo>
                    <a:pt x="245" y="68"/>
                  </a:lnTo>
                  <a:lnTo>
                    <a:pt x="250" y="68"/>
                  </a:lnTo>
                  <a:lnTo>
                    <a:pt x="256" y="68"/>
                  </a:lnTo>
                  <a:lnTo>
                    <a:pt x="260" y="68"/>
                  </a:lnTo>
                  <a:lnTo>
                    <a:pt x="264" y="68"/>
                  </a:lnTo>
                  <a:lnTo>
                    <a:pt x="269" y="68"/>
                  </a:lnTo>
                  <a:lnTo>
                    <a:pt x="275" y="68"/>
                  </a:lnTo>
                  <a:lnTo>
                    <a:pt x="279" y="68"/>
                  </a:lnTo>
                  <a:lnTo>
                    <a:pt x="288" y="68"/>
                  </a:lnTo>
                  <a:lnTo>
                    <a:pt x="296" y="68"/>
                  </a:lnTo>
                  <a:lnTo>
                    <a:pt x="306" y="68"/>
                  </a:lnTo>
                  <a:lnTo>
                    <a:pt x="315" y="68"/>
                  </a:lnTo>
                  <a:lnTo>
                    <a:pt x="323" y="68"/>
                  </a:lnTo>
                  <a:lnTo>
                    <a:pt x="330" y="68"/>
                  </a:lnTo>
                  <a:lnTo>
                    <a:pt x="338" y="68"/>
                  </a:lnTo>
                  <a:lnTo>
                    <a:pt x="345" y="68"/>
                  </a:lnTo>
                  <a:lnTo>
                    <a:pt x="349" y="66"/>
                  </a:lnTo>
                  <a:lnTo>
                    <a:pt x="357" y="66"/>
                  </a:lnTo>
                  <a:lnTo>
                    <a:pt x="363" y="64"/>
                  </a:lnTo>
                  <a:lnTo>
                    <a:pt x="370" y="64"/>
                  </a:lnTo>
                  <a:lnTo>
                    <a:pt x="378" y="64"/>
                  </a:lnTo>
                  <a:lnTo>
                    <a:pt x="383" y="62"/>
                  </a:lnTo>
                  <a:lnTo>
                    <a:pt x="391" y="62"/>
                  </a:lnTo>
                  <a:lnTo>
                    <a:pt x="399" y="62"/>
                  </a:lnTo>
                  <a:lnTo>
                    <a:pt x="404" y="61"/>
                  </a:lnTo>
                  <a:lnTo>
                    <a:pt x="412" y="59"/>
                  </a:lnTo>
                  <a:lnTo>
                    <a:pt x="420" y="57"/>
                  </a:lnTo>
                  <a:lnTo>
                    <a:pt x="425" y="57"/>
                  </a:lnTo>
                  <a:lnTo>
                    <a:pt x="433" y="57"/>
                  </a:lnTo>
                  <a:lnTo>
                    <a:pt x="439" y="55"/>
                  </a:lnTo>
                  <a:lnTo>
                    <a:pt x="446" y="53"/>
                  </a:lnTo>
                  <a:lnTo>
                    <a:pt x="454" y="53"/>
                  </a:lnTo>
                  <a:lnTo>
                    <a:pt x="459" y="51"/>
                  </a:lnTo>
                  <a:lnTo>
                    <a:pt x="465" y="49"/>
                  </a:lnTo>
                  <a:lnTo>
                    <a:pt x="471" y="49"/>
                  </a:lnTo>
                  <a:lnTo>
                    <a:pt x="477" y="47"/>
                  </a:lnTo>
                  <a:lnTo>
                    <a:pt x="482" y="45"/>
                  </a:lnTo>
                  <a:lnTo>
                    <a:pt x="488" y="45"/>
                  </a:lnTo>
                  <a:lnTo>
                    <a:pt x="492" y="43"/>
                  </a:lnTo>
                  <a:lnTo>
                    <a:pt x="497" y="42"/>
                  </a:lnTo>
                  <a:lnTo>
                    <a:pt x="505" y="40"/>
                  </a:lnTo>
                  <a:lnTo>
                    <a:pt x="513" y="38"/>
                  </a:lnTo>
                  <a:lnTo>
                    <a:pt x="518" y="34"/>
                  </a:lnTo>
                  <a:lnTo>
                    <a:pt x="522" y="32"/>
                  </a:lnTo>
                  <a:lnTo>
                    <a:pt x="524" y="24"/>
                  </a:lnTo>
                  <a:lnTo>
                    <a:pt x="526" y="21"/>
                  </a:lnTo>
                  <a:lnTo>
                    <a:pt x="526" y="15"/>
                  </a:lnTo>
                  <a:lnTo>
                    <a:pt x="524" y="9"/>
                  </a:lnTo>
                  <a:lnTo>
                    <a:pt x="518" y="2"/>
                  </a:lnTo>
                  <a:lnTo>
                    <a:pt x="516" y="0"/>
                  </a:lnTo>
                  <a:lnTo>
                    <a:pt x="32" y="45"/>
                  </a:lnTo>
                  <a:lnTo>
                    <a:pt x="0" y="144"/>
                  </a:lnTo>
                  <a:lnTo>
                    <a:pt x="161" y="481"/>
                  </a:lnTo>
                  <a:lnTo>
                    <a:pt x="161" y="481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3267" y="2052"/>
              <a:ext cx="179" cy="100"/>
            </a:xfrm>
            <a:custGeom>
              <a:avLst/>
              <a:gdLst/>
              <a:ahLst/>
              <a:cxnLst>
                <a:cxn ang="0">
                  <a:pos x="32" y="10"/>
                </a:cxn>
                <a:cxn ang="0">
                  <a:pos x="48" y="21"/>
                </a:cxn>
                <a:cxn ang="0">
                  <a:pos x="63" y="31"/>
                </a:cxn>
                <a:cxn ang="0">
                  <a:pos x="78" y="38"/>
                </a:cxn>
                <a:cxn ang="0">
                  <a:pos x="91" y="46"/>
                </a:cxn>
                <a:cxn ang="0">
                  <a:pos x="106" y="53"/>
                </a:cxn>
                <a:cxn ang="0">
                  <a:pos x="120" y="59"/>
                </a:cxn>
                <a:cxn ang="0">
                  <a:pos x="135" y="63"/>
                </a:cxn>
                <a:cxn ang="0">
                  <a:pos x="150" y="71"/>
                </a:cxn>
                <a:cxn ang="0">
                  <a:pos x="163" y="74"/>
                </a:cxn>
                <a:cxn ang="0">
                  <a:pos x="179" y="80"/>
                </a:cxn>
                <a:cxn ang="0">
                  <a:pos x="192" y="84"/>
                </a:cxn>
                <a:cxn ang="0">
                  <a:pos x="207" y="88"/>
                </a:cxn>
                <a:cxn ang="0">
                  <a:pos x="222" y="92"/>
                </a:cxn>
                <a:cxn ang="0">
                  <a:pos x="237" y="97"/>
                </a:cxn>
                <a:cxn ang="0">
                  <a:pos x="253" y="101"/>
                </a:cxn>
                <a:cxn ang="0">
                  <a:pos x="268" y="107"/>
                </a:cxn>
                <a:cxn ang="0">
                  <a:pos x="283" y="112"/>
                </a:cxn>
                <a:cxn ang="0">
                  <a:pos x="300" y="120"/>
                </a:cxn>
                <a:cxn ang="0">
                  <a:pos x="315" y="128"/>
                </a:cxn>
                <a:cxn ang="0">
                  <a:pos x="332" y="137"/>
                </a:cxn>
                <a:cxn ang="0">
                  <a:pos x="348" y="149"/>
                </a:cxn>
                <a:cxn ang="0">
                  <a:pos x="357" y="164"/>
                </a:cxn>
                <a:cxn ang="0">
                  <a:pos x="355" y="179"/>
                </a:cxn>
                <a:cxn ang="0">
                  <a:pos x="346" y="192"/>
                </a:cxn>
                <a:cxn ang="0">
                  <a:pos x="331" y="198"/>
                </a:cxn>
                <a:cxn ang="0">
                  <a:pos x="313" y="194"/>
                </a:cxn>
                <a:cxn ang="0">
                  <a:pos x="294" y="185"/>
                </a:cxn>
                <a:cxn ang="0">
                  <a:pos x="279" y="175"/>
                </a:cxn>
                <a:cxn ang="0">
                  <a:pos x="264" y="168"/>
                </a:cxn>
                <a:cxn ang="0">
                  <a:pos x="249" y="160"/>
                </a:cxn>
                <a:cxn ang="0">
                  <a:pos x="234" y="152"/>
                </a:cxn>
                <a:cxn ang="0">
                  <a:pos x="220" y="145"/>
                </a:cxn>
                <a:cxn ang="0">
                  <a:pos x="205" y="139"/>
                </a:cxn>
                <a:cxn ang="0">
                  <a:pos x="192" y="131"/>
                </a:cxn>
                <a:cxn ang="0">
                  <a:pos x="163" y="120"/>
                </a:cxn>
                <a:cxn ang="0">
                  <a:pos x="146" y="111"/>
                </a:cxn>
                <a:cxn ang="0">
                  <a:pos x="131" y="105"/>
                </a:cxn>
                <a:cxn ang="0">
                  <a:pos x="118" y="97"/>
                </a:cxn>
                <a:cxn ang="0">
                  <a:pos x="105" y="90"/>
                </a:cxn>
                <a:cxn ang="0">
                  <a:pos x="82" y="78"/>
                </a:cxn>
                <a:cxn ang="0">
                  <a:pos x="67" y="69"/>
                </a:cxn>
                <a:cxn ang="0">
                  <a:pos x="53" y="59"/>
                </a:cxn>
                <a:cxn ang="0">
                  <a:pos x="38" y="50"/>
                </a:cxn>
                <a:cxn ang="0">
                  <a:pos x="25" y="40"/>
                </a:cxn>
                <a:cxn ang="0">
                  <a:pos x="10" y="29"/>
                </a:cxn>
                <a:cxn ang="0">
                  <a:pos x="0" y="15"/>
                </a:cxn>
                <a:cxn ang="0">
                  <a:pos x="6" y="0"/>
                </a:cxn>
                <a:cxn ang="0">
                  <a:pos x="23" y="4"/>
                </a:cxn>
              </a:cxnLst>
              <a:rect l="0" t="0" r="r" b="b"/>
              <a:pathLst>
                <a:path w="357" h="200">
                  <a:moveTo>
                    <a:pt x="23" y="4"/>
                  </a:moveTo>
                  <a:lnTo>
                    <a:pt x="27" y="8"/>
                  </a:lnTo>
                  <a:lnTo>
                    <a:pt x="32" y="10"/>
                  </a:lnTo>
                  <a:lnTo>
                    <a:pt x="38" y="14"/>
                  </a:lnTo>
                  <a:lnTo>
                    <a:pt x="42" y="17"/>
                  </a:lnTo>
                  <a:lnTo>
                    <a:pt x="48" y="21"/>
                  </a:lnTo>
                  <a:lnTo>
                    <a:pt x="53" y="23"/>
                  </a:lnTo>
                  <a:lnTo>
                    <a:pt x="57" y="27"/>
                  </a:lnTo>
                  <a:lnTo>
                    <a:pt x="63" y="31"/>
                  </a:lnTo>
                  <a:lnTo>
                    <a:pt x="67" y="33"/>
                  </a:lnTo>
                  <a:lnTo>
                    <a:pt x="72" y="36"/>
                  </a:lnTo>
                  <a:lnTo>
                    <a:pt x="78" y="38"/>
                  </a:lnTo>
                  <a:lnTo>
                    <a:pt x="82" y="42"/>
                  </a:lnTo>
                  <a:lnTo>
                    <a:pt x="86" y="44"/>
                  </a:lnTo>
                  <a:lnTo>
                    <a:pt x="91" y="46"/>
                  </a:lnTo>
                  <a:lnTo>
                    <a:pt x="97" y="50"/>
                  </a:lnTo>
                  <a:lnTo>
                    <a:pt x="101" y="52"/>
                  </a:lnTo>
                  <a:lnTo>
                    <a:pt x="106" y="53"/>
                  </a:lnTo>
                  <a:lnTo>
                    <a:pt x="110" y="55"/>
                  </a:lnTo>
                  <a:lnTo>
                    <a:pt x="116" y="57"/>
                  </a:lnTo>
                  <a:lnTo>
                    <a:pt x="120" y="59"/>
                  </a:lnTo>
                  <a:lnTo>
                    <a:pt x="125" y="61"/>
                  </a:lnTo>
                  <a:lnTo>
                    <a:pt x="131" y="61"/>
                  </a:lnTo>
                  <a:lnTo>
                    <a:pt x="135" y="63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50" y="71"/>
                  </a:lnTo>
                  <a:lnTo>
                    <a:pt x="154" y="71"/>
                  </a:lnTo>
                  <a:lnTo>
                    <a:pt x="160" y="73"/>
                  </a:lnTo>
                  <a:lnTo>
                    <a:pt x="163" y="74"/>
                  </a:lnTo>
                  <a:lnTo>
                    <a:pt x="169" y="76"/>
                  </a:lnTo>
                  <a:lnTo>
                    <a:pt x="175" y="78"/>
                  </a:lnTo>
                  <a:lnTo>
                    <a:pt x="179" y="80"/>
                  </a:lnTo>
                  <a:lnTo>
                    <a:pt x="184" y="80"/>
                  </a:lnTo>
                  <a:lnTo>
                    <a:pt x="188" y="82"/>
                  </a:lnTo>
                  <a:lnTo>
                    <a:pt x="192" y="84"/>
                  </a:lnTo>
                  <a:lnTo>
                    <a:pt x="198" y="86"/>
                  </a:lnTo>
                  <a:lnTo>
                    <a:pt x="201" y="86"/>
                  </a:lnTo>
                  <a:lnTo>
                    <a:pt x="207" y="88"/>
                  </a:lnTo>
                  <a:lnTo>
                    <a:pt x="213" y="88"/>
                  </a:lnTo>
                  <a:lnTo>
                    <a:pt x="217" y="92"/>
                  </a:lnTo>
                  <a:lnTo>
                    <a:pt x="222" y="92"/>
                  </a:lnTo>
                  <a:lnTo>
                    <a:pt x="228" y="93"/>
                  </a:lnTo>
                  <a:lnTo>
                    <a:pt x="232" y="95"/>
                  </a:lnTo>
                  <a:lnTo>
                    <a:pt x="237" y="97"/>
                  </a:lnTo>
                  <a:lnTo>
                    <a:pt x="243" y="99"/>
                  </a:lnTo>
                  <a:lnTo>
                    <a:pt x="247" y="101"/>
                  </a:lnTo>
                  <a:lnTo>
                    <a:pt x="253" y="101"/>
                  </a:lnTo>
                  <a:lnTo>
                    <a:pt x="258" y="105"/>
                  </a:lnTo>
                  <a:lnTo>
                    <a:pt x="262" y="105"/>
                  </a:lnTo>
                  <a:lnTo>
                    <a:pt x="268" y="107"/>
                  </a:lnTo>
                  <a:lnTo>
                    <a:pt x="274" y="109"/>
                  </a:lnTo>
                  <a:lnTo>
                    <a:pt x="279" y="111"/>
                  </a:lnTo>
                  <a:lnTo>
                    <a:pt x="283" y="112"/>
                  </a:lnTo>
                  <a:lnTo>
                    <a:pt x="289" y="116"/>
                  </a:lnTo>
                  <a:lnTo>
                    <a:pt x="294" y="118"/>
                  </a:lnTo>
                  <a:lnTo>
                    <a:pt x="300" y="120"/>
                  </a:lnTo>
                  <a:lnTo>
                    <a:pt x="304" y="124"/>
                  </a:lnTo>
                  <a:lnTo>
                    <a:pt x="310" y="126"/>
                  </a:lnTo>
                  <a:lnTo>
                    <a:pt x="315" y="128"/>
                  </a:lnTo>
                  <a:lnTo>
                    <a:pt x="321" y="131"/>
                  </a:lnTo>
                  <a:lnTo>
                    <a:pt x="327" y="133"/>
                  </a:lnTo>
                  <a:lnTo>
                    <a:pt x="332" y="137"/>
                  </a:lnTo>
                  <a:lnTo>
                    <a:pt x="338" y="141"/>
                  </a:lnTo>
                  <a:lnTo>
                    <a:pt x="344" y="145"/>
                  </a:lnTo>
                  <a:lnTo>
                    <a:pt x="348" y="149"/>
                  </a:lnTo>
                  <a:lnTo>
                    <a:pt x="353" y="152"/>
                  </a:lnTo>
                  <a:lnTo>
                    <a:pt x="355" y="158"/>
                  </a:lnTo>
                  <a:lnTo>
                    <a:pt x="357" y="164"/>
                  </a:lnTo>
                  <a:lnTo>
                    <a:pt x="357" y="168"/>
                  </a:lnTo>
                  <a:lnTo>
                    <a:pt x="357" y="173"/>
                  </a:lnTo>
                  <a:lnTo>
                    <a:pt x="355" y="179"/>
                  </a:lnTo>
                  <a:lnTo>
                    <a:pt x="353" y="185"/>
                  </a:lnTo>
                  <a:lnTo>
                    <a:pt x="350" y="189"/>
                  </a:lnTo>
                  <a:lnTo>
                    <a:pt x="346" y="192"/>
                  </a:lnTo>
                  <a:lnTo>
                    <a:pt x="340" y="194"/>
                  </a:lnTo>
                  <a:lnTo>
                    <a:pt x="336" y="198"/>
                  </a:lnTo>
                  <a:lnTo>
                    <a:pt x="331" y="198"/>
                  </a:lnTo>
                  <a:lnTo>
                    <a:pt x="325" y="200"/>
                  </a:lnTo>
                  <a:lnTo>
                    <a:pt x="319" y="198"/>
                  </a:lnTo>
                  <a:lnTo>
                    <a:pt x="313" y="194"/>
                  </a:lnTo>
                  <a:lnTo>
                    <a:pt x="308" y="190"/>
                  </a:lnTo>
                  <a:lnTo>
                    <a:pt x="302" y="187"/>
                  </a:lnTo>
                  <a:lnTo>
                    <a:pt x="294" y="185"/>
                  </a:lnTo>
                  <a:lnTo>
                    <a:pt x="291" y="181"/>
                  </a:lnTo>
                  <a:lnTo>
                    <a:pt x="285" y="179"/>
                  </a:lnTo>
                  <a:lnTo>
                    <a:pt x="279" y="175"/>
                  </a:lnTo>
                  <a:lnTo>
                    <a:pt x="275" y="173"/>
                  </a:lnTo>
                  <a:lnTo>
                    <a:pt x="270" y="171"/>
                  </a:lnTo>
                  <a:lnTo>
                    <a:pt x="264" y="168"/>
                  </a:lnTo>
                  <a:lnTo>
                    <a:pt x="258" y="164"/>
                  </a:lnTo>
                  <a:lnTo>
                    <a:pt x="255" y="162"/>
                  </a:lnTo>
                  <a:lnTo>
                    <a:pt x="249" y="160"/>
                  </a:lnTo>
                  <a:lnTo>
                    <a:pt x="243" y="156"/>
                  </a:lnTo>
                  <a:lnTo>
                    <a:pt x="239" y="154"/>
                  </a:lnTo>
                  <a:lnTo>
                    <a:pt x="234" y="152"/>
                  </a:lnTo>
                  <a:lnTo>
                    <a:pt x="230" y="150"/>
                  </a:lnTo>
                  <a:lnTo>
                    <a:pt x="224" y="149"/>
                  </a:lnTo>
                  <a:lnTo>
                    <a:pt x="220" y="145"/>
                  </a:lnTo>
                  <a:lnTo>
                    <a:pt x="215" y="143"/>
                  </a:lnTo>
                  <a:lnTo>
                    <a:pt x="209" y="141"/>
                  </a:lnTo>
                  <a:lnTo>
                    <a:pt x="205" y="139"/>
                  </a:lnTo>
                  <a:lnTo>
                    <a:pt x="201" y="137"/>
                  </a:lnTo>
                  <a:lnTo>
                    <a:pt x="196" y="133"/>
                  </a:lnTo>
                  <a:lnTo>
                    <a:pt x="192" y="131"/>
                  </a:lnTo>
                  <a:lnTo>
                    <a:pt x="182" y="128"/>
                  </a:lnTo>
                  <a:lnTo>
                    <a:pt x="173" y="124"/>
                  </a:lnTo>
                  <a:lnTo>
                    <a:pt x="163" y="120"/>
                  </a:lnTo>
                  <a:lnTo>
                    <a:pt x="156" y="116"/>
                  </a:lnTo>
                  <a:lnTo>
                    <a:pt x="150" y="114"/>
                  </a:lnTo>
                  <a:lnTo>
                    <a:pt x="146" y="111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1" y="105"/>
                  </a:lnTo>
                  <a:lnTo>
                    <a:pt x="127" y="101"/>
                  </a:lnTo>
                  <a:lnTo>
                    <a:pt x="124" y="99"/>
                  </a:lnTo>
                  <a:lnTo>
                    <a:pt x="118" y="97"/>
                  </a:lnTo>
                  <a:lnTo>
                    <a:pt x="114" y="95"/>
                  </a:lnTo>
                  <a:lnTo>
                    <a:pt x="108" y="93"/>
                  </a:lnTo>
                  <a:lnTo>
                    <a:pt x="105" y="90"/>
                  </a:lnTo>
                  <a:lnTo>
                    <a:pt x="101" y="88"/>
                  </a:lnTo>
                  <a:lnTo>
                    <a:pt x="91" y="82"/>
                  </a:lnTo>
                  <a:lnTo>
                    <a:pt x="82" y="78"/>
                  </a:lnTo>
                  <a:lnTo>
                    <a:pt x="78" y="74"/>
                  </a:lnTo>
                  <a:lnTo>
                    <a:pt x="72" y="73"/>
                  </a:lnTo>
                  <a:lnTo>
                    <a:pt x="67" y="69"/>
                  </a:lnTo>
                  <a:lnTo>
                    <a:pt x="63" y="67"/>
                  </a:lnTo>
                  <a:lnTo>
                    <a:pt x="57" y="63"/>
                  </a:lnTo>
                  <a:lnTo>
                    <a:pt x="53" y="59"/>
                  </a:lnTo>
                  <a:lnTo>
                    <a:pt x="48" y="55"/>
                  </a:lnTo>
                  <a:lnTo>
                    <a:pt x="44" y="53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29" y="42"/>
                  </a:lnTo>
                  <a:lnTo>
                    <a:pt x="25" y="40"/>
                  </a:lnTo>
                  <a:lnTo>
                    <a:pt x="19" y="36"/>
                  </a:lnTo>
                  <a:lnTo>
                    <a:pt x="15" y="33"/>
                  </a:lnTo>
                  <a:lnTo>
                    <a:pt x="10" y="29"/>
                  </a:lnTo>
                  <a:lnTo>
                    <a:pt x="6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3275" y="1995"/>
              <a:ext cx="237" cy="47"/>
            </a:xfrm>
            <a:custGeom>
              <a:avLst/>
              <a:gdLst/>
              <a:ahLst/>
              <a:cxnLst>
                <a:cxn ang="0">
                  <a:pos x="61" y="34"/>
                </a:cxn>
                <a:cxn ang="0">
                  <a:pos x="164" y="34"/>
                </a:cxn>
                <a:cxn ang="0">
                  <a:pos x="177" y="34"/>
                </a:cxn>
                <a:cxn ang="0">
                  <a:pos x="190" y="34"/>
                </a:cxn>
                <a:cxn ang="0">
                  <a:pos x="209" y="34"/>
                </a:cxn>
                <a:cxn ang="0">
                  <a:pos x="236" y="34"/>
                </a:cxn>
                <a:cxn ang="0">
                  <a:pos x="260" y="34"/>
                </a:cxn>
                <a:cxn ang="0">
                  <a:pos x="285" y="34"/>
                </a:cxn>
                <a:cxn ang="0">
                  <a:pos x="308" y="32"/>
                </a:cxn>
                <a:cxn ang="0">
                  <a:pos x="333" y="32"/>
                </a:cxn>
                <a:cxn ang="0">
                  <a:pos x="357" y="32"/>
                </a:cxn>
                <a:cxn ang="0">
                  <a:pos x="382" y="32"/>
                </a:cxn>
                <a:cxn ang="0">
                  <a:pos x="403" y="32"/>
                </a:cxn>
                <a:cxn ang="0">
                  <a:pos x="418" y="32"/>
                </a:cxn>
                <a:cxn ang="0">
                  <a:pos x="433" y="32"/>
                </a:cxn>
                <a:cxn ang="0">
                  <a:pos x="447" y="31"/>
                </a:cxn>
                <a:cxn ang="0">
                  <a:pos x="464" y="29"/>
                </a:cxn>
                <a:cxn ang="0">
                  <a:pos x="475" y="44"/>
                </a:cxn>
                <a:cxn ang="0">
                  <a:pos x="468" y="61"/>
                </a:cxn>
                <a:cxn ang="0">
                  <a:pos x="450" y="67"/>
                </a:cxn>
                <a:cxn ang="0">
                  <a:pos x="433" y="69"/>
                </a:cxn>
                <a:cxn ang="0">
                  <a:pos x="418" y="69"/>
                </a:cxn>
                <a:cxn ang="0">
                  <a:pos x="403" y="69"/>
                </a:cxn>
                <a:cxn ang="0">
                  <a:pos x="390" y="69"/>
                </a:cxn>
                <a:cxn ang="0">
                  <a:pos x="373" y="71"/>
                </a:cxn>
                <a:cxn ang="0">
                  <a:pos x="348" y="72"/>
                </a:cxn>
                <a:cxn ang="0">
                  <a:pos x="323" y="76"/>
                </a:cxn>
                <a:cxn ang="0">
                  <a:pos x="300" y="80"/>
                </a:cxn>
                <a:cxn ang="0">
                  <a:pos x="276" y="82"/>
                </a:cxn>
                <a:cxn ang="0">
                  <a:pos x="251" y="86"/>
                </a:cxn>
                <a:cxn ang="0">
                  <a:pos x="226" y="90"/>
                </a:cxn>
                <a:cxn ang="0">
                  <a:pos x="200" y="91"/>
                </a:cxn>
                <a:cxn ang="0">
                  <a:pos x="186" y="91"/>
                </a:cxn>
                <a:cxn ang="0">
                  <a:pos x="171" y="91"/>
                </a:cxn>
                <a:cxn ang="0">
                  <a:pos x="72" y="93"/>
                </a:cxn>
                <a:cxn ang="0">
                  <a:pos x="52" y="90"/>
                </a:cxn>
                <a:cxn ang="0">
                  <a:pos x="33" y="82"/>
                </a:cxn>
                <a:cxn ang="0">
                  <a:pos x="17" y="69"/>
                </a:cxn>
                <a:cxn ang="0">
                  <a:pos x="8" y="51"/>
                </a:cxn>
                <a:cxn ang="0">
                  <a:pos x="0" y="34"/>
                </a:cxn>
                <a:cxn ang="0">
                  <a:pos x="2" y="15"/>
                </a:cxn>
                <a:cxn ang="0">
                  <a:pos x="14" y="4"/>
                </a:cxn>
                <a:cxn ang="0">
                  <a:pos x="29" y="0"/>
                </a:cxn>
                <a:cxn ang="0">
                  <a:pos x="42" y="4"/>
                </a:cxn>
                <a:cxn ang="0">
                  <a:pos x="53" y="15"/>
                </a:cxn>
                <a:cxn ang="0">
                  <a:pos x="55" y="27"/>
                </a:cxn>
              </a:cxnLst>
              <a:rect l="0" t="0" r="r" b="b"/>
              <a:pathLst>
                <a:path w="475" h="93">
                  <a:moveTo>
                    <a:pt x="55" y="27"/>
                  </a:moveTo>
                  <a:lnTo>
                    <a:pt x="57" y="31"/>
                  </a:lnTo>
                  <a:lnTo>
                    <a:pt x="61" y="34"/>
                  </a:lnTo>
                  <a:lnTo>
                    <a:pt x="67" y="34"/>
                  </a:lnTo>
                  <a:lnTo>
                    <a:pt x="72" y="34"/>
                  </a:lnTo>
                  <a:lnTo>
                    <a:pt x="164" y="34"/>
                  </a:lnTo>
                  <a:lnTo>
                    <a:pt x="167" y="34"/>
                  </a:lnTo>
                  <a:lnTo>
                    <a:pt x="171" y="34"/>
                  </a:lnTo>
                  <a:lnTo>
                    <a:pt x="177" y="34"/>
                  </a:lnTo>
                  <a:lnTo>
                    <a:pt x="181" y="34"/>
                  </a:lnTo>
                  <a:lnTo>
                    <a:pt x="186" y="34"/>
                  </a:lnTo>
                  <a:lnTo>
                    <a:pt x="190" y="34"/>
                  </a:lnTo>
                  <a:lnTo>
                    <a:pt x="194" y="34"/>
                  </a:lnTo>
                  <a:lnTo>
                    <a:pt x="200" y="34"/>
                  </a:lnTo>
                  <a:lnTo>
                    <a:pt x="209" y="34"/>
                  </a:lnTo>
                  <a:lnTo>
                    <a:pt x="217" y="34"/>
                  </a:lnTo>
                  <a:lnTo>
                    <a:pt x="226" y="34"/>
                  </a:lnTo>
                  <a:lnTo>
                    <a:pt x="236" y="34"/>
                  </a:lnTo>
                  <a:lnTo>
                    <a:pt x="243" y="34"/>
                  </a:lnTo>
                  <a:lnTo>
                    <a:pt x="251" y="34"/>
                  </a:lnTo>
                  <a:lnTo>
                    <a:pt x="260" y="34"/>
                  </a:lnTo>
                  <a:lnTo>
                    <a:pt x="268" y="34"/>
                  </a:lnTo>
                  <a:lnTo>
                    <a:pt x="276" y="34"/>
                  </a:lnTo>
                  <a:lnTo>
                    <a:pt x="285" y="34"/>
                  </a:lnTo>
                  <a:lnTo>
                    <a:pt x="293" y="34"/>
                  </a:lnTo>
                  <a:lnTo>
                    <a:pt x="300" y="34"/>
                  </a:lnTo>
                  <a:lnTo>
                    <a:pt x="308" y="32"/>
                  </a:lnTo>
                  <a:lnTo>
                    <a:pt x="316" y="32"/>
                  </a:lnTo>
                  <a:lnTo>
                    <a:pt x="323" y="32"/>
                  </a:lnTo>
                  <a:lnTo>
                    <a:pt x="333" y="32"/>
                  </a:lnTo>
                  <a:lnTo>
                    <a:pt x="340" y="32"/>
                  </a:lnTo>
                  <a:lnTo>
                    <a:pt x="348" y="32"/>
                  </a:lnTo>
                  <a:lnTo>
                    <a:pt x="357" y="32"/>
                  </a:lnTo>
                  <a:lnTo>
                    <a:pt x="365" y="32"/>
                  </a:lnTo>
                  <a:lnTo>
                    <a:pt x="373" y="32"/>
                  </a:lnTo>
                  <a:lnTo>
                    <a:pt x="382" y="32"/>
                  </a:lnTo>
                  <a:lnTo>
                    <a:pt x="390" y="32"/>
                  </a:lnTo>
                  <a:lnTo>
                    <a:pt x="399" y="32"/>
                  </a:lnTo>
                  <a:lnTo>
                    <a:pt x="403" y="32"/>
                  </a:lnTo>
                  <a:lnTo>
                    <a:pt x="409" y="32"/>
                  </a:lnTo>
                  <a:lnTo>
                    <a:pt x="412" y="32"/>
                  </a:lnTo>
                  <a:lnTo>
                    <a:pt x="418" y="32"/>
                  </a:lnTo>
                  <a:lnTo>
                    <a:pt x="424" y="32"/>
                  </a:lnTo>
                  <a:lnTo>
                    <a:pt x="428" y="32"/>
                  </a:lnTo>
                  <a:lnTo>
                    <a:pt x="433" y="32"/>
                  </a:lnTo>
                  <a:lnTo>
                    <a:pt x="439" y="32"/>
                  </a:lnTo>
                  <a:lnTo>
                    <a:pt x="443" y="32"/>
                  </a:lnTo>
                  <a:lnTo>
                    <a:pt x="447" y="31"/>
                  </a:lnTo>
                  <a:lnTo>
                    <a:pt x="450" y="29"/>
                  </a:lnTo>
                  <a:lnTo>
                    <a:pt x="456" y="29"/>
                  </a:lnTo>
                  <a:lnTo>
                    <a:pt x="464" y="29"/>
                  </a:lnTo>
                  <a:lnTo>
                    <a:pt x="469" y="32"/>
                  </a:lnTo>
                  <a:lnTo>
                    <a:pt x="473" y="36"/>
                  </a:lnTo>
                  <a:lnTo>
                    <a:pt x="475" y="44"/>
                  </a:lnTo>
                  <a:lnTo>
                    <a:pt x="475" y="50"/>
                  </a:lnTo>
                  <a:lnTo>
                    <a:pt x="473" y="57"/>
                  </a:lnTo>
                  <a:lnTo>
                    <a:pt x="468" y="61"/>
                  </a:lnTo>
                  <a:lnTo>
                    <a:pt x="462" y="65"/>
                  </a:lnTo>
                  <a:lnTo>
                    <a:pt x="456" y="67"/>
                  </a:lnTo>
                  <a:lnTo>
                    <a:pt x="450" y="67"/>
                  </a:lnTo>
                  <a:lnTo>
                    <a:pt x="443" y="67"/>
                  </a:lnTo>
                  <a:lnTo>
                    <a:pt x="439" y="69"/>
                  </a:lnTo>
                  <a:lnTo>
                    <a:pt x="433" y="69"/>
                  </a:lnTo>
                  <a:lnTo>
                    <a:pt x="428" y="69"/>
                  </a:lnTo>
                  <a:lnTo>
                    <a:pt x="424" y="69"/>
                  </a:lnTo>
                  <a:lnTo>
                    <a:pt x="418" y="69"/>
                  </a:lnTo>
                  <a:lnTo>
                    <a:pt x="412" y="69"/>
                  </a:lnTo>
                  <a:lnTo>
                    <a:pt x="409" y="69"/>
                  </a:lnTo>
                  <a:lnTo>
                    <a:pt x="403" y="69"/>
                  </a:lnTo>
                  <a:lnTo>
                    <a:pt x="399" y="69"/>
                  </a:lnTo>
                  <a:lnTo>
                    <a:pt x="395" y="69"/>
                  </a:lnTo>
                  <a:lnTo>
                    <a:pt x="390" y="69"/>
                  </a:lnTo>
                  <a:lnTo>
                    <a:pt x="386" y="69"/>
                  </a:lnTo>
                  <a:lnTo>
                    <a:pt x="380" y="69"/>
                  </a:lnTo>
                  <a:lnTo>
                    <a:pt x="373" y="71"/>
                  </a:lnTo>
                  <a:lnTo>
                    <a:pt x="363" y="72"/>
                  </a:lnTo>
                  <a:lnTo>
                    <a:pt x="355" y="72"/>
                  </a:lnTo>
                  <a:lnTo>
                    <a:pt x="348" y="72"/>
                  </a:lnTo>
                  <a:lnTo>
                    <a:pt x="338" y="72"/>
                  </a:lnTo>
                  <a:lnTo>
                    <a:pt x="331" y="74"/>
                  </a:lnTo>
                  <a:lnTo>
                    <a:pt x="323" y="76"/>
                  </a:lnTo>
                  <a:lnTo>
                    <a:pt x="316" y="78"/>
                  </a:lnTo>
                  <a:lnTo>
                    <a:pt x="308" y="78"/>
                  </a:lnTo>
                  <a:lnTo>
                    <a:pt x="300" y="80"/>
                  </a:lnTo>
                  <a:lnTo>
                    <a:pt x="293" y="80"/>
                  </a:lnTo>
                  <a:lnTo>
                    <a:pt x="285" y="82"/>
                  </a:lnTo>
                  <a:lnTo>
                    <a:pt x="276" y="82"/>
                  </a:lnTo>
                  <a:lnTo>
                    <a:pt x="268" y="84"/>
                  </a:lnTo>
                  <a:lnTo>
                    <a:pt x="260" y="84"/>
                  </a:lnTo>
                  <a:lnTo>
                    <a:pt x="251" y="86"/>
                  </a:lnTo>
                  <a:lnTo>
                    <a:pt x="243" y="88"/>
                  </a:lnTo>
                  <a:lnTo>
                    <a:pt x="236" y="90"/>
                  </a:lnTo>
                  <a:lnTo>
                    <a:pt x="226" y="90"/>
                  </a:lnTo>
                  <a:lnTo>
                    <a:pt x="217" y="90"/>
                  </a:lnTo>
                  <a:lnTo>
                    <a:pt x="209" y="90"/>
                  </a:lnTo>
                  <a:lnTo>
                    <a:pt x="200" y="91"/>
                  </a:lnTo>
                  <a:lnTo>
                    <a:pt x="194" y="91"/>
                  </a:lnTo>
                  <a:lnTo>
                    <a:pt x="190" y="91"/>
                  </a:lnTo>
                  <a:lnTo>
                    <a:pt x="186" y="91"/>
                  </a:lnTo>
                  <a:lnTo>
                    <a:pt x="181" y="91"/>
                  </a:lnTo>
                  <a:lnTo>
                    <a:pt x="177" y="91"/>
                  </a:lnTo>
                  <a:lnTo>
                    <a:pt x="171" y="91"/>
                  </a:lnTo>
                  <a:lnTo>
                    <a:pt x="167" y="91"/>
                  </a:lnTo>
                  <a:lnTo>
                    <a:pt x="164" y="93"/>
                  </a:lnTo>
                  <a:lnTo>
                    <a:pt x="72" y="93"/>
                  </a:lnTo>
                  <a:lnTo>
                    <a:pt x="65" y="91"/>
                  </a:lnTo>
                  <a:lnTo>
                    <a:pt x="59" y="91"/>
                  </a:lnTo>
                  <a:lnTo>
                    <a:pt x="52" y="90"/>
                  </a:lnTo>
                  <a:lnTo>
                    <a:pt x="46" y="88"/>
                  </a:lnTo>
                  <a:lnTo>
                    <a:pt x="38" y="84"/>
                  </a:lnTo>
                  <a:lnTo>
                    <a:pt x="33" y="82"/>
                  </a:lnTo>
                  <a:lnTo>
                    <a:pt x="27" y="76"/>
                  </a:lnTo>
                  <a:lnTo>
                    <a:pt x="23" y="72"/>
                  </a:lnTo>
                  <a:lnTo>
                    <a:pt x="17" y="69"/>
                  </a:lnTo>
                  <a:lnTo>
                    <a:pt x="14" y="63"/>
                  </a:lnTo>
                  <a:lnTo>
                    <a:pt x="10" y="57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50" y="10"/>
                  </a:lnTo>
                  <a:lnTo>
                    <a:pt x="53" y="15"/>
                  </a:lnTo>
                  <a:lnTo>
                    <a:pt x="53" y="19"/>
                  </a:lnTo>
                  <a:lnTo>
                    <a:pt x="55" y="27"/>
                  </a:lnTo>
                  <a:lnTo>
                    <a:pt x="55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3238" y="2064"/>
              <a:ext cx="108" cy="211"/>
            </a:xfrm>
            <a:custGeom>
              <a:avLst/>
              <a:gdLst/>
              <a:ahLst/>
              <a:cxnLst>
                <a:cxn ang="0">
                  <a:pos x="42" y="44"/>
                </a:cxn>
                <a:cxn ang="0">
                  <a:pos x="48" y="63"/>
                </a:cxn>
                <a:cxn ang="0">
                  <a:pos x="57" y="86"/>
                </a:cxn>
                <a:cxn ang="0">
                  <a:pos x="67" y="105"/>
                </a:cxn>
                <a:cxn ang="0">
                  <a:pos x="80" y="127"/>
                </a:cxn>
                <a:cxn ang="0">
                  <a:pos x="93" y="150"/>
                </a:cxn>
                <a:cxn ang="0">
                  <a:pos x="105" y="173"/>
                </a:cxn>
                <a:cxn ang="0">
                  <a:pos x="116" y="194"/>
                </a:cxn>
                <a:cxn ang="0">
                  <a:pos x="127" y="219"/>
                </a:cxn>
                <a:cxn ang="0">
                  <a:pos x="139" y="243"/>
                </a:cxn>
                <a:cxn ang="0">
                  <a:pos x="152" y="270"/>
                </a:cxn>
                <a:cxn ang="0">
                  <a:pos x="164" y="295"/>
                </a:cxn>
                <a:cxn ang="0">
                  <a:pos x="175" y="316"/>
                </a:cxn>
                <a:cxn ang="0">
                  <a:pos x="184" y="335"/>
                </a:cxn>
                <a:cxn ang="0">
                  <a:pos x="196" y="356"/>
                </a:cxn>
                <a:cxn ang="0">
                  <a:pos x="207" y="375"/>
                </a:cxn>
                <a:cxn ang="0">
                  <a:pos x="213" y="390"/>
                </a:cxn>
                <a:cxn ang="0">
                  <a:pos x="211" y="413"/>
                </a:cxn>
                <a:cxn ang="0">
                  <a:pos x="186" y="420"/>
                </a:cxn>
                <a:cxn ang="0">
                  <a:pos x="171" y="405"/>
                </a:cxn>
                <a:cxn ang="0">
                  <a:pos x="164" y="390"/>
                </a:cxn>
                <a:cxn ang="0">
                  <a:pos x="148" y="363"/>
                </a:cxn>
                <a:cxn ang="0">
                  <a:pos x="137" y="340"/>
                </a:cxn>
                <a:cxn ang="0">
                  <a:pos x="122" y="314"/>
                </a:cxn>
                <a:cxn ang="0">
                  <a:pos x="108" y="289"/>
                </a:cxn>
                <a:cxn ang="0">
                  <a:pos x="97" y="264"/>
                </a:cxn>
                <a:cxn ang="0">
                  <a:pos x="88" y="247"/>
                </a:cxn>
                <a:cxn ang="0">
                  <a:pos x="78" y="230"/>
                </a:cxn>
                <a:cxn ang="0">
                  <a:pos x="70" y="213"/>
                </a:cxn>
                <a:cxn ang="0">
                  <a:pos x="63" y="200"/>
                </a:cxn>
                <a:cxn ang="0">
                  <a:pos x="57" y="186"/>
                </a:cxn>
                <a:cxn ang="0">
                  <a:pos x="51" y="169"/>
                </a:cxn>
                <a:cxn ang="0">
                  <a:pos x="44" y="156"/>
                </a:cxn>
                <a:cxn ang="0">
                  <a:pos x="36" y="139"/>
                </a:cxn>
                <a:cxn ang="0">
                  <a:pos x="23" y="116"/>
                </a:cxn>
                <a:cxn ang="0">
                  <a:pos x="10" y="93"/>
                </a:cxn>
                <a:cxn ang="0">
                  <a:pos x="2" y="68"/>
                </a:cxn>
                <a:cxn ang="0">
                  <a:pos x="2" y="46"/>
                </a:cxn>
                <a:cxn ang="0">
                  <a:pos x="13" y="21"/>
                </a:cxn>
                <a:cxn ang="0">
                  <a:pos x="27" y="2"/>
                </a:cxn>
                <a:cxn ang="0">
                  <a:pos x="38" y="6"/>
                </a:cxn>
                <a:cxn ang="0">
                  <a:pos x="40" y="21"/>
                </a:cxn>
              </a:cxnLst>
              <a:rect l="0" t="0" r="r" b="b"/>
              <a:pathLst>
                <a:path w="217" h="420">
                  <a:moveTo>
                    <a:pt x="42" y="28"/>
                  </a:moveTo>
                  <a:lnTo>
                    <a:pt x="42" y="36"/>
                  </a:lnTo>
                  <a:lnTo>
                    <a:pt x="42" y="44"/>
                  </a:lnTo>
                  <a:lnTo>
                    <a:pt x="44" y="49"/>
                  </a:lnTo>
                  <a:lnTo>
                    <a:pt x="46" y="57"/>
                  </a:lnTo>
                  <a:lnTo>
                    <a:pt x="48" y="63"/>
                  </a:lnTo>
                  <a:lnTo>
                    <a:pt x="50" y="70"/>
                  </a:lnTo>
                  <a:lnTo>
                    <a:pt x="53" y="76"/>
                  </a:lnTo>
                  <a:lnTo>
                    <a:pt x="57" y="86"/>
                  </a:lnTo>
                  <a:lnTo>
                    <a:pt x="59" y="91"/>
                  </a:lnTo>
                  <a:lnTo>
                    <a:pt x="63" y="97"/>
                  </a:lnTo>
                  <a:lnTo>
                    <a:pt x="67" y="105"/>
                  </a:lnTo>
                  <a:lnTo>
                    <a:pt x="72" y="112"/>
                  </a:lnTo>
                  <a:lnTo>
                    <a:pt x="76" y="120"/>
                  </a:lnTo>
                  <a:lnTo>
                    <a:pt x="80" y="127"/>
                  </a:lnTo>
                  <a:lnTo>
                    <a:pt x="84" y="135"/>
                  </a:lnTo>
                  <a:lnTo>
                    <a:pt x="89" y="145"/>
                  </a:lnTo>
                  <a:lnTo>
                    <a:pt x="93" y="150"/>
                  </a:lnTo>
                  <a:lnTo>
                    <a:pt x="97" y="158"/>
                  </a:lnTo>
                  <a:lnTo>
                    <a:pt x="101" y="165"/>
                  </a:lnTo>
                  <a:lnTo>
                    <a:pt x="105" y="173"/>
                  </a:lnTo>
                  <a:lnTo>
                    <a:pt x="107" y="179"/>
                  </a:lnTo>
                  <a:lnTo>
                    <a:pt x="112" y="186"/>
                  </a:lnTo>
                  <a:lnTo>
                    <a:pt x="116" y="194"/>
                  </a:lnTo>
                  <a:lnTo>
                    <a:pt x="120" y="202"/>
                  </a:lnTo>
                  <a:lnTo>
                    <a:pt x="124" y="209"/>
                  </a:lnTo>
                  <a:lnTo>
                    <a:pt x="127" y="219"/>
                  </a:lnTo>
                  <a:lnTo>
                    <a:pt x="131" y="226"/>
                  </a:lnTo>
                  <a:lnTo>
                    <a:pt x="135" y="236"/>
                  </a:lnTo>
                  <a:lnTo>
                    <a:pt x="139" y="243"/>
                  </a:lnTo>
                  <a:lnTo>
                    <a:pt x="145" y="253"/>
                  </a:lnTo>
                  <a:lnTo>
                    <a:pt x="148" y="261"/>
                  </a:lnTo>
                  <a:lnTo>
                    <a:pt x="152" y="270"/>
                  </a:lnTo>
                  <a:lnTo>
                    <a:pt x="156" y="278"/>
                  </a:lnTo>
                  <a:lnTo>
                    <a:pt x="160" y="287"/>
                  </a:lnTo>
                  <a:lnTo>
                    <a:pt x="164" y="295"/>
                  </a:lnTo>
                  <a:lnTo>
                    <a:pt x="167" y="302"/>
                  </a:lnTo>
                  <a:lnTo>
                    <a:pt x="171" y="308"/>
                  </a:lnTo>
                  <a:lnTo>
                    <a:pt x="175" y="316"/>
                  </a:lnTo>
                  <a:lnTo>
                    <a:pt x="177" y="321"/>
                  </a:lnTo>
                  <a:lnTo>
                    <a:pt x="183" y="329"/>
                  </a:lnTo>
                  <a:lnTo>
                    <a:pt x="184" y="335"/>
                  </a:lnTo>
                  <a:lnTo>
                    <a:pt x="188" y="342"/>
                  </a:lnTo>
                  <a:lnTo>
                    <a:pt x="192" y="348"/>
                  </a:lnTo>
                  <a:lnTo>
                    <a:pt x="196" y="356"/>
                  </a:lnTo>
                  <a:lnTo>
                    <a:pt x="200" y="361"/>
                  </a:lnTo>
                  <a:lnTo>
                    <a:pt x="203" y="371"/>
                  </a:lnTo>
                  <a:lnTo>
                    <a:pt x="207" y="375"/>
                  </a:lnTo>
                  <a:lnTo>
                    <a:pt x="209" y="378"/>
                  </a:lnTo>
                  <a:lnTo>
                    <a:pt x="211" y="384"/>
                  </a:lnTo>
                  <a:lnTo>
                    <a:pt x="213" y="390"/>
                  </a:lnTo>
                  <a:lnTo>
                    <a:pt x="217" y="397"/>
                  </a:lnTo>
                  <a:lnTo>
                    <a:pt x="215" y="405"/>
                  </a:lnTo>
                  <a:lnTo>
                    <a:pt x="211" y="413"/>
                  </a:lnTo>
                  <a:lnTo>
                    <a:pt x="203" y="418"/>
                  </a:lnTo>
                  <a:lnTo>
                    <a:pt x="196" y="420"/>
                  </a:lnTo>
                  <a:lnTo>
                    <a:pt x="186" y="420"/>
                  </a:lnTo>
                  <a:lnTo>
                    <a:pt x="179" y="416"/>
                  </a:lnTo>
                  <a:lnTo>
                    <a:pt x="173" y="409"/>
                  </a:lnTo>
                  <a:lnTo>
                    <a:pt x="171" y="405"/>
                  </a:lnTo>
                  <a:lnTo>
                    <a:pt x="167" y="399"/>
                  </a:lnTo>
                  <a:lnTo>
                    <a:pt x="165" y="394"/>
                  </a:lnTo>
                  <a:lnTo>
                    <a:pt x="164" y="390"/>
                  </a:lnTo>
                  <a:lnTo>
                    <a:pt x="158" y="380"/>
                  </a:lnTo>
                  <a:lnTo>
                    <a:pt x="154" y="373"/>
                  </a:lnTo>
                  <a:lnTo>
                    <a:pt x="148" y="363"/>
                  </a:lnTo>
                  <a:lnTo>
                    <a:pt x="145" y="356"/>
                  </a:lnTo>
                  <a:lnTo>
                    <a:pt x="141" y="348"/>
                  </a:lnTo>
                  <a:lnTo>
                    <a:pt x="137" y="340"/>
                  </a:lnTo>
                  <a:lnTo>
                    <a:pt x="131" y="331"/>
                  </a:lnTo>
                  <a:lnTo>
                    <a:pt x="127" y="323"/>
                  </a:lnTo>
                  <a:lnTo>
                    <a:pt x="122" y="314"/>
                  </a:lnTo>
                  <a:lnTo>
                    <a:pt x="118" y="306"/>
                  </a:lnTo>
                  <a:lnTo>
                    <a:pt x="114" y="299"/>
                  </a:lnTo>
                  <a:lnTo>
                    <a:pt x="108" y="289"/>
                  </a:lnTo>
                  <a:lnTo>
                    <a:pt x="105" y="280"/>
                  </a:lnTo>
                  <a:lnTo>
                    <a:pt x="101" y="272"/>
                  </a:lnTo>
                  <a:lnTo>
                    <a:pt x="97" y="264"/>
                  </a:lnTo>
                  <a:lnTo>
                    <a:pt x="93" y="257"/>
                  </a:lnTo>
                  <a:lnTo>
                    <a:pt x="89" y="253"/>
                  </a:lnTo>
                  <a:lnTo>
                    <a:pt x="88" y="247"/>
                  </a:lnTo>
                  <a:lnTo>
                    <a:pt x="84" y="242"/>
                  </a:lnTo>
                  <a:lnTo>
                    <a:pt x="82" y="236"/>
                  </a:lnTo>
                  <a:lnTo>
                    <a:pt x="78" y="230"/>
                  </a:lnTo>
                  <a:lnTo>
                    <a:pt x="74" y="222"/>
                  </a:lnTo>
                  <a:lnTo>
                    <a:pt x="72" y="219"/>
                  </a:lnTo>
                  <a:lnTo>
                    <a:pt x="70" y="213"/>
                  </a:lnTo>
                  <a:lnTo>
                    <a:pt x="67" y="209"/>
                  </a:lnTo>
                  <a:lnTo>
                    <a:pt x="65" y="203"/>
                  </a:lnTo>
                  <a:lnTo>
                    <a:pt x="63" y="200"/>
                  </a:lnTo>
                  <a:lnTo>
                    <a:pt x="61" y="194"/>
                  </a:lnTo>
                  <a:lnTo>
                    <a:pt x="59" y="190"/>
                  </a:lnTo>
                  <a:lnTo>
                    <a:pt x="57" y="186"/>
                  </a:lnTo>
                  <a:lnTo>
                    <a:pt x="55" y="181"/>
                  </a:lnTo>
                  <a:lnTo>
                    <a:pt x="51" y="175"/>
                  </a:lnTo>
                  <a:lnTo>
                    <a:pt x="51" y="169"/>
                  </a:lnTo>
                  <a:lnTo>
                    <a:pt x="50" y="165"/>
                  </a:lnTo>
                  <a:lnTo>
                    <a:pt x="46" y="162"/>
                  </a:lnTo>
                  <a:lnTo>
                    <a:pt x="44" y="156"/>
                  </a:lnTo>
                  <a:lnTo>
                    <a:pt x="44" y="152"/>
                  </a:lnTo>
                  <a:lnTo>
                    <a:pt x="42" y="146"/>
                  </a:lnTo>
                  <a:lnTo>
                    <a:pt x="36" y="139"/>
                  </a:lnTo>
                  <a:lnTo>
                    <a:pt x="32" y="131"/>
                  </a:lnTo>
                  <a:lnTo>
                    <a:pt x="27" y="124"/>
                  </a:lnTo>
                  <a:lnTo>
                    <a:pt x="23" y="116"/>
                  </a:lnTo>
                  <a:lnTo>
                    <a:pt x="17" y="108"/>
                  </a:lnTo>
                  <a:lnTo>
                    <a:pt x="13" y="101"/>
                  </a:lnTo>
                  <a:lnTo>
                    <a:pt x="10" y="93"/>
                  </a:lnTo>
                  <a:lnTo>
                    <a:pt x="8" y="86"/>
                  </a:lnTo>
                  <a:lnTo>
                    <a:pt x="4" y="76"/>
                  </a:lnTo>
                  <a:lnTo>
                    <a:pt x="2" y="68"/>
                  </a:lnTo>
                  <a:lnTo>
                    <a:pt x="0" y="61"/>
                  </a:lnTo>
                  <a:lnTo>
                    <a:pt x="2" y="53"/>
                  </a:lnTo>
                  <a:lnTo>
                    <a:pt x="2" y="46"/>
                  </a:lnTo>
                  <a:lnTo>
                    <a:pt x="4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3"/>
                  </a:lnTo>
                  <a:lnTo>
                    <a:pt x="23" y="6"/>
                  </a:lnTo>
                  <a:lnTo>
                    <a:pt x="27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40" y="15"/>
                  </a:lnTo>
                  <a:lnTo>
                    <a:pt x="40" y="21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3121" y="1822"/>
              <a:ext cx="516" cy="609"/>
            </a:xfrm>
            <a:custGeom>
              <a:avLst/>
              <a:gdLst/>
              <a:ahLst/>
              <a:cxnLst>
                <a:cxn ang="0">
                  <a:pos x="496" y="266"/>
                </a:cxn>
                <a:cxn ang="0">
                  <a:pos x="544" y="200"/>
                </a:cxn>
                <a:cxn ang="0">
                  <a:pos x="599" y="139"/>
                </a:cxn>
                <a:cxn ang="0">
                  <a:pos x="660" y="89"/>
                </a:cxn>
                <a:cxn ang="0">
                  <a:pos x="730" y="48"/>
                </a:cxn>
                <a:cxn ang="0">
                  <a:pos x="810" y="15"/>
                </a:cxn>
                <a:cxn ang="0">
                  <a:pos x="901" y="0"/>
                </a:cxn>
                <a:cxn ang="0">
                  <a:pos x="981" y="21"/>
                </a:cxn>
                <a:cxn ang="0">
                  <a:pos x="1028" y="93"/>
                </a:cxn>
                <a:cxn ang="0">
                  <a:pos x="1032" y="154"/>
                </a:cxn>
                <a:cxn ang="0">
                  <a:pos x="1017" y="217"/>
                </a:cxn>
                <a:cxn ang="0">
                  <a:pos x="990" y="281"/>
                </a:cxn>
                <a:cxn ang="0">
                  <a:pos x="958" y="344"/>
                </a:cxn>
                <a:cxn ang="0">
                  <a:pos x="905" y="432"/>
                </a:cxn>
                <a:cxn ang="0">
                  <a:pos x="859" y="510"/>
                </a:cxn>
                <a:cxn ang="0">
                  <a:pos x="814" y="582"/>
                </a:cxn>
                <a:cxn ang="0">
                  <a:pos x="764" y="654"/>
                </a:cxn>
                <a:cxn ang="0">
                  <a:pos x="703" y="734"/>
                </a:cxn>
                <a:cxn ang="0">
                  <a:pos x="631" y="814"/>
                </a:cxn>
                <a:cxn ang="0">
                  <a:pos x="559" y="892"/>
                </a:cxn>
                <a:cxn ang="0">
                  <a:pos x="485" y="974"/>
                </a:cxn>
                <a:cxn ang="0">
                  <a:pos x="405" y="1052"/>
                </a:cxn>
                <a:cxn ang="0">
                  <a:pos x="325" y="1115"/>
                </a:cxn>
                <a:cxn ang="0">
                  <a:pos x="232" y="1179"/>
                </a:cxn>
                <a:cxn ang="0">
                  <a:pos x="149" y="1215"/>
                </a:cxn>
                <a:cxn ang="0">
                  <a:pos x="65" y="1204"/>
                </a:cxn>
                <a:cxn ang="0">
                  <a:pos x="12" y="1147"/>
                </a:cxn>
                <a:cxn ang="0">
                  <a:pos x="2" y="1071"/>
                </a:cxn>
                <a:cxn ang="0">
                  <a:pos x="16" y="993"/>
                </a:cxn>
                <a:cxn ang="0">
                  <a:pos x="57" y="907"/>
                </a:cxn>
                <a:cxn ang="0">
                  <a:pos x="126" y="810"/>
                </a:cxn>
                <a:cxn ang="0">
                  <a:pos x="170" y="740"/>
                </a:cxn>
                <a:cxn ang="0">
                  <a:pos x="215" y="727"/>
                </a:cxn>
                <a:cxn ang="0">
                  <a:pos x="183" y="803"/>
                </a:cxn>
                <a:cxn ang="0">
                  <a:pos x="145" y="884"/>
                </a:cxn>
                <a:cxn ang="0">
                  <a:pos x="116" y="962"/>
                </a:cxn>
                <a:cxn ang="0">
                  <a:pos x="94" y="1038"/>
                </a:cxn>
                <a:cxn ang="0">
                  <a:pos x="88" y="1107"/>
                </a:cxn>
                <a:cxn ang="0">
                  <a:pos x="160" y="1145"/>
                </a:cxn>
                <a:cxn ang="0">
                  <a:pos x="263" y="1084"/>
                </a:cxn>
                <a:cxn ang="0">
                  <a:pos x="348" y="1018"/>
                </a:cxn>
                <a:cxn ang="0">
                  <a:pos x="424" y="945"/>
                </a:cxn>
                <a:cxn ang="0">
                  <a:pos x="502" y="862"/>
                </a:cxn>
                <a:cxn ang="0">
                  <a:pos x="570" y="787"/>
                </a:cxn>
                <a:cxn ang="0">
                  <a:pos x="639" y="709"/>
                </a:cxn>
                <a:cxn ang="0">
                  <a:pos x="707" y="612"/>
                </a:cxn>
                <a:cxn ang="0">
                  <a:pos x="764" y="527"/>
                </a:cxn>
                <a:cxn ang="0">
                  <a:pos x="812" y="447"/>
                </a:cxn>
                <a:cxn ang="0">
                  <a:pos x="852" y="365"/>
                </a:cxn>
                <a:cxn ang="0">
                  <a:pos x="888" y="278"/>
                </a:cxn>
                <a:cxn ang="0">
                  <a:pos x="914" y="198"/>
                </a:cxn>
                <a:cxn ang="0">
                  <a:pos x="928" y="137"/>
                </a:cxn>
                <a:cxn ang="0">
                  <a:pos x="886" y="74"/>
                </a:cxn>
                <a:cxn ang="0">
                  <a:pos x="796" y="95"/>
                </a:cxn>
                <a:cxn ang="0">
                  <a:pos x="732" y="131"/>
                </a:cxn>
                <a:cxn ang="0">
                  <a:pos x="671" y="175"/>
                </a:cxn>
                <a:cxn ang="0">
                  <a:pos x="612" y="224"/>
                </a:cxn>
                <a:cxn ang="0">
                  <a:pos x="532" y="304"/>
                </a:cxn>
                <a:cxn ang="0">
                  <a:pos x="472" y="356"/>
                </a:cxn>
              </a:cxnLst>
              <a:rect l="0" t="0" r="r" b="b"/>
              <a:pathLst>
                <a:path w="1034" h="1217">
                  <a:moveTo>
                    <a:pt x="454" y="337"/>
                  </a:moveTo>
                  <a:lnTo>
                    <a:pt x="458" y="329"/>
                  </a:lnTo>
                  <a:lnTo>
                    <a:pt x="462" y="323"/>
                  </a:lnTo>
                  <a:lnTo>
                    <a:pt x="466" y="316"/>
                  </a:lnTo>
                  <a:lnTo>
                    <a:pt x="470" y="310"/>
                  </a:lnTo>
                  <a:lnTo>
                    <a:pt x="473" y="302"/>
                  </a:lnTo>
                  <a:lnTo>
                    <a:pt x="477" y="297"/>
                  </a:lnTo>
                  <a:lnTo>
                    <a:pt x="481" y="291"/>
                  </a:lnTo>
                  <a:lnTo>
                    <a:pt x="485" y="285"/>
                  </a:lnTo>
                  <a:lnTo>
                    <a:pt x="489" y="278"/>
                  </a:lnTo>
                  <a:lnTo>
                    <a:pt x="492" y="272"/>
                  </a:lnTo>
                  <a:lnTo>
                    <a:pt x="496" y="266"/>
                  </a:lnTo>
                  <a:lnTo>
                    <a:pt x="500" y="261"/>
                  </a:lnTo>
                  <a:lnTo>
                    <a:pt x="504" y="255"/>
                  </a:lnTo>
                  <a:lnTo>
                    <a:pt x="508" y="249"/>
                  </a:lnTo>
                  <a:lnTo>
                    <a:pt x="511" y="243"/>
                  </a:lnTo>
                  <a:lnTo>
                    <a:pt x="517" y="238"/>
                  </a:lnTo>
                  <a:lnTo>
                    <a:pt x="519" y="232"/>
                  </a:lnTo>
                  <a:lnTo>
                    <a:pt x="525" y="226"/>
                  </a:lnTo>
                  <a:lnTo>
                    <a:pt x="529" y="221"/>
                  </a:lnTo>
                  <a:lnTo>
                    <a:pt x="532" y="215"/>
                  </a:lnTo>
                  <a:lnTo>
                    <a:pt x="536" y="209"/>
                  </a:lnTo>
                  <a:lnTo>
                    <a:pt x="540" y="205"/>
                  </a:lnTo>
                  <a:lnTo>
                    <a:pt x="544" y="200"/>
                  </a:lnTo>
                  <a:lnTo>
                    <a:pt x="549" y="194"/>
                  </a:lnTo>
                  <a:lnTo>
                    <a:pt x="553" y="188"/>
                  </a:lnTo>
                  <a:lnTo>
                    <a:pt x="557" y="184"/>
                  </a:lnTo>
                  <a:lnTo>
                    <a:pt x="563" y="179"/>
                  </a:lnTo>
                  <a:lnTo>
                    <a:pt x="567" y="173"/>
                  </a:lnTo>
                  <a:lnTo>
                    <a:pt x="572" y="169"/>
                  </a:lnTo>
                  <a:lnTo>
                    <a:pt x="576" y="164"/>
                  </a:lnTo>
                  <a:lnTo>
                    <a:pt x="580" y="160"/>
                  </a:lnTo>
                  <a:lnTo>
                    <a:pt x="586" y="154"/>
                  </a:lnTo>
                  <a:lnTo>
                    <a:pt x="589" y="150"/>
                  </a:lnTo>
                  <a:lnTo>
                    <a:pt x="595" y="145"/>
                  </a:lnTo>
                  <a:lnTo>
                    <a:pt x="599" y="139"/>
                  </a:lnTo>
                  <a:lnTo>
                    <a:pt x="603" y="135"/>
                  </a:lnTo>
                  <a:lnTo>
                    <a:pt x="608" y="129"/>
                  </a:lnTo>
                  <a:lnTo>
                    <a:pt x="614" y="126"/>
                  </a:lnTo>
                  <a:lnTo>
                    <a:pt x="618" y="122"/>
                  </a:lnTo>
                  <a:lnTo>
                    <a:pt x="624" y="118"/>
                  </a:lnTo>
                  <a:lnTo>
                    <a:pt x="629" y="114"/>
                  </a:lnTo>
                  <a:lnTo>
                    <a:pt x="633" y="108"/>
                  </a:lnTo>
                  <a:lnTo>
                    <a:pt x="639" y="105"/>
                  </a:lnTo>
                  <a:lnTo>
                    <a:pt x="644" y="101"/>
                  </a:lnTo>
                  <a:lnTo>
                    <a:pt x="648" y="97"/>
                  </a:lnTo>
                  <a:lnTo>
                    <a:pt x="654" y="93"/>
                  </a:lnTo>
                  <a:lnTo>
                    <a:pt x="660" y="89"/>
                  </a:lnTo>
                  <a:lnTo>
                    <a:pt x="665" y="86"/>
                  </a:lnTo>
                  <a:lnTo>
                    <a:pt x="671" y="82"/>
                  </a:lnTo>
                  <a:lnTo>
                    <a:pt x="677" y="78"/>
                  </a:lnTo>
                  <a:lnTo>
                    <a:pt x="682" y="74"/>
                  </a:lnTo>
                  <a:lnTo>
                    <a:pt x="688" y="70"/>
                  </a:lnTo>
                  <a:lnTo>
                    <a:pt x="694" y="67"/>
                  </a:lnTo>
                  <a:lnTo>
                    <a:pt x="700" y="63"/>
                  </a:lnTo>
                  <a:lnTo>
                    <a:pt x="705" y="59"/>
                  </a:lnTo>
                  <a:lnTo>
                    <a:pt x="711" y="57"/>
                  </a:lnTo>
                  <a:lnTo>
                    <a:pt x="719" y="53"/>
                  </a:lnTo>
                  <a:lnTo>
                    <a:pt x="724" y="51"/>
                  </a:lnTo>
                  <a:lnTo>
                    <a:pt x="730" y="48"/>
                  </a:lnTo>
                  <a:lnTo>
                    <a:pt x="738" y="44"/>
                  </a:lnTo>
                  <a:lnTo>
                    <a:pt x="743" y="42"/>
                  </a:lnTo>
                  <a:lnTo>
                    <a:pt x="751" y="38"/>
                  </a:lnTo>
                  <a:lnTo>
                    <a:pt x="757" y="36"/>
                  </a:lnTo>
                  <a:lnTo>
                    <a:pt x="764" y="34"/>
                  </a:lnTo>
                  <a:lnTo>
                    <a:pt x="768" y="30"/>
                  </a:lnTo>
                  <a:lnTo>
                    <a:pt x="776" y="29"/>
                  </a:lnTo>
                  <a:lnTo>
                    <a:pt x="781" y="25"/>
                  </a:lnTo>
                  <a:lnTo>
                    <a:pt x="789" y="23"/>
                  </a:lnTo>
                  <a:lnTo>
                    <a:pt x="796" y="21"/>
                  </a:lnTo>
                  <a:lnTo>
                    <a:pt x="802" y="17"/>
                  </a:lnTo>
                  <a:lnTo>
                    <a:pt x="810" y="15"/>
                  </a:lnTo>
                  <a:lnTo>
                    <a:pt x="817" y="13"/>
                  </a:lnTo>
                  <a:lnTo>
                    <a:pt x="825" y="11"/>
                  </a:lnTo>
                  <a:lnTo>
                    <a:pt x="833" y="9"/>
                  </a:lnTo>
                  <a:lnTo>
                    <a:pt x="840" y="8"/>
                  </a:lnTo>
                  <a:lnTo>
                    <a:pt x="848" y="6"/>
                  </a:lnTo>
                  <a:lnTo>
                    <a:pt x="855" y="4"/>
                  </a:lnTo>
                  <a:lnTo>
                    <a:pt x="863" y="4"/>
                  </a:lnTo>
                  <a:lnTo>
                    <a:pt x="871" y="2"/>
                  </a:lnTo>
                  <a:lnTo>
                    <a:pt x="878" y="2"/>
                  </a:lnTo>
                  <a:lnTo>
                    <a:pt x="886" y="0"/>
                  </a:lnTo>
                  <a:lnTo>
                    <a:pt x="893" y="0"/>
                  </a:lnTo>
                  <a:lnTo>
                    <a:pt x="901" y="0"/>
                  </a:lnTo>
                  <a:lnTo>
                    <a:pt x="909" y="0"/>
                  </a:lnTo>
                  <a:lnTo>
                    <a:pt x="914" y="0"/>
                  </a:lnTo>
                  <a:lnTo>
                    <a:pt x="922" y="0"/>
                  </a:lnTo>
                  <a:lnTo>
                    <a:pt x="929" y="2"/>
                  </a:lnTo>
                  <a:lnTo>
                    <a:pt x="937" y="4"/>
                  </a:lnTo>
                  <a:lnTo>
                    <a:pt x="943" y="4"/>
                  </a:lnTo>
                  <a:lnTo>
                    <a:pt x="950" y="6"/>
                  </a:lnTo>
                  <a:lnTo>
                    <a:pt x="956" y="8"/>
                  </a:lnTo>
                  <a:lnTo>
                    <a:pt x="964" y="11"/>
                  </a:lnTo>
                  <a:lnTo>
                    <a:pt x="969" y="13"/>
                  </a:lnTo>
                  <a:lnTo>
                    <a:pt x="975" y="17"/>
                  </a:lnTo>
                  <a:lnTo>
                    <a:pt x="981" y="21"/>
                  </a:lnTo>
                  <a:lnTo>
                    <a:pt x="986" y="25"/>
                  </a:lnTo>
                  <a:lnTo>
                    <a:pt x="994" y="30"/>
                  </a:lnTo>
                  <a:lnTo>
                    <a:pt x="1002" y="38"/>
                  </a:lnTo>
                  <a:lnTo>
                    <a:pt x="1007" y="46"/>
                  </a:lnTo>
                  <a:lnTo>
                    <a:pt x="1013" y="53"/>
                  </a:lnTo>
                  <a:lnTo>
                    <a:pt x="1017" y="61"/>
                  </a:lnTo>
                  <a:lnTo>
                    <a:pt x="1021" y="70"/>
                  </a:lnTo>
                  <a:lnTo>
                    <a:pt x="1023" y="74"/>
                  </a:lnTo>
                  <a:lnTo>
                    <a:pt x="1024" y="78"/>
                  </a:lnTo>
                  <a:lnTo>
                    <a:pt x="1026" y="84"/>
                  </a:lnTo>
                  <a:lnTo>
                    <a:pt x="1028" y="89"/>
                  </a:lnTo>
                  <a:lnTo>
                    <a:pt x="1028" y="93"/>
                  </a:lnTo>
                  <a:lnTo>
                    <a:pt x="1030" y="99"/>
                  </a:lnTo>
                  <a:lnTo>
                    <a:pt x="1030" y="103"/>
                  </a:lnTo>
                  <a:lnTo>
                    <a:pt x="1032" y="106"/>
                  </a:lnTo>
                  <a:lnTo>
                    <a:pt x="1032" y="112"/>
                  </a:lnTo>
                  <a:lnTo>
                    <a:pt x="1032" y="118"/>
                  </a:lnTo>
                  <a:lnTo>
                    <a:pt x="1032" y="122"/>
                  </a:lnTo>
                  <a:lnTo>
                    <a:pt x="1034" y="127"/>
                  </a:lnTo>
                  <a:lnTo>
                    <a:pt x="1032" y="133"/>
                  </a:lnTo>
                  <a:lnTo>
                    <a:pt x="1032" y="137"/>
                  </a:lnTo>
                  <a:lnTo>
                    <a:pt x="1032" y="143"/>
                  </a:lnTo>
                  <a:lnTo>
                    <a:pt x="1032" y="148"/>
                  </a:lnTo>
                  <a:lnTo>
                    <a:pt x="1032" y="154"/>
                  </a:lnTo>
                  <a:lnTo>
                    <a:pt x="1030" y="160"/>
                  </a:lnTo>
                  <a:lnTo>
                    <a:pt x="1030" y="164"/>
                  </a:lnTo>
                  <a:lnTo>
                    <a:pt x="1030" y="169"/>
                  </a:lnTo>
                  <a:lnTo>
                    <a:pt x="1028" y="175"/>
                  </a:lnTo>
                  <a:lnTo>
                    <a:pt x="1028" y="181"/>
                  </a:lnTo>
                  <a:lnTo>
                    <a:pt x="1026" y="184"/>
                  </a:lnTo>
                  <a:lnTo>
                    <a:pt x="1024" y="190"/>
                  </a:lnTo>
                  <a:lnTo>
                    <a:pt x="1023" y="196"/>
                  </a:lnTo>
                  <a:lnTo>
                    <a:pt x="1021" y="202"/>
                  </a:lnTo>
                  <a:lnTo>
                    <a:pt x="1021" y="207"/>
                  </a:lnTo>
                  <a:lnTo>
                    <a:pt x="1019" y="213"/>
                  </a:lnTo>
                  <a:lnTo>
                    <a:pt x="1017" y="217"/>
                  </a:lnTo>
                  <a:lnTo>
                    <a:pt x="1015" y="223"/>
                  </a:lnTo>
                  <a:lnTo>
                    <a:pt x="1013" y="228"/>
                  </a:lnTo>
                  <a:lnTo>
                    <a:pt x="1011" y="234"/>
                  </a:lnTo>
                  <a:lnTo>
                    <a:pt x="1007" y="240"/>
                  </a:lnTo>
                  <a:lnTo>
                    <a:pt x="1005" y="245"/>
                  </a:lnTo>
                  <a:lnTo>
                    <a:pt x="1005" y="251"/>
                  </a:lnTo>
                  <a:lnTo>
                    <a:pt x="1004" y="257"/>
                  </a:lnTo>
                  <a:lnTo>
                    <a:pt x="1000" y="262"/>
                  </a:lnTo>
                  <a:lnTo>
                    <a:pt x="998" y="266"/>
                  </a:lnTo>
                  <a:lnTo>
                    <a:pt x="996" y="272"/>
                  </a:lnTo>
                  <a:lnTo>
                    <a:pt x="992" y="278"/>
                  </a:lnTo>
                  <a:lnTo>
                    <a:pt x="990" y="281"/>
                  </a:lnTo>
                  <a:lnTo>
                    <a:pt x="988" y="287"/>
                  </a:lnTo>
                  <a:lnTo>
                    <a:pt x="985" y="293"/>
                  </a:lnTo>
                  <a:lnTo>
                    <a:pt x="983" y="299"/>
                  </a:lnTo>
                  <a:lnTo>
                    <a:pt x="981" y="302"/>
                  </a:lnTo>
                  <a:lnTo>
                    <a:pt x="977" y="308"/>
                  </a:lnTo>
                  <a:lnTo>
                    <a:pt x="975" y="312"/>
                  </a:lnTo>
                  <a:lnTo>
                    <a:pt x="973" y="318"/>
                  </a:lnTo>
                  <a:lnTo>
                    <a:pt x="969" y="323"/>
                  </a:lnTo>
                  <a:lnTo>
                    <a:pt x="967" y="327"/>
                  </a:lnTo>
                  <a:lnTo>
                    <a:pt x="966" y="333"/>
                  </a:lnTo>
                  <a:lnTo>
                    <a:pt x="962" y="339"/>
                  </a:lnTo>
                  <a:lnTo>
                    <a:pt x="958" y="344"/>
                  </a:lnTo>
                  <a:lnTo>
                    <a:pt x="952" y="352"/>
                  </a:lnTo>
                  <a:lnTo>
                    <a:pt x="948" y="359"/>
                  </a:lnTo>
                  <a:lnTo>
                    <a:pt x="945" y="367"/>
                  </a:lnTo>
                  <a:lnTo>
                    <a:pt x="939" y="375"/>
                  </a:lnTo>
                  <a:lnTo>
                    <a:pt x="935" y="382"/>
                  </a:lnTo>
                  <a:lnTo>
                    <a:pt x="929" y="390"/>
                  </a:lnTo>
                  <a:lnTo>
                    <a:pt x="926" y="397"/>
                  </a:lnTo>
                  <a:lnTo>
                    <a:pt x="920" y="405"/>
                  </a:lnTo>
                  <a:lnTo>
                    <a:pt x="918" y="411"/>
                  </a:lnTo>
                  <a:lnTo>
                    <a:pt x="912" y="418"/>
                  </a:lnTo>
                  <a:lnTo>
                    <a:pt x="910" y="426"/>
                  </a:lnTo>
                  <a:lnTo>
                    <a:pt x="905" y="432"/>
                  </a:lnTo>
                  <a:lnTo>
                    <a:pt x="903" y="439"/>
                  </a:lnTo>
                  <a:lnTo>
                    <a:pt x="897" y="445"/>
                  </a:lnTo>
                  <a:lnTo>
                    <a:pt x="895" y="453"/>
                  </a:lnTo>
                  <a:lnTo>
                    <a:pt x="890" y="458"/>
                  </a:lnTo>
                  <a:lnTo>
                    <a:pt x="888" y="466"/>
                  </a:lnTo>
                  <a:lnTo>
                    <a:pt x="882" y="472"/>
                  </a:lnTo>
                  <a:lnTo>
                    <a:pt x="880" y="477"/>
                  </a:lnTo>
                  <a:lnTo>
                    <a:pt x="874" y="483"/>
                  </a:lnTo>
                  <a:lnTo>
                    <a:pt x="872" y="491"/>
                  </a:lnTo>
                  <a:lnTo>
                    <a:pt x="867" y="498"/>
                  </a:lnTo>
                  <a:lnTo>
                    <a:pt x="865" y="504"/>
                  </a:lnTo>
                  <a:lnTo>
                    <a:pt x="859" y="510"/>
                  </a:lnTo>
                  <a:lnTo>
                    <a:pt x="857" y="515"/>
                  </a:lnTo>
                  <a:lnTo>
                    <a:pt x="852" y="521"/>
                  </a:lnTo>
                  <a:lnTo>
                    <a:pt x="850" y="529"/>
                  </a:lnTo>
                  <a:lnTo>
                    <a:pt x="844" y="534"/>
                  </a:lnTo>
                  <a:lnTo>
                    <a:pt x="842" y="540"/>
                  </a:lnTo>
                  <a:lnTo>
                    <a:pt x="838" y="546"/>
                  </a:lnTo>
                  <a:lnTo>
                    <a:pt x="834" y="553"/>
                  </a:lnTo>
                  <a:lnTo>
                    <a:pt x="831" y="559"/>
                  </a:lnTo>
                  <a:lnTo>
                    <a:pt x="827" y="565"/>
                  </a:lnTo>
                  <a:lnTo>
                    <a:pt x="821" y="571"/>
                  </a:lnTo>
                  <a:lnTo>
                    <a:pt x="819" y="576"/>
                  </a:lnTo>
                  <a:lnTo>
                    <a:pt x="814" y="582"/>
                  </a:lnTo>
                  <a:lnTo>
                    <a:pt x="810" y="588"/>
                  </a:lnTo>
                  <a:lnTo>
                    <a:pt x="806" y="593"/>
                  </a:lnTo>
                  <a:lnTo>
                    <a:pt x="802" y="601"/>
                  </a:lnTo>
                  <a:lnTo>
                    <a:pt x="798" y="607"/>
                  </a:lnTo>
                  <a:lnTo>
                    <a:pt x="795" y="612"/>
                  </a:lnTo>
                  <a:lnTo>
                    <a:pt x="789" y="618"/>
                  </a:lnTo>
                  <a:lnTo>
                    <a:pt x="785" y="624"/>
                  </a:lnTo>
                  <a:lnTo>
                    <a:pt x="781" y="631"/>
                  </a:lnTo>
                  <a:lnTo>
                    <a:pt x="777" y="637"/>
                  </a:lnTo>
                  <a:lnTo>
                    <a:pt x="772" y="643"/>
                  </a:lnTo>
                  <a:lnTo>
                    <a:pt x="768" y="650"/>
                  </a:lnTo>
                  <a:lnTo>
                    <a:pt x="764" y="654"/>
                  </a:lnTo>
                  <a:lnTo>
                    <a:pt x="758" y="662"/>
                  </a:lnTo>
                  <a:lnTo>
                    <a:pt x="755" y="668"/>
                  </a:lnTo>
                  <a:lnTo>
                    <a:pt x="751" y="675"/>
                  </a:lnTo>
                  <a:lnTo>
                    <a:pt x="745" y="681"/>
                  </a:lnTo>
                  <a:lnTo>
                    <a:pt x="739" y="687"/>
                  </a:lnTo>
                  <a:lnTo>
                    <a:pt x="734" y="694"/>
                  </a:lnTo>
                  <a:lnTo>
                    <a:pt x="730" y="702"/>
                  </a:lnTo>
                  <a:lnTo>
                    <a:pt x="724" y="707"/>
                  </a:lnTo>
                  <a:lnTo>
                    <a:pt x="719" y="713"/>
                  </a:lnTo>
                  <a:lnTo>
                    <a:pt x="713" y="719"/>
                  </a:lnTo>
                  <a:lnTo>
                    <a:pt x="709" y="727"/>
                  </a:lnTo>
                  <a:lnTo>
                    <a:pt x="703" y="734"/>
                  </a:lnTo>
                  <a:lnTo>
                    <a:pt x="698" y="742"/>
                  </a:lnTo>
                  <a:lnTo>
                    <a:pt x="692" y="747"/>
                  </a:lnTo>
                  <a:lnTo>
                    <a:pt x="686" y="755"/>
                  </a:lnTo>
                  <a:lnTo>
                    <a:pt x="681" y="761"/>
                  </a:lnTo>
                  <a:lnTo>
                    <a:pt x="673" y="768"/>
                  </a:lnTo>
                  <a:lnTo>
                    <a:pt x="667" y="774"/>
                  </a:lnTo>
                  <a:lnTo>
                    <a:pt x="662" y="782"/>
                  </a:lnTo>
                  <a:lnTo>
                    <a:pt x="656" y="787"/>
                  </a:lnTo>
                  <a:lnTo>
                    <a:pt x="650" y="795"/>
                  </a:lnTo>
                  <a:lnTo>
                    <a:pt x="643" y="801"/>
                  </a:lnTo>
                  <a:lnTo>
                    <a:pt x="639" y="808"/>
                  </a:lnTo>
                  <a:lnTo>
                    <a:pt x="631" y="814"/>
                  </a:lnTo>
                  <a:lnTo>
                    <a:pt x="625" y="820"/>
                  </a:lnTo>
                  <a:lnTo>
                    <a:pt x="620" y="827"/>
                  </a:lnTo>
                  <a:lnTo>
                    <a:pt x="614" y="835"/>
                  </a:lnTo>
                  <a:lnTo>
                    <a:pt x="606" y="841"/>
                  </a:lnTo>
                  <a:lnTo>
                    <a:pt x="603" y="846"/>
                  </a:lnTo>
                  <a:lnTo>
                    <a:pt x="595" y="852"/>
                  </a:lnTo>
                  <a:lnTo>
                    <a:pt x="589" y="860"/>
                  </a:lnTo>
                  <a:lnTo>
                    <a:pt x="584" y="867"/>
                  </a:lnTo>
                  <a:lnTo>
                    <a:pt x="578" y="873"/>
                  </a:lnTo>
                  <a:lnTo>
                    <a:pt x="572" y="879"/>
                  </a:lnTo>
                  <a:lnTo>
                    <a:pt x="565" y="886"/>
                  </a:lnTo>
                  <a:lnTo>
                    <a:pt x="559" y="892"/>
                  </a:lnTo>
                  <a:lnTo>
                    <a:pt x="553" y="898"/>
                  </a:lnTo>
                  <a:lnTo>
                    <a:pt x="548" y="905"/>
                  </a:lnTo>
                  <a:lnTo>
                    <a:pt x="542" y="913"/>
                  </a:lnTo>
                  <a:lnTo>
                    <a:pt x="534" y="919"/>
                  </a:lnTo>
                  <a:lnTo>
                    <a:pt x="529" y="924"/>
                  </a:lnTo>
                  <a:lnTo>
                    <a:pt x="523" y="930"/>
                  </a:lnTo>
                  <a:lnTo>
                    <a:pt x="517" y="938"/>
                  </a:lnTo>
                  <a:lnTo>
                    <a:pt x="510" y="945"/>
                  </a:lnTo>
                  <a:lnTo>
                    <a:pt x="506" y="953"/>
                  </a:lnTo>
                  <a:lnTo>
                    <a:pt x="498" y="959"/>
                  </a:lnTo>
                  <a:lnTo>
                    <a:pt x="494" y="966"/>
                  </a:lnTo>
                  <a:lnTo>
                    <a:pt x="485" y="974"/>
                  </a:lnTo>
                  <a:lnTo>
                    <a:pt x="479" y="981"/>
                  </a:lnTo>
                  <a:lnTo>
                    <a:pt x="472" y="989"/>
                  </a:lnTo>
                  <a:lnTo>
                    <a:pt x="464" y="997"/>
                  </a:lnTo>
                  <a:lnTo>
                    <a:pt x="456" y="1002"/>
                  </a:lnTo>
                  <a:lnTo>
                    <a:pt x="451" y="1010"/>
                  </a:lnTo>
                  <a:lnTo>
                    <a:pt x="443" y="1016"/>
                  </a:lnTo>
                  <a:lnTo>
                    <a:pt x="437" y="1023"/>
                  </a:lnTo>
                  <a:lnTo>
                    <a:pt x="432" y="1029"/>
                  </a:lnTo>
                  <a:lnTo>
                    <a:pt x="424" y="1035"/>
                  </a:lnTo>
                  <a:lnTo>
                    <a:pt x="418" y="1040"/>
                  </a:lnTo>
                  <a:lnTo>
                    <a:pt x="413" y="1048"/>
                  </a:lnTo>
                  <a:lnTo>
                    <a:pt x="405" y="1052"/>
                  </a:lnTo>
                  <a:lnTo>
                    <a:pt x="399" y="1057"/>
                  </a:lnTo>
                  <a:lnTo>
                    <a:pt x="394" y="1063"/>
                  </a:lnTo>
                  <a:lnTo>
                    <a:pt x="388" y="1069"/>
                  </a:lnTo>
                  <a:lnTo>
                    <a:pt x="380" y="1073"/>
                  </a:lnTo>
                  <a:lnTo>
                    <a:pt x="375" y="1078"/>
                  </a:lnTo>
                  <a:lnTo>
                    <a:pt x="367" y="1082"/>
                  </a:lnTo>
                  <a:lnTo>
                    <a:pt x="361" y="1088"/>
                  </a:lnTo>
                  <a:lnTo>
                    <a:pt x="354" y="1094"/>
                  </a:lnTo>
                  <a:lnTo>
                    <a:pt x="348" y="1097"/>
                  </a:lnTo>
                  <a:lnTo>
                    <a:pt x="341" y="1103"/>
                  </a:lnTo>
                  <a:lnTo>
                    <a:pt x="333" y="1109"/>
                  </a:lnTo>
                  <a:lnTo>
                    <a:pt x="325" y="1115"/>
                  </a:lnTo>
                  <a:lnTo>
                    <a:pt x="318" y="1118"/>
                  </a:lnTo>
                  <a:lnTo>
                    <a:pt x="310" y="1126"/>
                  </a:lnTo>
                  <a:lnTo>
                    <a:pt x="303" y="1132"/>
                  </a:lnTo>
                  <a:lnTo>
                    <a:pt x="293" y="1137"/>
                  </a:lnTo>
                  <a:lnTo>
                    <a:pt x="285" y="1143"/>
                  </a:lnTo>
                  <a:lnTo>
                    <a:pt x="278" y="1151"/>
                  </a:lnTo>
                  <a:lnTo>
                    <a:pt x="268" y="1158"/>
                  </a:lnTo>
                  <a:lnTo>
                    <a:pt x="261" y="1162"/>
                  </a:lnTo>
                  <a:lnTo>
                    <a:pt x="255" y="1166"/>
                  </a:lnTo>
                  <a:lnTo>
                    <a:pt x="247" y="1170"/>
                  </a:lnTo>
                  <a:lnTo>
                    <a:pt x="240" y="1175"/>
                  </a:lnTo>
                  <a:lnTo>
                    <a:pt x="232" y="1179"/>
                  </a:lnTo>
                  <a:lnTo>
                    <a:pt x="227" y="1183"/>
                  </a:lnTo>
                  <a:lnTo>
                    <a:pt x="219" y="1187"/>
                  </a:lnTo>
                  <a:lnTo>
                    <a:pt x="213" y="1191"/>
                  </a:lnTo>
                  <a:lnTo>
                    <a:pt x="206" y="1194"/>
                  </a:lnTo>
                  <a:lnTo>
                    <a:pt x="198" y="1198"/>
                  </a:lnTo>
                  <a:lnTo>
                    <a:pt x="190" y="1200"/>
                  </a:lnTo>
                  <a:lnTo>
                    <a:pt x="185" y="1204"/>
                  </a:lnTo>
                  <a:lnTo>
                    <a:pt x="175" y="1206"/>
                  </a:lnTo>
                  <a:lnTo>
                    <a:pt x="170" y="1210"/>
                  </a:lnTo>
                  <a:lnTo>
                    <a:pt x="162" y="1212"/>
                  </a:lnTo>
                  <a:lnTo>
                    <a:pt x="156" y="1213"/>
                  </a:lnTo>
                  <a:lnTo>
                    <a:pt x="149" y="1215"/>
                  </a:lnTo>
                  <a:lnTo>
                    <a:pt x="141" y="1215"/>
                  </a:lnTo>
                  <a:lnTo>
                    <a:pt x="133" y="1217"/>
                  </a:lnTo>
                  <a:lnTo>
                    <a:pt x="128" y="1217"/>
                  </a:lnTo>
                  <a:lnTo>
                    <a:pt x="120" y="1217"/>
                  </a:lnTo>
                  <a:lnTo>
                    <a:pt x="113" y="1217"/>
                  </a:lnTo>
                  <a:lnTo>
                    <a:pt x="107" y="1217"/>
                  </a:lnTo>
                  <a:lnTo>
                    <a:pt x="99" y="1217"/>
                  </a:lnTo>
                  <a:lnTo>
                    <a:pt x="92" y="1215"/>
                  </a:lnTo>
                  <a:lnTo>
                    <a:pt x="84" y="1213"/>
                  </a:lnTo>
                  <a:lnTo>
                    <a:pt x="78" y="1212"/>
                  </a:lnTo>
                  <a:lnTo>
                    <a:pt x="71" y="1210"/>
                  </a:lnTo>
                  <a:lnTo>
                    <a:pt x="65" y="1204"/>
                  </a:lnTo>
                  <a:lnTo>
                    <a:pt x="59" y="1202"/>
                  </a:lnTo>
                  <a:lnTo>
                    <a:pt x="52" y="1196"/>
                  </a:lnTo>
                  <a:lnTo>
                    <a:pt x="46" y="1194"/>
                  </a:lnTo>
                  <a:lnTo>
                    <a:pt x="40" y="1189"/>
                  </a:lnTo>
                  <a:lnTo>
                    <a:pt x="35" y="1185"/>
                  </a:lnTo>
                  <a:lnTo>
                    <a:pt x="31" y="1179"/>
                  </a:lnTo>
                  <a:lnTo>
                    <a:pt x="27" y="1175"/>
                  </a:lnTo>
                  <a:lnTo>
                    <a:pt x="23" y="1170"/>
                  </a:lnTo>
                  <a:lnTo>
                    <a:pt x="19" y="1164"/>
                  </a:lnTo>
                  <a:lnTo>
                    <a:pt x="18" y="1158"/>
                  </a:lnTo>
                  <a:lnTo>
                    <a:pt x="14" y="1154"/>
                  </a:lnTo>
                  <a:lnTo>
                    <a:pt x="12" y="1147"/>
                  </a:lnTo>
                  <a:lnTo>
                    <a:pt x="10" y="1141"/>
                  </a:lnTo>
                  <a:lnTo>
                    <a:pt x="8" y="1135"/>
                  </a:lnTo>
                  <a:lnTo>
                    <a:pt x="6" y="1130"/>
                  </a:lnTo>
                  <a:lnTo>
                    <a:pt x="4" y="1122"/>
                  </a:lnTo>
                  <a:lnTo>
                    <a:pt x="4" y="1116"/>
                  </a:lnTo>
                  <a:lnTo>
                    <a:pt x="2" y="1111"/>
                  </a:lnTo>
                  <a:lnTo>
                    <a:pt x="2" y="1105"/>
                  </a:lnTo>
                  <a:lnTo>
                    <a:pt x="2" y="1097"/>
                  </a:lnTo>
                  <a:lnTo>
                    <a:pt x="0" y="1092"/>
                  </a:lnTo>
                  <a:lnTo>
                    <a:pt x="0" y="1084"/>
                  </a:lnTo>
                  <a:lnTo>
                    <a:pt x="2" y="1078"/>
                  </a:lnTo>
                  <a:lnTo>
                    <a:pt x="2" y="1071"/>
                  </a:lnTo>
                  <a:lnTo>
                    <a:pt x="2" y="1063"/>
                  </a:lnTo>
                  <a:lnTo>
                    <a:pt x="2" y="1057"/>
                  </a:lnTo>
                  <a:lnTo>
                    <a:pt x="4" y="1052"/>
                  </a:lnTo>
                  <a:lnTo>
                    <a:pt x="4" y="1044"/>
                  </a:lnTo>
                  <a:lnTo>
                    <a:pt x="6" y="1038"/>
                  </a:lnTo>
                  <a:lnTo>
                    <a:pt x="6" y="1031"/>
                  </a:lnTo>
                  <a:lnTo>
                    <a:pt x="8" y="1023"/>
                  </a:lnTo>
                  <a:lnTo>
                    <a:pt x="10" y="1018"/>
                  </a:lnTo>
                  <a:lnTo>
                    <a:pt x="12" y="1012"/>
                  </a:lnTo>
                  <a:lnTo>
                    <a:pt x="14" y="1004"/>
                  </a:lnTo>
                  <a:lnTo>
                    <a:pt x="16" y="998"/>
                  </a:lnTo>
                  <a:lnTo>
                    <a:pt x="16" y="993"/>
                  </a:lnTo>
                  <a:lnTo>
                    <a:pt x="18" y="989"/>
                  </a:lnTo>
                  <a:lnTo>
                    <a:pt x="18" y="985"/>
                  </a:lnTo>
                  <a:lnTo>
                    <a:pt x="19" y="979"/>
                  </a:lnTo>
                  <a:lnTo>
                    <a:pt x="23" y="970"/>
                  </a:lnTo>
                  <a:lnTo>
                    <a:pt x="27" y="962"/>
                  </a:lnTo>
                  <a:lnTo>
                    <a:pt x="31" y="953"/>
                  </a:lnTo>
                  <a:lnTo>
                    <a:pt x="35" y="945"/>
                  </a:lnTo>
                  <a:lnTo>
                    <a:pt x="38" y="938"/>
                  </a:lnTo>
                  <a:lnTo>
                    <a:pt x="44" y="930"/>
                  </a:lnTo>
                  <a:lnTo>
                    <a:pt x="48" y="922"/>
                  </a:lnTo>
                  <a:lnTo>
                    <a:pt x="52" y="915"/>
                  </a:lnTo>
                  <a:lnTo>
                    <a:pt x="57" y="907"/>
                  </a:lnTo>
                  <a:lnTo>
                    <a:pt x="63" y="898"/>
                  </a:lnTo>
                  <a:lnTo>
                    <a:pt x="69" y="890"/>
                  </a:lnTo>
                  <a:lnTo>
                    <a:pt x="73" y="882"/>
                  </a:lnTo>
                  <a:lnTo>
                    <a:pt x="78" y="875"/>
                  </a:lnTo>
                  <a:lnTo>
                    <a:pt x="84" y="867"/>
                  </a:lnTo>
                  <a:lnTo>
                    <a:pt x="90" y="860"/>
                  </a:lnTo>
                  <a:lnTo>
                    <a:pt x="95" y="852"/>
                  </a:lnTo>
                  <a:lnTo>
                    <a:pt x="101" y="843"/>
                  </a:lnTo>
                  <a:lnTo>
                    <a:pt x="107" y="835"/>
                  </a:lnTo>
                  <a:lnTo>
                    <a:pt x="114" y="827"/>
                  </a:lnTo>
                  <a:lnTo>
                    <a:pt x="120" y="818"/>
                  </a:lnTo>
                  <a:lnTo>
                    <a:pt x="126" y="810"/>
                  </a:lnTo>
                  <a:lnTo>
                    <a:pt x="132" y="801"/>
                  </a:lnTo>
                  <a:lnTo>
                    <a:pt x="135" y="797"/>
                  </a:lnTo>
                  <a:lnTo>
                    <a:pt x="137" y="791"/>
                  </a:lnTo>
                  <a:lnTo>
                    <a:pt x="141" y="787"/>
                  </a:lnTo>
                  <a:lnTo>
                    <a:pt x="145" y="782"/>
                  </a:lnTo>
                  <a:lnTo>
                    <a:pt x="149" y="774"/>
                  </a:lnTo>
                  <a:lnTo>
                    <a:pt x="156" y="765"/>
                  </a:lnTo>
                  <a:lnTo>
                    <a:pt x="158" y="759"/>
                  </a:lnTo>
                  <a:lnTo>
                    <a:pt x="162" y="755"/>
                  </a:lnTo>
                  <a:lnTo>
                    <a:pt x="164" y="749"/>
                  </a:lnTo>
                  <a:lnTo>
                    <a:pt x="168" y="744"/>
                  </a:lnTo>
                  <a:lnTo>
                    <a:pt x="170" y="740"/>
                  </a:lnTo>
                  <a:lnTo>
                    <a:pt x="173" y="734"/>
                  </a:lnTo>
                  <a:lnTo>
                    <a:pt x="175" y="728"/>
                  </a:lnTo>
                  <a:lnTo>
                    <a:pt x="179" y="725"/>
                  </a:lnTo>
                  <a:lnTo>
                    <a:pt x="181" y="719"/>
                  </a:lnTo>
                  <a:lnTo>
                    <a:pt x="183" y="715"/>
                  </a:lnTo>
                  <a:lnTo>
                    <a:pt x="187" y="713"/>
                  </a:lnTo>
                  <a:lnTo>
                    <a:pt x="190" y="711"/>
                  </a:lnTo>
                  <a:lnTo>
                    <a:pt x="198" y="711"/>
                  </a:lnTo>
                  <a:lnTo>
                    <a:pt x="206" y="713"/>
                  </a:lnTo>
                  <a:lnTo>
                    <a:pt x="209" y="717"/>
                  </a:lnTo>
                  <a:lnTo>
                    <a:pt x="215" y="725"/>
                  </a:lnTo>
                  <a:lnTo>
                    <a:pt x="215" y="727"/>
                  </a:lnTo>
                  <a:lnTo>
                    <a:pt x="215" y="732"/>
                  </a:lnTo>
                  <a:lnTo>
                    <a:pt x="215" y="736"/>
                  </a:lnTo>
                  <a:lnTo>
                    <a:pt x="215" y="742"/>
                  </a:lnTo>
                  <a:lnTo>
                    <a:pt x="211" y="746"/>
                  </a:lnTo>
                  <a:lnTo>
                    <a:pt x="209" y="751"/>
                  </a:lnTo>
                  <a:lnTo>
                    <a:pt x="208" y="755"/>
                  </a:lnTo>
                  <a:lnTo>
                    <a:pt x="204" y="761"/>
                  </a:lnTo>
                  <a:lnTo>
                    <a:pt x="200" y="768"/>
                  </a:lnTo>
                  <a:lnTo>
                    <a:pt x="194" y="778"/>
                  </a:lnTo>
                  <a:lnTo>
                    <a:pt x="190" y="787"/>
                  </a:lnTo>
                  <a:lnTo>
                    <a:pt x="187" y="795"/>
                  </a:lnTo>
                  <a:lnTo>
                    <a:pt x="183" y="803"/>
                  </a:lnTo>
                  <a:lnTo>
                    <a:pt x="179" y="812"/>
                  </a:lnTo>
                  <a:lnTo>
                    <a:pt x="175" y="818"/>
                  </a:lnTo>
                  <a:lnTo>
                    <a:pt x="171" y="825"/>
                  </a:lnTo>
                  <a:lnTo>
                    <a:pt x="168" y="833"/>
                  </a:lnTo>
                  <a:lnTo>
                    <a:pt x="166" y="841"/>
                  </a:lnTo>
                  <a:lnTo>
                    <a:pt x="162" y="846"/>
                  </a:lnTo>
                  <a:lnTo>
                    <a:pt x="160" y="852"/>
                  </a:lnTo>
                  <a:lnTo>
                    <a:pt x="156" y="860"/>
                  </a:lnTo>
                  <a:lnTo>
                    <a:pt x="154" y="867"/>
                  </a:lnTo>
                  <a:lnTo>
                    <a:pt x="151" y="873"/>
                  </a:lnTo>
                  <a:lnTo>
                    <a:pt x="149" y="879"/>
                  </a:lnTo>
                  <a:lnTo>
                    <a:pt x="145" y="884"/>
                  </a:lnTo>
                  <a:lnTo>
                    <a:pt x="143" y="890"/>
                  </a:lnTo>
                  <a:lnTo>
                    <a:pt x="141" y="898"/>
                  </a:lnTo>
                  <a:lnTo>
                    <a:pt x="137" y="903"/>
                  </a:lnTo>
                  <a:lnTo>
                    <a:pt x="135" y="909"/>
                  </a:lnTo>
                  <a:lnTo>
                    <a:pt x="133" y="915"/>
                  </a:lnTo>
                  <a:lnTo>
                    <a:pt x="132" y="922"/>
                  </a:lnTo>
                  <a:lnTo>
                    <a:pt x="130" y="928"/>
                  </a:lnTo>
                  <a:lnTo>
                    <a:pt x="126" y="934"/>
                  </a:lnTo>
                  <a:lnTo>
                    <a:pt x="124" y="941"/>
                  </a:lnTo>
                  <a:lnTo>
                    <a:pt x="122" y="947"/>
                  </a:lnTo>
                  <a:lnTo>
                    <a:pt x="118" y="955"/>
                  </a:lnTo>
                  <a:lnTo>
                    <a:pt x="116" y="962"/>
                  </a:lnTo>
                  <a:lnTo>
                    <a:pt x="114" y="970"/>
                  </a:lnTo>
                  <a:lnTo>
                    <a:pt x="111" y="978"/>
                  </a:lnTo>
                  <a:lnTo>
                    <a:pt x="107" y="987"/>
                  </a:lnTo>
                  <a:lnTo>
                    <a:pt x="105" y="993"/>
                  </a:lnTo>
                  <a:lnTo>
                    <a:pt x="105" y="997"/>
                  </a:lnTo>
                  <a:lnTo>
                    <a:pt x="101" y="1002"/>
                  </a:lnTo>
                  <a:lnTo>
                    <a:pt x="101" y="1008"/>
                  </a:lnTo>
                  <a:lnTo>
                    <a:pt x="99" y="1014"/>
                  </a:lnTo>
                  <a:lnTo>
                    <a:pt x="97" y="1019"/>
                  </a:lnTo>
                  <a:lnTo>
                    <a:pt x="95" y="1025"/>
                  </a:lnTo>
                  <a:lnTo>
                    <a:pt x="95" y="1033"/>
                  </a:lnTo>
                  <a:lnTo>
                    <a:pt x="94" y="1038"/>
                  </a:lnTo>
                  <a:lnTo>
                    <a:pt x="92" y="1044"/>
                  </a:lnTo>
                  <a:lnTo>
                    <a:pt x="92" y="1050"/>
                  </a:lnTo>
                  <a:lnTo>
                    <a:pt x="92" y="1057"/>
                  </a:lnTo>
                  <a:lnTo>
                    <a:pt x="90" y="1063"/>
                  </a:lnTo>
                  <a:lnTo>
                    <a:pt x="88" y="1069"/>
                  </a:lnTo>
                  <a:lnTo>
                    <a:pt x="88" y="1075"/>
                  </a:lnTo>
                  <a:lnTo>
                    <a:pt x="88" y="1080"/>
                  </a:lnTo>
                  <a:lnTo>
                    <a:pt x="88" y="1086"/>
                  </a:lnTo>
                  <a:lnTo>
                    <a:pt x="88" y="1092"/>
                  </a:lnTo>
                  <a:lnTo>
                    <a:pt x="88" y="1097"/>
                  </a:lnTo>
                  <a:lnTo>
                    <a:pt x="88" y="1103"/>
                  </a:lnTo>
                  <a:lnTo>
                    <a:pt x="88" y="1107"/>
                  </a:lnTo>
                  <a:lnTo>
                    <a:pt x="90" y="1113"/>
                  </a:lnTo>
                  <a:lnTo>
                    <a:pt x="92" y="1116"/>
                  </a:lnTo>
                  <a:lnTo>
                    <a:pt x="94" y="1120"/>
                  </a:lnTo>
                  <a:lnTo>
                    <a:pt x="97" y="1128"/>
                  </a:lnTo>
                  <a:lnTo>
                    <a:pt x="103" y="1134"/>
                  </a:lnTo>
                  <a:lnTo>
                    <a:pt x="111" y="1139"/>
                  </a:lnTo>
                  <a:lnTo>
                    <a:pt x="118" y="1143"/>
                  </a:lnTo>
                  <a:lnTo>
                    <a:pt x="128" y="1147"/>
                  </a:lnTo>
                  <a:lnTo>
                    <a:pt x="135" y="1149"/>
                  </a:lnTo>
                  <a:lnTo>
                    <a:pt x="143" y="1147"/>
                  </a:lnTo>
                  <a:lnTo>
                    <a:pt x="152" y="1147"/>
                  </a:lnTo>
                  <a:lnTo>
                    <a:pt x="160" y="1145"/>
                  </a:lnTo>
                  <a:lnTo>
                    <a:pt x="170" y="1143"/>
                  </a:lnTo>
                  <a:lnTo>
                    <a:pt x="177" y="1139"/>
                  </a:lnTo>
                  <a:lnTo>
                    <a:pt x="187" y="1135"/>
                  </a:lnTo>
                  <a:lnTo>
                    <a:pt x="194" y="1130"/>
                  </a:lnTo>
                  <a:lnTo>
                    <a:pt x="204" y="1126"/>
                  </a:lnTo>
                  <a:lnTo>
                    <a:pt x="211" y="1120"/>
                  </a:lnTo>
                  <a:lnTo>
                    <a:pt x="221" y="1115"/>
                  </a:lnTo>
                  <a:lnTo>
                    <a:pt x="230" y="1109"/>
                  </a:lnTo>
                  <a:lnTo>
                    <a:pt x="238" y="1103"/>
                  </a:lnTo>
                  <a:lnTo>
                    <a:pt x="247" y="1095"/>
                  </a:lnTo>
                  <a:lnTo>
                    <a:pt x="255" y="1090"/>
                  </a:lnTo>
                  <a:lnTo>
                    <a:pt x="263" y="1084"/>
                  </a:lnTo>
                  <a:lnTo>
                    <a:pt x="272" y="1078"/>
                  </a:lnTo>
                  <a:lnTo>
                    <a:pt x="280" y="1073"/>
                  </a:lnTo>
                  <a:lnTo>
                    <a:pt x="287" y="1067"/>
                  </a:lnTo>
                  <a:lnTo>
                    <a:pt x="295" y="1061"/>
                  </a:lnTo>
                  <a:lnTo>
                    <a:pt x="303" y="1056"/>
                  </a:lnTo>
                  <a:lnTo>
                    <a:pt x="308" y="1050"/>
                  </a:lnTo>
                  <a:lnTo>
                    <a:pt x="316" y="1046"/>
                  </a:lnTo>
                  <a:lnTo>
                    <a:pt x="323" y="1040"/>
                  </a:lnTo>
                  <a:lnTo>
                    <a:pt x="329" y="1035"/>
                  </a:lnTo>
                  <a:lnTo>
                    <a:pt x="335" y="1029"/>
                  </a:lnTo>
                  <a:lnTo>
                    <a:pt x="342" y="1023"/>
                  </a:lnTo>
                  <a:lnTo>
                    <a:pt x="348" y="1018"/>
                  </a:lnTo>
                  <a:lnTo>
                    <a:pt x="356" y="1014"/>
                  </a:lnTo>
                  <a:lnTo>
                    <a:pt x="361" y="1008"/>
                  </a:lnTo>
                  <a:lnTo>
                    <a:pt x="367" y="1000"/>
                  </a:lnTo>
                  <a:lnTo>
                    <a:pt x="373" y="995"/>
                  </a:lnTo>
                  <a:lnTo>
                    <a:pt x="380" y="991"/>
                  </a:lnTo>
                  <a:lnTo>
                    <a:pt x="386" y="985"/>
                  </a:lnTo>
                  <a:lnTo>
                    <a:pt x="394" y="978"/>
                  </a:lnTo>
                  <a:lnTo>
                    <a:pt x="399" y="972"/>
                  </a:lnTo>
                  <a:lnTo>
                    <a:pt x="405" y="966"/>
                  </a:lnTo>
                  <a:lnTo>
                    <a:pt x="411" y="960"/>
                  </a:lnTo>
                  <a:lnTo>
                    <a:pt x="418" y="953"/>
                  </a:lnTo>
                  <a:lnTo>
                    <a:pt x="424" y="945"/>
                  </a:lnTo>
                  <a:lnTo>
                    <a:pt x="432" y="940"/>
                  </a:lnTo>
                  <a:lnTo>
                    <a:pt x="439" y="932"/>
                  </a:lnTo>
                  <a:lnTo>
                    <a:pt x="447" y="924"/>
                  </a:lnTo>
                  <a:lnTo>
                    <a:pt x="454" y="917"/>
                  </a:lnTo>
                  <a:lnTo>
                    <a:pt x="462" y="909"/>
                  </a:lnTo>
                  <a:lnTo>
                    <a:pt x="466" y="901"/>
                  </a:lnTo>
                  <a:lnTo>
                    <a:pt x="472" y="894"/>
                  </a:lnTo>
                  <a:lnTo>
                    <a:pt x="479" y="888"/>
                  </a:lnTo>
                  <a:lnTo>
                    <a:pt x="485" y="881"/>
                  </a:lnTo>
                  <a:lnTo>
                    <a:pt x="491" y="875"/>
                  </a:lnTo>
                  <a:lnTo>
                    <a:pt x="496" y="867"/>
                  </a:lnTo>
                  <a:lnTo>
                    <a:pt x="502" y="862"/>
                  </a:lnTo>
                  <a:lnTo>
                    <a:pt x="510" y="856"/>
                  </a:lnTo>
                  <a:lnTo>
                    <a:pt x="513" y="850"/>
                  </a:lnTo>
                  <a:lnTo>
                    <a:pt x="519" y="844"/>
                  </a:lnTo>
                  <a:lnTo>
                    <a:pt x="525" y="837"/>
                  </a:lnTo>
                  <a:lnTo>
                    <a:pt x="532" y="831"/>
                  </a:lnTo>
                  <a:lnTo>
                    <a:pt x="536" y="825"/>
                  </a:lnTo>
                  <a:lnTo>
                    <a:pt x="542" y="820"/>
                  </a:lnTo>
                  <a:lnTo>
                    <a:pt x="548" y="812"/>
                  </a:lnTo>
                  <a:lnTo>
                    <a:pt x="555" y="808"/>
                  </a:lnTo>
                  <a:lnTo>
                    <a:pt x="559" y="801"/>
                  </a:lnTo>
                  <a:lnTo>
                    <a:pt x="565" y="795"/>
                  </a:lnTo>
                  <a:lnTo>
                    <a:pt x="570" y="787"/>
                  </a:lnTo>
                  <a:lnTo>
                    <a:pt x="576" y="782"/>
                  </a:lnTo>
                  <a:lnTo>
                    <a:pt x="582" y="776"/>
                  </a:lnTo>
                  <a:lnTo>
                    <a:pt x="587" y="770"/>
                  </a:lnTo>
                  <a:lnTo>
                    <a:pt x="593" y="765"/>
                  </a:lnTo>
                  <a:lnTo>
                    <a:pt x="599" y="757"/>
                  </a:lnTo>
                  <a:lnTo>
                    <a:pt x="605" y="751"/>
                  </a:lnTo>
                  <a:lnTo>
                    <a:pt x="610" y="744"/>
                  </a:lnTo>
                  <a:lnTo>
                    <a:pt x="616" y="738"/>
                  </a:lnTo>
                  <a:lnTo>
                    <a:pt x="622" y="730"/>
                  </a:lnTo>
                  <a:lnTo>
                    <a:pt x="627" y="723"/>
                  </a:lnTo>
                  <a:lnTo>
                    <a:pt x="633" y="717"/>
                  </a:lnTo>
                  <a:lnTo>
                    <a:pt x="639" y="709"/>
                  </a:lnTo>
                  <a:lnTo>
                    <a:pt x="644" y="704"/>
                  </a:lnTo>
                  <a:lnTo>
                    <a:pt x="650" y="694"/>
                  </a:lnTo>
                  <a:lnTo>
                    <a:pt x="656" y="685"/>
                  </a:lnTo>
                  <a:lnTo>
                    <a:pt x="662" y="675"/>
                  </a:lnTo>
                  <a:lnTo>
                    <a:pt x="667" y="668"/>
                  </a:lnTo>
                  <a:lnTo>
                    <a:pt x="673" y="660"/>
                  </a:lnTo>
                  <a:lnTo>
                    <a:pt x="681" y="650"/>
                  </a:lnTo>
                  <a:lnTo>
                    <a:pt x="686" y="643"/>
                  </a:lnTo>
                  <a:lnTo>
                    <a:pt x="692" y="635"/>
                  </a:lnTo>
                  <a:lnTo>
                    <a:pt x="696" y="628"/>
                  </a:lnTo>
                  <a:lnTo>
                    <a:pt x="701" y="620"/>
                  </a:lnTo>
                  <a:lnTo>
                    <a:pt x="707" y="612"/>
                  </a:lnTo>
                  <a:lnTo>
                    <a:pt x="713" y="605"/>
                  </a:lnTo>
                  <a:lnTo>
                    <a:pt x="719" y="597"/>
                  </a:lnTo>
                  <a:lnTo>
                    <a:pt x="722" y="590"/>
                  </a:lnTo>
                  <a:lnTo>
                    <a:pt x="728" y="584"/>
                  </a:lnTo>
                  <a:lnTo>
                    <a:pt x="734" y="576"/>
                  </a:lnTo>
                  <a:lnTo>
                    <a:pt x="738" y="569"/>
                  </a:lnTo>
                  <a:lnTo>
                    <a:pt x="741" y="561"/>
                  </a:lnTo>
                  <a:lnTo>
                    <a:pt x="747" y="553"/>
                  </a:lnTo>
                  <a:lnTo>
                    <a:pt x="751" y="548"/>
                  </a:lnTo>
                  <a:lnTo>
                    <a:pt x="757" y="540"/>
                  </a:lnTo>
                  <a:lnTo>
                    <a:pt x="760" y="533"/>
                  </a:lnTo>
                  <a:lnTo>
                    <a:pt x="764" y="527"/>
                  </a:lnTo>
                  <a:lnTo>
                    <a:pt x="770" y="521"/>
                  </a:lnTo>
                  <a:lnTo>
                    <a:pt x="772" y="513"/>
                  </a:lnTo>
                  <a:lnTo>
                    <a:pt x="777" y="506"/>
                  </a:lnTo>
                  <a:lnTo>
                    <a:pt x="781" y="500"/>
                  </a:lnTo>
                  <a:lnTo>
                    <a:pt x="787" y="493"/>
                  </a:lnTo>
                  <a:lnTo>
                    <a:pt x="789" y="487"/>
                  </a:lnTo>
                  <a:lnTo>
                    <a:pt x="795" y="481"/>
                  </a:lnTo>
                  <a:lnTo>
                    <a:pt x="798" y="474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10" y="455"/>
                  </a:lnTo>
                  <a:lnTo>
                    <a:pt x="812" y="447"/>
                  </a:lnTo>
                  <a:lnTo>
                    <a:pt x="815" y="441"/>
                  </a:lnTo>
                  <a:lnTo>
                    <a:pt x="819" y="434"/>
                  </a:lnTo>
                  <a:lnTo>
                    <a:pt x="823" y="428"/>
                  </a:lnTo>
                  <a:lnTo>
                    <a:pt x="827" y="420"/>
                  </a:lnTo>
                  <a:lnTo>
                    <a:pt x="831" y="415"/>
                  </a:lnTo>
                  <a:lnTo>
                    <a:pt x="833" y="407"/>
                  </a:lnTo>
                  <a:lnTo>
                    <a:pt x="836" y="401"/>
                  </a:lnTo>
                  <a:lnTo>
                    <a:pt x="840" y="394"/>
                  </a:lnTo>
                  <a:lnTo>
                    <a:pt x="844" y="388"/>
                  </a:lnTo>
                  <a:lnTo>
                    <a:pt x="846" y="380"/>
                  </a:lnTo>
                  <a:lnTo>
                    <a:pt x="850" y="373"/>
                  </a:lnTo>
                  <a:lnTo>
                    <a:pt x="852" y="365"/>
                  </a:lnTo>
                  <a:lnTo>
                    <a:pt x="855" y="359"/>
                  </a:lnTo>
                  <a:lnTo>
                    <a:pt x="857" y="352"/>
                  </a:lnTo>
                  <a:lnTo>
                    <a:pt x="861" y="346"/>
                  </a:lnTo>
                  <a:lnTo>
                    <a:pt x="863" y="339"/>
                  </a:lnTo>
                  <a:lnTo>
                    <a:pt x="867" y="331"/>
                  </a:lnTo>
                  <a:lnTo>
                    <a:pt x="869" y="323"/>
                  </a:lnTo>
                  <a:lnTo>
                    <a:pt x="872" y="316"/>
                  </a:lnTo>
                  <a:lnTo>
                    <a:pt x="874" y="308"/>
                  </a:lnTo>
                  <a:lnTo>
                    <a:pt x="878" y="302"/>
                  </a:lnTo>
                  <a:lnTo>
                    <a:pt x="882" y="293"/>
                  </a:lnTo>
                  <a:lnTo>
                    <a:pt x="884" y="285"/>
                  </a:lnTo>
                  <a:lnTo>
                    <a:pt x="888" y="278"/>
                  </a:lnTo>
                  <a:lnTo>
                    <a:pt x="890" y="270"/>
                  </a:lnTo>
                  <a:lnTo>
                    <a:pt x="893" y="262"/>
                  </a:lnTo>
                  <a:lnTo>
                    <a:pt x="897" y="255"/>
                  </a:lnTo>
                  <a:lnTo>
                    <a:pt x="899" y="245"/>
                  </a:lnTo>
                  <a:lnTo>
                    <a:pt x="903" y="238"/>
                  </a:lnTo>
                  <a:lnTo>
                    <a:pt x="905" y="230"/>
                  </a:lnTo>
                  <a:lnTo>
                    <a:pt x="907" y="221"/>
                  </a:lnTo>
                  <a:lnTo>
                    <a:pt x="907" y="215"/>
                  </a:lnTo>
                  <a:lnTo>
                    <a:pt x="910" y="211"/>
                  </a:lnTo>
                  <a:lnTo>
                    <a:pt x="910" y="207"/>
                  </a:lnTo>
                  <a:lnTo>
                    <a:pt x="912" y="202"/>
                  </a:lnTo>
                  <a:lnTo>
                    <a:pt x="914" y="198"/>
                  </a:lnTo>
                  <a:lnTo>
                    <a:pt x="916" y="192"/>
                  </a:lnTo>
                  <a:lnTo>
                    <a:pt x="916" y="186"/>
                  </a:lnTo>
                  <a:lnTo>
                    <a:pt x="918" y="183"/>
                  </a:lnTo>
                  <a:lnTo>
                    <a:pt x="920" y="177"/>
                  </a:lnTo>
                  <a:lnTo>
                    <a:pt x="920" y="171"/>
                  </a:lnTo>
                  <a:lnTo>
                    <a:pt x="922" y="167"/>
                  </a:lnTo>
                  <a:lnTo>
                    <a:pt x="924" y="162"/>
                  </a:lnTo>
                  <a:lnTo>
                    <a:pt x="924" y="156"/>
                  </a:lnTo>
                  <a:lnTo>
                    <a:pt x="926" y="152"/>
                  </a:lnTo>
                  <a:lnTo>
                    <a:pt x="926" y="146"/>
                  </a:lnTo>
                  <a:lnTo>
                    <a:pt x="928" y="141"/>
                  </a:lnTo>
                  <a:lnTo>
                    <a:pt x="928" y="137"/>
                  </a:lnTo>
                  <a:lnTo>
                    <a:pt x="928" y="131"/>
                  </a:lnTo>
                  <a:lnTo>
                    <a:pt x="928" y="126"/>
                  </a:lnTo>
                  <a:lnTo>
                    <a:pt x="928" y="122"/>
                  </a:lnTo>
                  <a:lnTo>
                    <a:pt x="926" y="112"/>
                  </a:lnTo>
                  <a:lnTo>
                    <a:pt x="924" y="105"/>
                  </a:lnTo>
                  <a:lnTo>
                    <a:pt x="922" y="97"/>
                  </a:lnTo>
                  <a:lnTo>
                    <a:pt x="918" y="91"/>
                  </a:lnTo>
                  <a:lnTo>
                    <a:pt x="912" y="86"/>
                  </a:lnTo>
                  <a:lnTo>
                    <a:pt x="907" y="82"/>
                  </a:lnTo>
                  <a:lnTo>
                    <a:pt x="899" y="80"/>
                  </a:lnTo>
                  <a:lnTo>
                    <a:pt x="893" y="76"/>
                  </a:lnTo>
                  <a:lnTo>
                    <a:pt x="886" y="74"/>
                  </a:lnTo>
                  <a:lnTo>
                    <a:pt x="878" y="74"/>
                  </a:lnTo>
                  <a:lnTo>
                    <a:pt x="871" y="74"/>
                  </a:lnTo>
                  <a:lnTo>
                    <a:pt x="863" y="74"/>
                  </a:lnTo>
                  <a:lnTo>
                    <a:pt x="853" y="74"/>
                  </a:lnTo>
                  <a:lnTo>
                    <a:pt x="846" y="76"/>
                  </a:lnTo>
                  <a:lnTo>
                    <a:pt x="838" y="78"/>
                  </a:lnTo>
                  <a:lnTo>
                    <a:pt x="831" y="82"/>
                  </a:lnTo>
                  <a:lnTo>
                    <a:pt x="823" y="82"/>
                  </a:lnTo>
                  <a:lnTo>
                    <a:pt x="815" y="86"/>
                  </a:lnTo>
                  <a:lnTo>
                    <a:pt x="808" y="89"/>
                  </a:lnTo>
                  <a:lnTo>
                    <a:pt x="802" y="91"/>
                  </a:lnTo>
                  <a:lnTo>
                    <a:pt x="796" y="95"/>
                  </a:lnTo>
                  <a:lnTo>
                    <a:pt x="791" y="97"/>
                  </a:lnTo>
                  <a:lnTo>
                    <a:pt x="785" y="99"/>
                  </a:lnTo>
                  <a:lnTo>
                    <a:pt x="779" y="103"/>
                  </a:lnTo>
                  <a:lnTo>
                    <a:pt x="774" y="105"/>
                  </a:lnTo>
                  <a:lnTo>
                    <a:pt x="768" y="108"/>
                  </a:lnTo>
                  <a:lnTo>
                    <a:pt x="764" y="112"/>
                  </a:lnTo>
                  <a:lnTo>
                    <a:pt x="758" y="114"/>
                  </a:lnTo>
                  <a:lnTo>
                    <a:pt x="753" y="118"/>
                  </a:lnTo>
                  <a:lnTo>
                    <a:pt x="747" y="122"/>
                  </a:lnTo>
                  <a:lnTo>
                    <a:pt x="741" y="124"/>
                  </a:lnTo>
                  <a:lnTo>
                    <a:pt x="738" y="127"/>
                  </a:lnTo>
                  <a:lnTo>
                    <a:pt x="732" y="131"/>
                  </a:lnTo>
                  <a:lnTo>
                    <a:pt x="726" y="135"/>
                  </a:lnTo>
                  <a:lnTo>
                    <a:pt x="722" y="137"/>
                  </a:lnTo>
                  <a:lnTo>
                    <a:pt x="717" y="143"/>
                  </a:lnTo>
                  <a:lnTo>
                    <a:pt x="711" y="145"/>
                  </a:lnTo>
                  <a:lnTo>
                    <a:pt x="707" y="148"/>
                  </a:lnTo>
                  <a:lnTo>
                    <a:pt x="701" y="152"/>
                  </a:lnTo>
                  <a:lnTo>
                    <a:pt x="696" y="156"/>
                  </a:lnTo>
                  <a:lnTo>
                    <a:pt x="692" y="160"/>
                  </a:lnTo>
                  <a:lnTo>
                    <a:pt x="686" y="164"/>
                  </a:lnTo>
                  <a:lnTo>
                    <a:pt x="681" y="167"/>
                  </a:lnTo>
                  <a:lnTo>
                    <a:pt x="677" y="171"/>
                  </a:lnTo>
                  <a:lnTo>
                    <a:pt x="671" y="175"/>
                  </a:lnTo>
                  <a:lnTo>
                    <a:pt x="665" y="179"/>
                  </a:lnTo>
                  <a:lnTo>
                    <a:pt x="662" y="183"/>
                  </a:lnTo>
                  <a:lnTo>
                    <a:pt x="658" y="186"/>
                  </a:lnTo>
                  <a:lnTo>
                    <a:pt x="652" y="190"/>
                  </a:lnTo>
                  <a:lnTo>
                    <a:pt x="648" y="196"/>
                  </a:lnTo>
                  <a:lnTo>
                    <a:pt x="643" y="200"/>
                  </a:lnTo>
                  <a:lnTo>
                    <a:pt x="639" y="203"/>
                  </a:lnTo>
                  <a:lnTo>
                    <a:pt x="633" y="207"/>
                  </a:lnTo>
                  <a:lnTo>
                    <a:pt x="627" y="211"/>
                  </a:lnTo>
                  <a:lnTo>
                    <a:pt x="624" y="215"/>
                  </a:lnTo>
                  <a:lnTo>
                    <a:pt x="618" y="219"/>
                  </a:lnTo>
                  <a:lnTo>
                    <a:pt x="612" y="224"/>
                  </a:lnTo>
                  <a:lnTo>
                    <a:pt x="608" y="228"/>
                  </a:lnTo>
                  <a:lnTo>
                    <a:pt x="603" y="232"/>
                  </a:lnTo>
                  <a:lnTo>
                    <a:pt x="599" y="238"/>
                  </a:lnTo>
                  <a:lnTo>
                    <a:pt x="589" y="245"/>
                  </a:lnTo>
                  <a:lnTo>
                    <a:pt x="582" y="255"/>
                  </a:lnTo>
                  <a:lnTo>
                    <a:pt x="572" y="264"/>
                  </a:lnTo>
                  <a:lnTo>
                    <a:pt x="565" y="272"/>
                  </a:lnTo>
                  <a:lnTo>
                    <a:pt x="555" y="281"/>
                  </a:lnTo>
                  <a:lnTo>
                    <a:pt x="546" y="291"/>
                  </a:lnTo>
                  <a:lnTo>
                    <a:pt x="540" y="295"/>
                  </a:lnTo>
                  <a:lnTo>
                    <a:pt x="536" y="300"/>
                  </a:lnTo>
                  <a:lnTo>
                    <a:pt x="532" y="304"/>
                  </a:lnTo>
                  <a:lnTo>
                    <a:pt x="529" y="310"/>
                  </a:lnTo>
                  <a:lnTo>
                    <a:pt x="523" y="314"/>
                  </a:lnTo>
                  <a:lnTo>
                    <a:pt x="519" y="320"/>
                  </a:lnTo>
                  <a:lnTo>
                    <a:pt x="515" y="323"/>
                  </a:lnTo>
                  <a:lnTo>
                    <a:pt x="511" y="329"/>
                  </a:lnTo>
                  <a:lnTo>
                    <a:pt x="508" y="335"/>
                  </a:lnTo>
                  <a:lnTo>
                    <a:pt x="502" y="339"/>
                  </a:lnTo>
                  <a:lnTo>
                    <a:pt x="498" y="344"/>
                  </a:lnTo>
                  <a:lnTo>
                    <a:pt x="494" y="348"/>
                  </a:lnTo>
                  <a:lnTo>
                    <a:pt x="487" y="354"/>
                  </a:lnTo>
                  <a:lnTo>
                    <a:pt x="481" y="356"/>
                  </a:lnTo>
                  <a:lnTo>
                    <a:pt x="472" y="356"/>
                  </a:lnTo>
                  <a:lnTo>
                    <a:pt x="464" y="356"/>
                  </a:lnTo>
                  <a:lnTo>
                    <a:pt x="456" y="352"/>
                  </a:lnTo>
                  <a:lnTo>
                    <a:pt x="453" y="348"/>
                  </a:lnTo>
                  <a:lnTo>
                    <a:pt x="451" y="342"/>
                  </a:lnTo>
                  <a:lnTo>
                    <a:pt x="454" y="337"/>
                  </a:lnTo>
                  <a:lnTo>
                    <a:pt x="454" y="3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3219" y="2494"/>
              <a:ext cx="155" cy="75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66" y="0"/>
                </a:cxn>
                <a:cxn ang="0">
                  <a:pos x="276" y="2"/>
                </a:cxn>
                <a:cxn ang="0">
                  <a:pos x="287" y="5"/>
                </a:cxn>
                <a:cxn ang="0">
                  <a:pos x="298" y="9"/>
                </a:cxn>
                <a:cxn ang="0">
                  <a:pos x="306" y="17"/>
                </a:cxn>
                <a:cxn ang="0">
                  <a:pos x="310" y="24"/>
                </a:cxn>
                <a:cxn ang="0">
                  <a:pos x="310" y="36"/>
                </a:cxn>
                <a:cxn ang="0">
                  <a:pos x="304" y="47"/>
                </a:cxn>
                <a:cxn ang="0">
                  <a:pos x="298" y="62"/>
                </a:cxn>
                <a:cxn ang="0">
                  <a:pos x="289" y="78"/>
                </a:cxn>
                <a:cxn ang="0">
                  <a:pos x="277" y="91"/>
                </a:cxn>
                <a:cxn ang="0">
                  <a:pos x="266" y="104"/>
                </a:cxn>
                <a:cxn ang="0">
                  <a:pos x="253" y="116"/>
                </a:cxn>
                <a:cxn ang="0">
                  <a:pos x="241" y="125"/>
                </a:cxn>
                <a:cxn ang="0">
                  <a:pos x="228" y="129"/>
                </a:cxn>
                <a:cxn ang="0">
                  <a:pos x="219" y="131"/>
                </a:cxn>
                <a:cxn ang="0">
                  <a:pos x="207" y="131"/>
                </a:cxn>
                <a:cxn ang="0">
                  <a:pos x="198" y="131"/>
                </a:cxn>
                <a:cxn ang="0">
                  <a:pos x="184" y="129"/>
                </a:cxn>
                <a:cxn ang="0">
                  <a:pos x="171" y="129"/>
                </a:cxn>
                <a:cxn ang="0">
                  <a:pos x="162" y="129"/>
                </a:cxn>
                <a:cxn ang="0">
                  <a:pos x="152" y="129"/>
                </a:cxn>
                <a:cxn ang="0">
                  <a:pos x="141" y="129"/>
                </a:cxn>
                <a:cxn ang="0">
                  <a:pos x="127" y="131"/>
                </a:cxn>
                <a:cxn ang="0">
                  <a:pos x="112" y="133"/>
                </a:cxn>
                <a:cxn ang="0">
                  <a:pos x="95" y="137"/>
                </a:cxn>
                <a:cxn ang="0">
                  <a:pos x="80" y="140"/>
                </a:cxn>
                <a:cxn ang="0">
                  <a:pos x="65" y="142"/>
                </a:cxn>
                <a:cxn ang="0">
                  <a:pos x="53" y="144"/>
                </a:cxn>
                <a:cxn ang="0">
                  <a:pos x="42" y="146"/>
                </a:cxn>
                <a:cxn ang="0">
                  <a:pos x="34" y="148"/>
                </a:cxn>
                <a:cxn ang="0">
                  <a:pos x="21" y="150"/>
                </a:cxn>
                <a:cxn ang="0">
                  <a:pos x="12" y="148"/>
                </a:cxn>
                <a:cxn ang="0">
                  <a:pos x="4" y="144"/>
                </a:cxn>
                <a:cxn ang="0">
                  <a:pos x="0" y="138"/>
                </a:cxn>
                <a:cxn ang="0">
                  <a:pos x="0" y="129"/>
                </a:cxn>
                <a:cxn ang="0">
                  <a:pos x="4" y="118"/>
                </a:cxn>
                <a:cxn ang="0">
                  <a:pos x="13" y="108"/>
                </a:cxn>
                <a:cxn ang="0">
                  <a:pos x="25" y="100"/>
                </a:cxn>
                <a:cxn ang="0">
                  <a:pos x="36" y="91"/>
                </a:cxn>
                <a:cxn ang="0">
                  <a:pos x="50" y="83"/>
                </a:cxn>
                <a:cxn ang="0">
                  <a:pos x="65" y="76"/>
                </a:cxn>
                <a:cxn ang="0">
                  <a:pos x="80" y="66"/>
                </a:cxn>
                <a:cxn ang="0">
                  <a:pos x="95" y="59"/>
                </a:cxn>
                <a:cxn ang="0">
                  <a:pos x="108" y="51"/>
                </a:cxn>
                <a:cxn ang="0">
                  <a:pos x="122" y="43"/>
                </a:cxn>
                <a:cxn ang="0">
                  <a:pos x="135" y="40"/>
                </a:cxn>
                <a:cxn ang="0">
                  <a:pos x="146" y="34"/>
                </a:cxn>
                <a:cxn ang="0">
                  <a:pos x="156" y="28"/>
                </a:cxn>
                <a:cxn ang="0">
                  <a:pos x="165" y="24"/>
                </a:cxn>
                <a:cxn ang="0">
                  <a:pos x="253" y="0"/>
                </a:cxn>
              </a:cxnLst>
              <a:rect l="0" t="0" r="r" b="b"/>
              <a:pathLst>
                <a:path w="312" h="150">
                  <a:moveTo>
                    <a:pt x="253" y="0"/>
                  </a:moveTo>
                  <a:lnTo>
                    <a:pt x="255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2" y="2"/>
                  </a:lnTo>
                  <a:lnTo>
                    <a:pt x="276" y="2"/>
                  </a:lnTo>
                  <a:lnTo>
                    <a:pt x="283" y="5"/>
                  </a:lnTo>
                  <a:lnTo>
                    <a:pt x="287" y="5"/>
                  </a:lnTo>
                  <a:lnTo>
                    <a:pt x="293" y="7"/>
                  </a:lnTo>
                  <a:lnTo>
                    <a:pt x="298" y="9"/>
                  </a:lnTo>
                  <a:lnTo>
                    <a:pt x="302" y="13"/>
                  </a:lnTo>
                  <a:lnTo>
                    <a:pt x="306" y="17"/>
                  </a:lnTo>
                  <a:lnTo>
                    <a:pt x="308" y="21"/>
                  </a:lnTo>
                  <a:lnTo>
                    <a:pt x="310" y="24"/>
                  </a:lnTo>
                  <a:lnTo>
                    <a:pt x="312" y="30"/>
                  </a:lnTo>
                  <a:lnTo>
                    <a:pt x="310" y="36"/>
                  </a:lnTo>
                  <a:lnTo>
                    <a:pt x="308" y="41"/>
                  </a:lnTo>
                  <a:lnTo>
                    <a:pt x="304" y="47"/>
                  </a:lnTo>
                  <a:lnTo>
                    <a:pt x="302" y="55"/>
                  </a:lnTo>
                  <a:lnTo>
                    <a:pt x="298" y="62"/>
                  </a:lnTo>
                  <a:lnTo>
                    <a:pt x="293" y="70"/>
                  </a:lnTo>
                  <a:lnTo>
                    <a:pt x="289" y="78"/>
                  </a:lnTo>
                  <a:lnTo>
                    <a:pt x="283" y="85"/>
                  </a:lnTo>
                  <a:lnTo>
                    <a:pt x="277" y="91"/>
                  </a:lnTo>
                  <a:lnTo>
                    <a:pt x="272" y="99"/>
                  </a:lnTo>
                  <a:lnTo>
                    <a:pt x="266" y="104"/>
                  </a:lnTo>
                  <a:lnTo>
                    <a:pt x="260" y="112"/>
                  </a:lnTo>
                  <a:lnTo>
                    <a:pt x="253" y="116"/>
                  </a:lnTo>
                  <a:lnTo>
                    <a:pt x="247" y="121"/>
                  </a:lnTo>
                  <a:lnTo>
                    <a:pt x="241" y="125"/>
                  </a:lnTo>
                  <a:lnTo>
                    <a:pt x="236" y="129"/>
                  </a:lnTo>
                  <a:lnTo>
                    <a:pt x="228" y="129"/>
                  </a:lnTo>
                  <a:lnTo>
                    <a:pt x="224" y="131"/>
                  </a:lnTo>
                  <a:lnTo>
                    <a:pt x="219" y="131"/>
                  </a:lnTo>
                  <a:lnTo>
                    <a:pt x="213" y="133"/>
                  </a:lnTo>
                  <a:lnTo>
                    <a:pt x="207" y="131"/>
                  </a:lnTo>
                  <a:lnTo>
                    <a:pt x="203" y="131"/>
                  </a:lnTo>
                  <a:lnTo>
                    <a:pt x="198" y="131"/>
                  </a:lnTo>
                  <a:lnTo>
                    <a:pt x="192" y="131"/>
                  </a:lnTo>
                  <a:lnTo>
                    <a:pt x="184" y="129"/>
                  </a:lnTo>
                  <a:lnTo>
                    <a:pt x="177" y="129"/>
                  </a:lnTo>
                  <a:lnTo>
                    <a:pt x="171" y="129"/>
                  </a:lnTo>
                  <a:lnTo>
                    <a:pt x="167" y="129"/>
                  </a:lnTo>
                  <a:lnTo>
                    <a:pt x="162" y="129"/>
                  </a:lnTo>
                  <a:lnTo>
                    <a:pt x="158" y="129"/>
                  </a:lnTo>
                  <a:lnTo>
                    <a:pt x="152" y="129"/>
                  </a:lnTo>
                  <a:lnTo>
                    <a:pt x="146" y="129"/>
                  </a:lnTo>
                  <a:lnTo>
                    <a:pt x="141" y="129"/>
                  </a:lnTo>
                  <a:lnTo>
                    <a:pt x="135" y="131"/>
                  </a:lnTo>
                  <a:lnTo>
                    <a:pt x="127" y="131"/>
                  </a:lnTo>
                  <a:lnTo>
                    <a:pt x="120" y="133"/>
                  </a:lnTo>
                  <a:lnTo>
                    <a:pt x="112" y="133"/>
                  </a:lnTo>
                  <a:lnTo>
                    <a:pt x="105" y="137"/>
                  </a:lnTo>
                  <a:lnTo>
                    <a:pt x="95" y="137"/>
                  </a:lnTo>
                  <a:lnTo>
                    <a:pt x="88" y="138"/>
                  </a:lnTo>
                  <a:lnTo>
                    <a:pt x="80" y="140"/>
                  </a:lnTo>
                  <a:lnTo>
                    <a:pt x="72" y="142"/>
                  </a:lnTo>
                  <a:lnTo>
                    <a:pt x="65" y="142"/>
                  </a:lnTo>
                  <a:lnTo>
                    <a:pt x="59" y="144"/>
                  </a:lnTo>
                  <a:lnTo>
                    <a:pt x="53" y="144"/>
                  </a:lnTo>
                  <a:lnTo>
                    <a:pt x="50" y="146"/>
                  </a:lnTo>
                  <a:lnTo>
                    <a:pt x="42" y="146"/>
                  </a:lnTo>
                  <a:lnTo>
                    <a:pt x="38" y="148"/>
                  </a:lnTo>
                  <a:lnTo>
                    <a:pt x="34" y="148"/>
                  </a:lnTo>
                  <a:lnTo>
                    <a:pt x="31" y="150"/>
                  </a:lnTo>
                  <a:lnTo>
                    <a:pt x="21" y="150"/>
                  </a:lnTo>
                  <a:lnTo>
                    <a:pt x="17" y="150"/>
                  </a:lnTo>
                  <a:lnTo>
                    <a:pt x="12" y="148"/>
                  </a:lnTo>
                  <a:lnTo>
                    <a:pt x="6" y="146"/>
                  </a:lnTo>
                  <a:lnTo>
                    <a:pt x="4" y="144"/>
                  </a:lnTo>
                  <a:lnTo>
                    <a:pt x="2" y="142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29"/>
                  </a:lnTo>
                  <a:lnTo>
                    <a:pt x="2" y="125"/>
                  </a:lnTo>
                  <a:lnTo>
                    <a:pt x="4" y="118"/>
                  </a:lnTo>
                  <a:lnTo>
                    <a:pt x="12" y="112"/>
                  </a:lnTo>
                  <a:lnTo>
                    <a:pt x="13" y="108"/>
                  </a:lnTo>
                  <a:lnTo>
                    <a:pt x="19" y="104"/>
                  </a:lnTo>
                  <a:lnTo>
                    <a:pt x="25" y="100"/>
                  </a:lnTo>
                  <a:lnTo>
                    <a:pt x="31" y="97"/>
                  </a:lnTo>
                  <a:lnTo>
                    <a:pt x="36" y="91"/>
                  </a:lnTo>
                  <a:lnTo>
                    <a:pt x="42" y="87"/>
                  </a:lnTo>
                  <a:lnTo>
                    <a:pt x="50" y="83"/>
                  </a:lnTo>
                  <a:lnTo>
                    <a:pt x="57" y="80"/>
                  </a:lnTo>
                  <a:lnTo>
                    <a:pt x="65" y="76"/>
                  </a:lnTo>
                  <a:lnTo>
                    <a:pt x="72" y="72"/>
                  </a:lnTo>
                  <a:lnTo>
                    <a:pt x="80" y="66"/>
                  </a:lnTo>
                  <a:lnTo>
                    <a:pt x="88" y="62"/>
                  </a:lnTo>
                  <a:lnTo>
                    <a:pt x="95" y="59"/>
                  </a:lnTo>
                  <a:lnTo>
                    <a:pt x="103" y="55"/>
                  </a:lnTo>
                  <a:lnTo>
                    <a:pt x="108" y="51"/>
                  </a:lnTo>
                  <a:lnTo>
                    <a:pt x="116" y="47"/>
                  </a:lnTo>
                  <a:lnTo>
                    <a:pt x="122" y="43"/>
                  </a:lnTo>
                  <a:lnTo>
                    <a:pt x="129" y="41"/>
                  </a:lnTo>
                  <a:lnTo>
                    <a:pt x="135" y="40"/>
                  </a:lnTo>
                  <a:lnTo>
                    <a:pt x="143" y="36"/>
                  </a:lnTo>
                  <a:lnTo>
                    <a:pt x="146" y="34"/>
                  </a:lnTo>
                  <a:lnTo>
                    <a:pt x="152" y="32"/>
                  </a:lnTo>
                  <a:lnTo>
                    <a:pt x="156" y="28"/>
                  </a:lnTo>
                  <a:lnTo>
                    <a:pt x="160" y="28"/>
                  </a:lnTo>
                  <a:lnTo>
                    <a:pt x="165" y="24"/>
                  </a:lnTo>
                  <a:lnTo>
                    <a:pt x="167" y="24"/>
                  </a:lnTo>
                  <a:lnTo>
                    <a:pt x="253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3646" y="2456"/>
              <a:ext cx="230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7"/>
                </a:cxn>
                <a:cxn ang="0">
                  <a:pos x="10" y="19"/>
                </a:cxn>
                <a:cxn ang="0">
                  <a:pos x="17" y="30"/>
                </a:cxn>
                <a:cxn ang="0">
                  <a:pos x="23" y="43"/>
                </a:cxn>
                <a:cxn ang="0">
                  <a:pos x="30" y="59"/>
                </a:cxn>
                <a:cxn ang="0">
                  <a:pos x="40" y="74"/>
                </a:cxn>
                <a:cxn ang="0">
                  <a:pos x="47" y="91"/>
                </a:cxn>
                <a:cxn ang="0">
                  <a:pos x="57" y="106"/>
                </a:cxn>
                <a:cxn ang="0">
                  <a:pos x="66" y="123"/>
                </a:cxn>
                <a:cxn ang="0">
                  <a:pos x="76" y="138"/>
                </a:cxn>
                <a:cxn ang="0">
                  <a:pos x="85" y="152"/>
                </a:cxn>
                <a:cxn ang="0">
                  <a:pos x="93" y="163"/>
                </a:cxn>
                <a:cxn ang="0">
                  <a:pos x="103" y="175"/>
                </a:cxn>
                <a:cxn ang="0">
                  <a:pos x="110" y="182"/>
                </a:cxn>
                <a:cxn ang="0">
                  <a:pos x="116" y="188"/>
                </a:cxn>
                <a:cxn ang="0">
                  <a:pos x="125" y="192"/>
                </a:cxn>
                <a:cxn ang="0">
                  <a:pos x="139" y="194"/>
                </a:cxn>
                <a:cxn ang="0">
                  <a:pos x="156" y="197"/>
                </a:cxn>
                <a:cxn ang="0">
                  <a:pos x="169" y="199"/>
                </a:cxn>
                <a:cxn ang="0">
                  <a:pos x="179" y="199"/>
                </a:cxn>
                <a:cxn ang="0">
                  <a:pos x="188" y="199"/>
                </a:cxn>
                <a:cxn ang="0">
                  <a:pos x="198" y="199"/>
                </a:cxn>
                <a:cxn ang="0">
                  <a:pos x="209" y="201"/>
                </a:cxn>
                <a:cxn ang="0">
                  <a:pos x="220" y="201"/>
                </a:cxn>
                <a:cxn ang="0">
                  <a:pos x="232" y="201"/>
                </a:cxn>
                <a:cxn ang="0">
                  <a:pos x="243" y="201"/>
                </a:cxn>
                <a:cxn ang="0">
                  <a:pos x="255" y="199"/>
                </a:cxn>
                <a:cxn ang="0">
                  <a:pos x="264" y="199"/>
                </a:cxn>
                <a:cxn ang="0">
                  <a:pos x="275" y="197"/>
                </a:cxn>
                <a:cxn ang="0">
                  <a:pos x="287" y="197"/>
                </a:cxn>
                <a:cxn ang="0">
                  <a:pos x="298" y="197"/>
                </a:cxn>
                <a:cxn ang="0">
                  <a:pos x="308" y="195"/>
                </a:cxn>
                <a:cxn ang="0">
                  <a:pos x="319" y="194"/>
                </a:cxn>
                <a:cxn ang="0">
                  <a:pos x="329" y="194"/>
                </a:cxn>
                <a:cxn ang="0">
                  <a:pos x="342" y="192"/>
                </a:cxn>
                <a:cxn ang="0">
                  <a:pos x="359" y="188"/>
                </a:cxn>
                <a:cxn ang="0">
                  <a:pos x="372" y="186"/>
                </a:cxn>
                <a:cxn ang="0">
                  <a:pos x="382" y="182"/>
                </a:cxn>
                <a:cxn ang="0">
                  <a:pos x="393" y="178"/>
                </a:cxn>
                <a:cxn ang="0">
                  <a:pos x="397" y="171"/>
                </a:cxn>
                <a:cxn ang="0">
                  <a:pos x="393" y="161"/>
                </a:cxn>
                <a:cxn ang="0">
                  <a:pos x="386" y="154"/>
                </a:cxn>
                <a:cxn ang="0">
                  <a:pos x="372" y="144"/>
                </a:cxn>
                <a:cxn ang="0">
                  <a:pos x="359" y="136"/>
                </a:cxn>
                <a:cxn ang="0">
                  <a:pos x="344" y="129"/>
                </a:cxn>
                <a:cxn ang="0">
                  <a:pos x="334" y="121"/>
                </a:cxn>
                <a:cxn ang="0">
                  <a:pos x="327" y="114"/>
                </a:cxn>
                <a:cxn ang="0">
                  <a:pos x="331" y="108"/>
                </a:cxn>
                <a:cxn ang="0">
                  <a:pos x="342" y="108"/>
                </a:cxn>
                <a:cxn ang="0">
                  <a:pos x="353" y="108"/>
                </a:cxn>
                <a:cxn ang="0">
                  <a:pos x="365" y="108"/>
                </a:cxn>
                <a:cxn ang="0">
                  <a:pos x="378" y="108"/>
                </a:cxn>
                <a:cxn ang="0">
                  <a:pos x="391" y="110"/>
                </a:cxn>
                <a:cxn ang="0">
                  <a:pos x="405" y="112"/>
                </a:cxn>
                <a:cxn ang="0">
                  <a:pos x="418" y="112"/>
                </a:cxn>
                <a:cxn ang="0">
                  <a:pos x="429" y="114"/>
                </a:cxn>
                <a:cxn ang="0">
                  <a:pos x="439" y="116"/>
                </a:cxn>
                <a:cxn ang="0">
                  <a:pos x="448" y="116"/>
                </a:cxn>
                <a:cxn ang="0">
                  <a:pos x="458" y="117"/>
                </a:cxn>
                <a:cxn ang="0">
                  <a:pos x="420" y="55"/>
                </a:cxn>
                <a:cxn ang="0">
                  <a:pos x="0" y="0"/>
                </a:cxn>
              </a:cxnLst>
              <a:rect l="0" t="0" r="r" b="b"/>
              <a:pathLst>
                <a:path w="460" h="201">
                  <a:moveTo>
                    <a:pt x="0" y="0"/>
                  </a:moveTo>
                  <a:lnTo>
                    <a:pt x="0" y="0"/>
                  </a:lnTo>
                  <a:lnTo>
                    <a:pt x="4" y="5"/>
                  </a:lnTo>
                  <a:lnTo>
                    <a:pt x="6" y="7"/>
                  </a:lnTo>
                  <a:lnTo>
                    <a:pt x="8" y="13"/>
                  </a:lnTo>
                  <a:lnTo>
                    <a:pt x="10" y="19"/>
                  </a:lnTo>
                  <a:lnTo>
                    <a:pt x="13" y="24"/>
                  </a:lnTo>
                  <a:lnTo>
                    <a:pt x="17" y="30"/>
                  </a:lnTo>
                  <a:lnTo>
                    <a:pt x="19" y="36"/>
                  </a:lnTo>
                  <a:lnTo>
                    <a:pt x="23" y="43"/>
                  </a:lnTo>
                  <a:lnTo>
                    <a:pt x="27" y="51"/>
                  </a:lnTo>
                  <a:lnTo>
                    <a:pt x="30" y="59"/>
                  </a:lnTo>
                  <a:lnTo>
                    <a:pt x="34" y="66"/>
                  </a:lnTo>
                  <a:lnTo>
                    <a:pt x="40" y="74"/>
                  </a:lnTo>
                  <a:lnTo>
                    <a:pt x="44" y="83"/>
                  </a:lnTo>
                  <a:lnTo>
                    <a:pt x="47" y="91"/>
                  </a:lnTo>
                  <a:lnTo>
                    <a:pt x="53" y="98"/>
                  </a:lnTo>
                  <a:lnTo>
                    <a:pt x="57" y="106"/>
                  </a:lnTo>
                  <a:lnTo>
                    <a:pt x="63" y="116"/>
                  </a:lnTo>
                  <a:lnTo>
                    <a:pt x="66" y="123"/>
                  </a:lnTo>
                  <a:lnTo>
                    <a:pt x="70" y="131"/>
                  </a:lnTo>
                  <a:lnTo>
                    <a:pt x="76" y="138"/>
                  </a:lnTo>
                  <a:lnTo>
                    <a:pt x="82" y="146"/>
                  </a:lnTo>
                  <a:lnTo>
                    <a:pt x="85" y="152"/>
                  </a:lnTo>
                  <a:lnTo>
                    <a:pt x="89" y="157"/>
                  </a:lnTo>
                  <a:lnTo>
                    <a:pt x="93" y="163"/>
                  </a:lnTo>
                  <a:lnTo>
                    <a:pt x="99" y="171"/>
                  </a:lnTo>
                  <a:lnTo>
                    <a:pt x="103" y="175"/>
                  </a:lnTo>
                  <a:lnTo>
                    <a:pt x="106" y="178"/>
                  </a:lnTo>
                  <a:lnTo>
                    <a:pt x="110" y="182"/>
                  </a:lnTo>
                  <a:lnTo>
                    <a:pt x="114" y="186"/>
                  </a:lnTo>
                  <a:lnTo>
                    <a:pt x="116" y="188"/>
                  </a:lnTo>
                  <a:lnTo>
                    <a:pt x="120" y="190"/>
                  </a:lnTo>
                  <a:lnTo>
                    <a:pt x="125" y="192"/>
                  </a:lnTo>
                  <a:lnTo>
                    <a:pt x="133" y="194"/>
                  </a:lnTo>
                  <a:lnTo>
                    <a:pt x="139" y="194"/>
                  </a:lnTo>
                  <a:lnTo>
                    <a:pt x="146" y="195"/>
                  </a:lnTo>
                  <a:lnTo>
                    <a:pt x="156" y="197"/>
                  </a:lnTo>
                  <a:lnTo>
                    <a:pt x="163" y="199"/>
                  </a:lnTo>
                  <a:lnTo>
                    <a:pt x="169" y="199"/>
                  </a:lnTo>
                  <a:lnTo>
                    <a:pt x="173" y="199"/>
                  </a:lnTo>
                  <a:lnTo>
                    <a:pt x="179" y="199"/>
                  </a:lnTo>
                  <a:lnTo>
                    <a:pt x="182" y="199"/>
                  </a:lnTo>
                  <a:lnTo>
                    <a:pt x="188" y="199"/>
                  </a:lnTo>
                  <a:lnTo>
                    <a:pt x="194" y="199"/>
                  </a:lnTo>
                  <a:lnTo>
                    <a:pt x="198" y="199"/>
                  </a:lnTo>
                  <a:lnTo>
                    <a:pt x="203" y="201"/>
                  </a:lnTo>
                  <a:lnTo>
                    <a:pt x="209" y="201"/>
                  </a:lnTo>
                  <a:lnTo>
                    <a:pt x="215" y="201"/>
                  </a:lnTo>
                  <a:lnTo>
                    <a:pt x="220" y="201"/>
                  </a:lnTo>
                  <a:lnTo>
                    <a:pt x="226" y="201"/>
                  </a:lnTo>
                  <a:lnTo>
                    <a:pt x="232" y="201"/>
                  </a:lnTo>
                  <a:lnTo>
                    <a:pt x="237" y="201"/>
                  </a:lnTo>
                  <a:lnTo>
                    <a:pt x="243" y="201"/>
                  </a:lnTo>
                  <a:lnTo>
                    <a:pt x="249" y="201"/>
                  </a:lnTo>
                  <a:lnTo>
                    <a:pt x="255" y="199"/>
                  </a:lnTo>
                  <a:lnTo>
                    <a:pt x="258" y="199"/>
                  </a:lnTo>
                  <a:lnTo>
                    <a:pt x="264" y="199"/>
                  </a:lnTo>
                  <a:lnTo>
                    <a:pt x="272" y="199"/>
                  </a:lnTo>
                  <a:lnTo>
                    <a:pt x="275" y="197"/>
                  </a:lnTo>
                  <a:lnTo>
                    <a:pt x="281" y="197"/>
                  </a:lnTo>
                  <a:lnTo>
                    <a:pt x="287" y="197"/>
                  </a:lnTo>
                  <a:lnTo>
                    <a:pt x="293" y="197"/>
                  </a:lnTo>
                  <a:lnTo>
                    <a:pt x="298" y="197"/>
                  </a:lnTo>
                  <a:lnTo>
                    <a:pt x="304" y="195"/>
                  </a:lnTo>
                  <a:lnTo>
                    <a:pt x="308" y="195"/>
                  </a:lnTo>
                  <a:lnTo>
                    <a:pt x="313" y="195"/>
                  </a:lnTo>
                  <a:lnTo>
                    <a:pt x="319" y="194"/>
                  </a:lnTo>
                  <a:lnTo>
                    <a:pt x="323" y="194"/>
                  </a:lnTo>
                  <a:lnTo>
                    <a:pt x="329" y="194"/>
                  </a:lnTo>
                  <a:lnTo>
                    <a:pt x="334" y="194"/>
                  </a:lnTo>
                  <a:lnTo>
                    <a:pt x="342" y="192"/>
                  </a:lnTo>
                  <a:lnTo>
                    <a:pt x="351" y="190"/>
                  </a:lnTo>
                  <a:lnTo>
                    <a:pt x="359" y="188"/>
                  </a:lnTo>
                  <a:lnTo>
                    <a:pt x="367" y="188"/>
                  </a:lnTo>
                  <a:lnTo>
                    <a:pt x="372" y="186"/>
                  </a:lnTo>
                  <a:lnTo>
                    <a:pt x="378" y="184"/>
                  </a:lnTo>
                  <a:lnTo>
                    <a:pt x="382" y="182"/>
                  </a:lnTo>
                  <a:lnTo>
                    <a:pt x="388" y="182"/>
                  </a:lnTo>
                  <a:lnTo>
                    <a:pt x="393" y="178"/>
                  </a:lnTo>
                  <a:lnTo>
                    <a:pt x="395" y="175"/>
                  </a:lnTo>
                  <a:lnTo>
                    <a:pt x="397" y="171"/>
                  </a:lnTo>
                  <a:lnTo>
                    <a:pt x="397" y="167"/>
                  </a:lnTo>
                  <a:lnTo>
                    <a:pt x="393" y="161"/>
                  </a:lnTo>
                  <a:lnTo>
                    <a:pt x="389" y="157"/>
                  </a:lnTo>
                  <a:lnTo>
                    <a:pt x="386" y="154"/>
                  </a:lnTo>
                  <a:lnTo>
                    <a:pt x="380" y="150"/>
                  </a:lnTo>
                  <a:lnTo>
                    <a:pt x="372" y="144"/>
                  </a:lnTo>
                  <a:lnTo>
                    <a:pt x="365" y="140"/>
                  </a:lnTo>
                  <a:lnTo>
                    <a:pt x="359" y="136"/>
                  </a:lnTo>
                  <a:lnTo>
                    <a:pt x="351" y="133"/>
                  </a:lnTo>
                  <a:lnTo>
                    <a:pt x="344" y="129"/>
                  </a:lnTo>
                  <a:lnTo>
                    <a:pt x="338" y="125"/>
                  </a:lnTo>
                  <a:lnTo>
                    <a:pt x="334" y="121"/>
                  </a:lnTo>
                  <a:lnTo>
                    <a:pt x="329" y="117"/>
                  </a:lnTo>
                  <a:lnTo>
                    <a:pt x="327" y="114"/>
                  </a:lnTo>
                  <a:lnTo>
                    <a:pt x="327" y="110"/>
                  </a:lnTo>
                  <a:lnTo>
                    <a:pt x="331" y="108"/>
                  </a:lnTo>
                  <a:lnTo>
                    <a:pt x="338" y="108"/>
                  </a:lnTo>
                  <a:lnTo>
                    <a:pt x="342" y="108"/>
                  </a:lnTo>
                  <a:lnTo>
                    <a:pt x="348" y="108"/>
                  </a:lnTo>
                  <a:lnTo>
                    <a:pt x="353" y="108"/>
                  </a:lnTo>
                  <a:lnTo>
                    <a:pt x="359" y="108"/>
                  </a:lnTo>
                  <a:lnTo>
                    <a:pt x="365" y="108"/>
                  </a:lnTo>
                  <a:lnTo>
                    <a:pt x="372" y="108"/>
                  </a:lnTo>
                  <a:lnTo>
                    <a:pt x="378" y="108"/>
                  </a:lnTo>
                  <a:lnTo>
                    <a:pt x="386" y="110"/>
                  </a:lnTo>
                  <a:lnTo>
                    <a:pt x="391" y="110"/>
                  </a:lnTo>
                  <a:lnTo>
                    <a:pt x="397" y="110"/>
                  </a:lnTo>
                  <a:lnTo>
                    <a:pt x="405" y="112"/>
                  </a:lnTo>
                  <a:lnTo>
                    <a:pt x="410" y="112"/>
                  </a:lnTo>
                  <a:lnTo>
                    <a:pt x="418" y="112"/>
                  </a:lnTo>
                  <a:lnTo>
                    <a:pt x="424" y="114"/>
                  </a:lnTo>
                  <a:lnTo>
                    <a:pt x="429" y="114"/>
                  </a:lnTo>
                  <a:lnTo>
                    <a:pt x="435" y="116"/>
                  </a:lnTo>
                  <a:lnTo>
                    <a:pt x="439" y="116"/>
                  </a:lnTo>
                  <a:lnTo>
                    <a:pt x="445" y="116"/>
                  </a:lnTo>
                  <a:lnTo>
                    <a:pt x="448" y="116"/>
                  </a:lnTo>
                  <a:lnTo>
                    <a:pt x="452" y="117"/>
                  </a:lnTo>
                  <a:lnTo>
                    <a:pt x="458" y="117"/>
                  </a:lnTo>
                  <a:lnTo>
                    <a:pt x="460" y="119"/>
                  </a:lnTo>
                  <a:lnTo>
                    <a:pt x="420" y="55"/>
                  </a:lnTo>
                  <a:lnTo>
                    <a:pt x="262" y="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3689" y="2452"/>
              <a:ext cx="208" cy="65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44" y="2"/>
                </a:cxn>
                <a:cxn ang="0">
                  <a:pos x="63" y="2"/>
                </a:cxn>
                <a:cxn ang="0">
                  <a:pos x="82" y="0"/>
                </a:cxn>
                <a:cxn ang="0">
                  <a:pos x="101" y="0"/>
                </a:cxn>
                <a:cxn ang="0">
                  <a:pos x="120" y="0"/>
                </a:cxn>
                <a:cxn ang="0">
                  <a:pos x="139" y="0"/>
                </a:cxn>
                <a:cxn ang="0">
                  <a:pos x="156" y="0"/>
                </a:cxn>
                <a:cxn ang="0">
                  <a:pos x="175" y="0"/>
                </a:cxn>
                <a:cxn ang="0">
                  <a:pos x="194" y="2"/>
                </a:cxn>
                <a:cxn ang="0">
                  <a:pos x="213" y="6"/>
                </a:cxn>
                <a:cxn ang="0">
                  <a:pos x="230" y="8"/>
                </a:cxn>
                <a:cxn ang="0">
                  <a:pos x="249" y="11"/>
                </a:cxn>
                <a:cxn ang="0">
                  <a:pos x="266" y="13"/>
                </a:cxn>
                <a:cxn ang="0">
                  <a:pos x="285" y="19"/>
                </a:cxn>
                <a:cxn ang="0">
                  <a:pos x="303" y="25"/>
                </a:cxn>
                <a:cxn ang="0">
                  <a:pos x="320" y="30"/>
                </a:cxn>
                <a:cxn ang="0">
                  <a:pos x="337" y="38"/>
                </a:cxn>
                <a:cxn ang="0">
                  <a:pos x="356" y="44"/>
                </a:cxn>
                <a:cxn ang="0">
                  <a:pos x="373" y="53"/>
                </a:cxn>
                <a:cxn ang="0">
                  <a:pos x="388" y="61"/>
                </a:cxn>
                <a:cxn ang="0">
                  <a:pos x="405" y="72"/>
                </a:cxn>
                <a:cxn ang="0">
                  <a:pos x="417" y="89"/>
                </a:cxn>
                <a:cxn ang="0">
                  <a:pos x="415" y="106"/>
                </a:cxn>
                <a:cxn ang="0">
                  <a:pos x="405" y="122"/>
                </a:cxn>
                <a:cxn ang="0">
                  <a:pos x="386" y="129"/>
                </a:cxn>
                <a:cxn ang="0">
                  <a:pos x="367" y="125"/>
                </a:cxn>
                <a:cxn ang="0">
                  <a:pos x="350" y="116"/>
                </a:cxn>
                <a:cxn ang="0">
                  <a:pos x="335" y="108"/>
                </a:cxn>
                <a:cxn ang="0">
                  <a:pos x="320" y="99"/>
                </a:cxn>
                <a:cxn ang="0">
                  <a:pos x="304" y="91"/>
                </a:cxn>
                <a:cxn ang="0">
                  <a:pos x="289" y="84"/>
                </a:cxn>
                <a:cxn ang="0">
                  <a:pos x="272" y="76"/>
                </a:cxn>
                <a:cxn ang="0">
                  <a:pos x="257" y="70"/>
                </a:cxn>
                <a:cxn ang="0">
                  <a:pos x="242" y="65"/>
                </a:cxn>
                <a:cxn ang="0">
                  <a:pos x="225" y="59"/>
                </a:cxn>
                <a:cxn ang="0">
                  <a:pos x="208" y="53"/>
                </a:cxn>
                <a:cxn ang="0">
                  <a:pos x="192" y="49"/>
                </a:cxn>
                <a:cxn ang="0">
                  <a:pos x="175" y="44"/>
                </a:cxn>
                <a:cxn ang="0">
                  <a:pos x="158" y="40"/>
                </a:cxn>
                <a:cxn ang="0">
                  <a:pos x="141" y="38"/>
                </a:cxn>
                <a:cxn ang="0">
                  <a:pos x="124" y="36"/>
                </a:cxn>
                <a:cxn ang="0">
                  <a:pos x="109" y="34"/>
                </a:cxn>
                <a:cxn ang="0">
                  <a:pos x="90" y="30"/>
                </a:cxn>
                <a:cxn ang="0">
                  <a:pos x="73" y="30"/>
                </a:cxn>
                <a:cxn ang="0">
                  <a:pos x="56" y="32"/>
                </a:cxn>
                <a:cxn ang="0">
                  <a:pos x="38" y="32"/>
                </a:cxn>
                <a:cxn ang="0">
                  <a:pos x="23" y="34"/>
                </a:cxn>
                <a:cxn ang="0">
                  <a:pos x="4" y="30"/>
                </a:cxn>
                <a:cxn ang="0">
                  <a:pos x="0" y="15"/>
                </a:cxn>
                <a:cxn ang="0">
                  <a:pos x="14" y="6"/>
                </a:cxn>
              </a:cxnLst>
              <a:rect l="0" t="0" r="r" b="b"/>
              <a:pathLst>
                <a:path w="417" h="129">
                  <a:moveTo>
                    <a:pt x="14" y="6"/>
                  </a:moveTo>
                  <a:lnTo>
                    <a:pt x="19" y="6"/>
                  </a:lnTo>
                  <a:lnTo>
                    <a:pt x="25" y="4"/>
                  </a:lnTo>
                  <a:lnTo>
                    <a:pt x="33" y="4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2" y="2"/>
                  </a:lnTo>
                  <a:lnTo>
                    <a:pt x="57" y="2"/>
                  </a:lnTo>
                  <a:lnTo>
                    <a:pt x="63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9" y="0"/>
                  </a:lnTo>
                  <a:lnTo>
                    <a:pt x="145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4" y="0"/>
                  </a:lnTo>
                  <a:lnTo>
                    <a:pt x="170" y="0"/>
                  </a:lnTo>
                  <a:lnTo>
                    <a:pt x="175" y="0"/>
                  </a:lnTo>
                  <a:lnTo>
                    <a:pt x="181" y="2"/>
                  </a:lnTo>
                  <a:lnTo>
                    <a:pt x="189" y="2"/>
                  </a:lnTo>
                  <a:lnTo>
                    <a:pt x="194" y="2"/>
                  </a:lnTo>
                  <a:lnTo>
                    <a:pt x="202" y="4"/>
                  </a:lnTo>
                  <a:lnTo>
                    <a:pt x="208" y="4"/>
                  </a:lnTo>
                  <a:lnTo>
                    <a:pt x="213" y="6"/>
                  </a:lnTo>
                  <a:lnTo>
                    <a:pt x="219" y="6"/>
                  </a:lnTo>
                  <a:lnTo>
                    <a:pt x="225" y="6"/>
                  </a:lnTo>
                  <a:lnTo>
                    <a:pt x="230" y="8"/>
                  </a:lnTo>
                  <a:lnTo>
                    <a:pt x="238" y="8"/>
                  </a:lnTo>
                  <a:lnTo>
                    <a:pt x="242" y="9"/>
                  </a:lnTo>
                  <a:lnTo>
                    <a:pt x="249" y="11"/>
                  </a:lnTo>
                  <a:lnTo>
                    <a:pt x="255" y="11"/>
                  </a:lnTo>
                  <a:lnTo>
                    <a:pt x="261" y="13"/>
                  </a:lnTo>
                  <a:lnTo>
                    <a:pt x="266" y="13"/>
                  </a:lnTo>
                  <a:lnTo>
                    <a:pt x="272" y="15"/>
                  </a:lnTo>
                  <a:lnTo>
                    <a:pt x="278" y="17"/>
                  </a:lnTo>
                  <a:lnTo>
                    <a:pt x="285" y="19"/>
                  </a:lnTo>
                  <a:lnTo>
                    <a:pt x="291" y="21"/>
                  </a:lnTo>
                  <a:lnTo>
                    <a:pt x="297" y="23"/>
                  </a:lnTo>
                  <a:lnTo>
                    <a:pt x="303" y="25"/>
                  </a:lnTo>
                  <a:lnTo>
                    <a:pt x="310" y="27"/>
                  </a:lnTo>
                  <a:lnTo>
                    <a:pt x="314" y="28"/>
                  </a:lnTo>
                  <a:lnTo>
                    <a:pt x="320" y="30"/>
                  </a:lnTo>
                  <a:lnTo>
                    <a:pt x="325" y="32"/>
                  </a:lnTo>
                  <a:lnTo>
                    <a:pt x="333" y="34"/>
                  </a:lnTo>
                  <a:lnTo>
                    <a:pt x="337" y="38"/>
                  </a:lnTo>
                  <a:lnTo>
                    <a:pt x="342" y="40"/>
                  </a:lnTo>
                  <a:lnTo>
                    <a:pt x="350" y="42"/>
                  </a:lnTo>
                  <a:lnTo>
                    <a:pt x="356" y="44"/>
                  </a:lnTo>
                  <a:lnTo>
                    <a:pt x="360" y="47"/>
                  </a:lnTo>
                  <a:lnTo>
                    <a:pt x="365" y="49"/>
                  </a:lnTo>
                  <a:lnTo>
                    <a:pt x="373" y="53"/>
                  </a:lnTo>
                  <a:lnTo>
                    <a:pt x="379" y="55"/>
                  </a:lnTo>
                  <a:lnTo>
                    <a:pt x="382" y="57"/>
                  </a:lnTo>
                  <a:lnTo>
                    <a:pt x="388" y="61"/>
                  </a:lnTo>
                  <a:lnTo>
                    <a:pt x="396" y="65"/>
                  </a:lnTo>
                  <a:lnTo>
                    <a:pt x="401" y="68"/>
                  </a:lnTo>
                  <a:lnTo>
                    <a:pt x="405" y="72"/>
                  </a:lnTo>
                  <a:lnTo>
                    <a:pt x="411" y="76"/>
                  </a:lnTo>
                  <a:lnTo>
                    <a:pt x="415" y="84"/>
                  </a:lnTo>
                  <a:lnTo>
                    <a:pt x="417" y="89"/>
                  </a:lnTo>
                  <a:lnTo>
                    <a:pt x="417" y="95"/>
                  </a:lnTo>
                  <a:lnTo>
                    <a:pt x="417" y="101"/>
                  </a:lnTo>
                  <a:lnTo>
                    <a:pt x="415" y="106"/>
                  </a:lnTo>
                  <a:lnTo>
                    <a:pt x="413" y="114"/>
                  </a:lnTo>
                  <a:lnTo>
                    <a:pt x="409" y="118"/>
                  </a:lnTo>
                  <a:lnTo>
                    <a:pt x="405" y="122"/>
                  </a:lnTo>
                  <a:lnTo>
                    <a:pt x="398" y="125"/>
                  </a:lnTo>
                  <a:lnTo>
                    <a:pt x="394" y="129"/>
                  </a:lnTo>
                  <a:lnTo>
                    <a:pt x="386" y="129"/>
                  </a:lnTo>
                  <a:lnTo>
                    <a:pt x="380" y="129"/>
                  </a:lnTo>
                  <a:lnTo>
                    <a:pt x="373" y="127"/>
                  </a:lnTo>
                  <a:lnTo>
                    <a:pt x="367" y="125"/>
                  </a:lnTo>
                  <a:lnTo>
                    <a:pt x="361" y="122"/>
                  </a:lnTo>
                  <a:lnTo>
                    <a:pt x="356" y="118"/>
                  </a:lnTo>
                  <a:lnTo>
                    <a:pt x="350" y="116"/>
                  </a:lnTo>
                  <a:lnTo>
                    <a:pt x="346" y="112"/>
                  </a:lnTo>
                  <a:lnTo>
                    <a:pt x="341" y="110"/>
                  </a:lnTo>
                  <a:lnTo>
                    <a:pt x="335" y="108"/>
                  </a:lnTo>
                  <a:lnTo>
                    <a:pt x="331" y="105"/>
                  </a:lnTo>
                  <a:lnTo>
                    <a:pt x="325" y="103"/>
                  </a:lnTo>
                  <a:lnTo>
                    <a:pt x="320" y="99"/>
                  </a:lnTo>
                  <a:lnTo>
                    <a:pt x="314" y="97"/>
                  </a:lnTo>
                  <a:lnTo>
                    <a:pt x="310" y="93"/>
                  </a:lnTo>
                  <a:lnTo>
                    <a:pt x="304" y="91"/>
                  </a:lnTo>
                  <a:lnTo>
                    <a:pt x="299" y="89"/>
                  </a:lnTo>
                  <a:lnTo>
                    <a:pt x="295" y="86"/>
                  </a:lnTo>
                  <a:lnTo>
                    <a:pt x="289" y="84"/>
                  </a:lnTo>
                  <a:lnTo>
                    <a:pt x="284" y="82"/>
                  </a:lnTo>
                  <a:lnTo>
                    <a:pt x="278" y="80"/>
                  </a:lnTo>
                  <a:lnTo>
                    <a:pt x="272" y="76"/>
                  </a:lnTo>
                  <a:lnTo>
                    <a:pt x="266" y="74"/>
                  </a:lnTo>
                  <a:lnTo>
                    <a:pt x="263" y="72"/>
                  </a:lnTo>
                  <a:lnTo>
                    <a:pt x="257" y="70"/>
                  </a:lnTo>
                  <a:lnTo>
                    <a:pt x="251" y="68"/>
                  </a:lnTo>
                  <a:lnTo>
                    <a:pt x="246" y="67"/>
                  </a:lnTo>
                  <a:lnTo>
                    <a:pt x="242" y="65"/>
                  </a:lnTo>
                  <a:lnTo>
                    <a:pt x="234" y="63"/>
                  </a:lnTo>
                  <a:lnTo>
                    <a:pt x="230" y="61"/>
                  </a:lnTo>
                  <a:lnTo>
                    <a:pt x="225" y="59"/>
                  </a:lnTo>
                  <a:lnTo>
                    <a:pt x="219" y="57"/>
                  </a:lnTo>
                  <a:lnTo>
                    <a:pt x="213" y="55"/>
                  </a:lnTo>
                  <a:lnTo>
                    <a:pt x="208" y="53"/>
                  </a:lnTo>
                  <a:lnTo>
                    <a:pt x="202" y="53"/>
                  </a:lnTo>
                  <a:lnTo>
                    <a:pt x="198" y="51"/>
                  </a:lnTo>
                  <a:lnTo>
                    <a:pt x="192" y="49"/>
                  </a:lnTo>
                  <a:lnTo>
                    <a:pt x="187" y="47"/>
                  </a:lnTo>
                  <a:lnTo>
                    <a:pt x="179" y="46"/>
                  </a:lnTo>
                  <a:lnTo>
                    <a:pt x="175" y="44"/>
                  </a:lnTo>
                  <a:lnTo>
                    <a:pt x="170" y="44"/>
                  </a:lnTo>
                  <a:lnTo>
                    <a:pt x="164" y="42"/>
                  </a:lnTo>
                  <a:lnTo>
                    <a:pt x="158" y="40"/>
                  </a:lnTo>
                  <a:lnTo>
                    <a:pt x="152" y="40"/>
                  </a:lnTo>
                  <a:lnTo>
                    <a:pt x="147" y="38"/>
                  </a:lnTo>
                  <a:lnTo>
                    <a:pt x="141" y="38"/>
                  </a:lnTo>
                  <a:lnTo>
                    <a:pt x="135" y="36"/>
                  </a:lnTo>
                  <a:lnTo>
                    <a:pt x="130" y="36"/>
                  </a:lnTo>
                  <a:lnTo>
                    <a:pt x="124" y="36"/>
                  </a:lnTo>
                  <a:lnTo>
                    <a:pt x="118" y="34"/>
                  </a:lnTo>
                  <a:lnTo>
                    <a:pt x="113" y="34"/>
                  </a:lnTo>
                  <a:lnTo>
                    <a:pt x="109" y="34"/>
                  </a:lnTo>
                  <a:lnTo>
                    <a:pt x="101" y="32"/>
                  </a:lnTo>
                  <a:lnTo>
                    <a:pt x="95" y="32"/>
                  </a:lnTo>
                  <a:lnTo>
                    <a:pt x="90" y="30"/>
                  </a:lnTo>
                  <a:lnTo>
                    <a:pt x="86" y="30"/>
                  </a:lnTo>
                  <a:lnTo>
                    <a:pt x="78" y="30"/>
                  </a:lnTo>
                  <a:lnTo>
                    <a:pt x="73" y="30"/>
                  </a:lnTo>
                  <a:lnTo>
                    <a:pt x="67" y="30"/>
                  </a:lnTo>
                  <a:lnTo>
                    <a:pt x="63" y="32"/>
                  </a:lnTo>
                  <a:lnTo>
                    <a:pt x="56" y="32"/>
                  </a:lnTo>
                  <a:lnTo>
                    <a:pt x="50" y="32"/>
                  </a:lnTo>
                  <a:lnTo>
                    <a:pt x="44" y="32"/>
                  </a:lnTo>
                  <a:lnTo>
                    <a:pt x="38" y="32"/>
                  </a:lnTo>
                  <a:lnTo>
                    <a:pt x="33" y="32"/>
                  </a:lnTo>
                  <a:lnTo>
                    <a:pt x="29" y="32"/>
                  </a:lnTo>
                  <a:lnTo>
                    <a:pt x="23" y="34"/>
                  </a:lnTo>
                  <a:lnTo>
                    <a:pt x="18" y="36"/>
                  </a:lnTo>
                  <a:lnTo>
                    <a:pt x="10" y="34"/>
                  </a:lnTo>
                  <a:lnTo>
                    <a:pt x="4" y="30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3195" y="2482"/>
              <a:ext cx="184" cy="95"/>
            </a:xfrm>
            <a:custGeom>
              <a:avLst/>
              <a:gdLst/>
              <a:ahLst/>
              <a:cxnLst>
                <a:cxn ang="0">
                  <a:pos x="19" y="150"/>
                </a:cxn>
                <a:cxn ang="0">
                  <a:pos x="32" y="137"/>
                </a:cxn>
                <a:cxn ang="0">
                  <a:pos x="47" y="127"/>
                </a:cxn>
                <a:cxn ang="0">
                  <a:pos x="68" y="112"/>
                </a:cxn>
                <a:cxn ang="0">
                  <a:pos x="83" y="105"/>
                </a:cxn>
                <a:cxn ang="0">
                  <a:pos x="106" y="91"/>
                </a:cxn>
                <a:cxn ang="0">
                  <a:pos x="121" y="84"/>
                </a:cxn>
                <a:cxn ang="0">
                  <a:pos x="136" y="76"/>
                </a:cxn>
                <a:cxn ang="0">
                  <a:pos x="155" y="70"/>
                </a:cxn>
                <a:cxn ang="0">
                  <a:pos x="176" y="61"/>
                </a:cxn>
                <a:cxn ang="0">
                  <a:pos x="199" y="47"/>
                </a:cxn>
                <a:cxn ang="0">
                  <a:pos x="218" y="38"/>
                </a:cxn>
                <a:cxn ang="0">
                  <a:pos x="233" y="34"/>
                </a:cxn>
                <a:cxn ang="0">
                  <a:pos x="254" y="27"/>
                </a:cxn>
                <a:cxn ang="0">
                  <a:pos x="273" y="21"/>
                </a:cxn>
                <a:cxn ang="0">
                  <a:pos x="290" y="15"/>
                </a:cxn>
                <a:cxn ang="0">
                  <a:pos x="307" y="9"/>
                </a:cxn>
                <a:cxn ang="0">
                  <a:pos x="328" y="2"/>
                </a:cxn>
                <a:cxn ang="0">
                  <a:pos x="347" y="0"/>
                </a:cxn>
                <a:cxn ang="0">
                  <a:pos x="361" y="6"/>
                </a:cxn>
                <a:cxn ang="0">
                  <a:pos x="368" y="21"/>
                </a:cxn>
                <a:cxn ang="0">
                  <a:pos x="368" y="36"/>
                </a:cxn>
                <a:cxn ang="0">
                  <a:pos x="361" y="49"/>
                </a:cxn>
                <a:cxn ang="0">
                  <a:pos x="342" y="57"/>
                </a:cxn>
                <a:cxn ang="0">
                  <a:pos x="323" y="61"/>
                </a:cxn>
                <a:cxn ang="0">
                  <a:pos x="302" y="65"/>
                </a:cxn>
                <a:cxn ang="0">
                  <a:pos x="285" y="66"/>
                </a:cxn>
                <a:cxn ang="0">
                  <a:pos x="266" y="70"/>
                </a:cxn>
                <a:cxn ang="0">
                  <a:pos x="245" y="76"/>
                </a:cxn>
                <a:cxn ang="0">
                  <a:pos x="231" y="80"/>
                </a:cxn>
                <a:cxn ang="0">
                  <a:pos x="212" y="87"/>
                </a:cxn>
                <a:cxn ang="0">
                  <a:pos x="192" y="99"/>
                </a:cxn>
                <a:cxn ang="0">
                  <a:pos x="173" y="108"/>
                </a:cxn>
                <a:cxn ang="0">
                  <a:pos x="155" y="114"/>
                </a:cxn>
                <a:cxn ang="0">
                  <a:pos x="140" y="122"/>
                </a:cxn>
                <a:cxn ang="0">
                  <a:pos x="125" y="127"/>
                </a:cxn>
                <a:cxn ang="0">
                  <a:pos x="104" y="139"/>
                </a:cxn>
                <a:cxn ang="0">
                  <a:pos x="89" y="144"/>
                </a:cxn>
                <a:cxn ang="0">
                  <a:pos x="66" y="158"/>
                </a:cxn>
                <a:cxn ang="0">
                  <a:pos x="53" y="167"/>
                </a:cxn>
                <a:cxn ang="0">
                  <a:pos x="40" y="179"/>
                </a:cxn>
                <a:cxn ang="0">
                  <a:pos x="22" y="188"/>
                </a:cxn>
                <a:cxn ang="0">
                  <a:pos x="3" y="182"/>
                </a:cxn>
                <a:cxn ang="0">
                  <a:pos x="3" y="163"/>
                </a:cxn>
              </a:cxnLst>
              <a:rect l="0" t="0" r="r" b="b"/>
              <a:pathLst>
                <a:path w="368" h="190">
                  <a:moveTo>
                    <a:pt x="9" y="158"/>
                  </a:moveTo>
                  <a:lnTo>
                    <a:pt x="13" y="152"/>
                  </a:lnTo>
                  <a:lnTo>
                    <a:pt x="19" y="150"/>
                  </a:lnTo>
                  <a:lnTo>
                    <a:pt x="22" y="144"/>
                  </a:lnTo>
                  <a:lnTo>
                    <a:pt x="28" y="143"/>
                  </a:lnTo>
                  <a:lnTo>
                    <a:pt x="32" y="137"/>
                  </a:lnTo>
                  <a:lnTo>
                    <a:pt x="38" y="135"/>
                  </a:lnTo>
                  <a:lnTo>
                    <a:pt x="41" y="131"/>
                  </a:lnTo>
                  <a:lnTo>
                    <a:pt x="47" y="127"/>
                  </a:lnTo>
                  <a:lnTo>
                    <a:pt x="55" y="120"/>
                  </a:lnTo>
                  <a:lnTo>
                    <a:pt x="64" y="114"/>
                  </a:lnTo>
                  <a:lnTo>
                    <a:pt x="68" y="112"/>
                  </a:lnTo>
                  <a:lnTo>
                    <a:pt x="74" y="110"/>
                  </a:lnTo>
                  <a:lnTo>
                    <a:pt x="78" y="106"/>
                  </a:lnTo>
                  <a:lnTo>
                    <a:pt x="83" y="105"/>
                  </a:lnTo>
                  <a:lnTo>
                    <a:pt x="91" y="99"/>
                  </a:lnTo>
                  <a:lnTo>
                    <a:pt x="100" y="93"/>
                  </a:lnTo>
                  <a:lnTo>
                    <a:pt x="106" y="91"/>
                  </a:lnTo>
                  <a:lnTo>
                    <a:pt x="112" y="87"/>
                  </a:lnTo>
                  <a:lnTo>
                    <a:pt x="116" y="85"/>
                  </a:lnTo>
                  <a:lnTo>
                    <a:pt x="121" y="84"/>
                  </a:lnTo>
                  <a:lnTo>
                    <a:pt x="127" y="82"/>
                  </a:lnTo>
                  <a:lnTo>
                    <a:pt x="131" y="80"/>
                  </a:lnTo>
                  <a:lnTo>
                    <a:pt x="136" y="76"/>
                  </a:lnTo>
                  <a:lnTo>
                    <a:pt x="144" y="74"/>
                  </a:lnTo>
                  <a:lnTo>
                    <a:pt x="148" y="72"/>
                  </a:lnTo>
                  <a:lnTo>
                    <a:pt x="155" y="70"/>
                  </a:lnTo>
                  <a:lnTo>
                    <a:pt x="161" y="66"/>
                  </a:lnTo>
                  <a:lnTo>
                    <a:pt x="169" y="65"/>
                  </a:lnTo>
                  <a:lnTo>
                    <a:pt x="176" y="61"/>
                  </a:lnTo>
                  <a:lnTo>
                    <a:pt x="186" y="55"/>
                  </a:lnTo>
                  <a:lnTo>
                    <a:pt x="192" y="51"/>
                  </a:lnTo>
                  <a:lnTo>
                    <a:pt x="199" y="47"/>
                  </a:lnTo>
                  <a:lnTo>
                    <a:pt x="207" y="42"/>
                  </a:lnTo>
                  <a:lnTo>
                    <a:pt x="214" y="40"/>
                  </a:lnTo>
                  <a:lnTo>
                    <a:pt x="218" y="38"/>
                  </a:lnTo>
                  <a:lnTo>
                    <a:pt x="222" y="36"/>
                  </a:lnTo>
                  <a:lnTo>
                    <a:pt x="228" y="34"/>
                  </a:lnTo>
                  <a:lnTo>
                    <a:pt x="233" y="34"/>
                  </a:lnTo>
                  <a:lnTo>
                    <a:pt x="241" y="32"/>
                  </a:lnTo>
                  <a:lnTo>
                    <a:pt x="247" y="30"/>
                  </a:lnTo>
                  <a:lnTo>
                    <a:pt x="254" y="27"/>
                  </a:lnTo>
                  <a:lnTo>
                    <a:pt x="260" y="25"/>
                  </a:lnTo>
                  <a:lnTo>
                    <a:pt x="268" y="23"/>
                  </a:lnTo>
                  <a:lnTo>
                    <a:pt x="273" y="21"/>
                  </a:lnTo>
                  <a:lnTo>
                    <a:pt x="279" y="19"/>
                  </a:lnTo>
                  <a:lnTo>
                    <a:pt x="285" y="17"/>
                  </a:lnTo>
                  <a:lnTo>
                    <a:pt x="290" y="15"/>
                  </a:lnTo>
                  <a:lnTo>
                    <a:pt x="296" y="13"/>
                  </a:lnTo>
                  <a:lnTo>
                    <a:pt x="302" y="11"/>
                  </a:lnTo>
                  <a:lnTo>
                    <a:pt x="307" y="9"/>
                  </a:lnTo>
                  <a:lnTo>
                    <a:pt x="313" y="8"/>
                  </a:lnTo>
                  <a:lnTo>
                    <a:pt x="321" y="4"/>
                  </a:lnTo>
                  <a:lnTo>
                    <a:pt x="328" y="2"/>
                  </a:lnTo>
                  <a:lnTo>
                    <a:pt x="336" y="2"/>
                  </a:lnTo>
                  <a:lnTo>
                    <a:pt x="342" y="0"/>
                  </a:lnTo>
                  <a:lnTo>
                    <a:pt x="347" y="0"/>
                  </a:lnTo>
                  <a:lnTo>
                    <a:pt x="353" y="0"/>
                  </a:lnTo>
                  <a:lnTo>
                    <a:pt x="357" y="4"/>
                  </a:lnTo>
                  <a:lnTo>
                    <a:pt x="361" y="6"/>
                  </a:lnTo>
                  <a:lnTo>
                    <a:pt x="364" y="9"/>
                  </a:lnTo>
                  <a:lnTo>
                    <a:pt x="366" y="15"/>
                  </a:lnTo>
                  <a:lnTo>
                    <a:pt x="368" y="21"/>
                  </a:lnTo>
                  <a:lnTo>
                    <a:pt x="368" y="25"/>
                  </a:lnTo>
                  <a:lnTo>
                    <a:pt x="368" y="30"/>
                  </a:lnTo>
                  <a:lnTo>
                    <a:pt x="368" y="36"/>
                  </a:lnTo>
                  <a:lnTo>
                    <a:pt x="366" y="42"/>
                  </a:lnTo>
                  <a:lnTo>
                    <a:pt x="362" y="46"/>
                  </a:lnTo>
                  <a:lnTo>
                    <a:pt x="361" y="49"/>
                  </a:lnTo>
                  <a:lnTo>
                    <a:pt x="355" y="51"/>
                  </a:lnTo>
                  <a:lnTo>
                    <a:pt x="349" y="55"/>
                  </a:lnTo>
                  <a:lnTo>
                    <a:pt x="342" y="57"/>
                  </a:lnTo>
                  <a:lnTo>
                    <a:pt x="334" y="57"/>
                  </a:lnTo>
                  <a:lnTo>
                    <a:pt x="328" y="59"/>
                  </a:lnTo>
                  <a:lnTo>
                    <a:pt x="323" y="61"/>
                  </a:lnTo>
                  <a:lnTo>
                    <a:pt x="315" y="63"/>
                  </a:lnTo>
                  <a:lnTo>
                    <a:pt x="309" y="63"/>
                  </a:lnTo>
                  <a:lnTo>
                    <a:pt x="302" y="65"/>
                  </a:lnTo>
                  <a:lnTo>
                    <a:pt x="298" y="65"/>
                  </a:lnTo>
                  <a:lnTo>
                    <a:pt x="290" y="65"/>
                  </a:lnTo>
                  <a:lnTo>
                    <a:pt x="285" y="66"/>
                  </a:lnTo>
                  <a:lnTo>
                    <a:pt x="277" y="68"/>
                  </a:lnTo>
                  <a:lnTo>
                    <a:pt x="271" y="70"/>
                  </a:lnTo>
                  <a:lnTo>
                    <a:pt x="266" y="70"/>
                  </a:lnTo>
                  <a:lnTo>
                    <a:pt x="258" y="72"/>
                  </a:lnTo>
                  <a:lnTo>
                    <a:pt x="252" y="74"/>
                  </a:lnTo>
                  <a:lnTo>
                    <a:pt x="245" y="76"/>
                  </a:lnTo>
                  <a:lnTo>
                    <a:pt x="239" y="78"/>
                  </a:lnTo>
                  <a:lnTo>
                    <a:pt x="235" y="80"/>
                  </a:lnTo>
                  <a:lnTo>
                    <a:pt x="231" y="80"/>
                  </a:lnTo>
                  <a:lnTo>
                    <a:pt x="228" y="82"/>
                  </a:lnTo>
                  <a:lnTo>
                    <a:pt x="220" y="84"/>
                  </a:lnTo>
                  <a:lnTo>
                    <a:pt x="212" y="87"/>
                  </a:lnTo>
                  <a:lnTo>
                    <a:pt x="207" y="91"/>
                  </a:lnTo>
                  <a:lnTo>
                    <a:pt x="199" y="95"/>
                  </a:lnTo>
                  <a:lnTo>
                    <a:pt x="192" y="99"/>
                  </a:lnTo>
                  <a:lnTo>
                    <a:pt x="184" y="105"/>
                  </a:lnTo>
                  <a:lnTo>
                    <a:pt x="178" y="106"/>
                  </a:lnTo>
                  <a:lnTo>
                    <a:pt x="173" y="108"/>
                  </a:lnTo>
                  <a:lnTo>
                    <a:pt x="167" y="110"/>
                  </a:lnTo>
                  <a:lnTo>
                    <a:pt x="161" y="112"/>
                  </a:lnTo>
                  <a:lnTo>
                    <a:pt x="155" y="114"/>
                  </a:lnTo>
                  <a:lnTo>
                    <a:pt x="152" y="116"/>
                  </a:lnTo>
                  <a:lnTo>
                    <a:pt x="146" y="120"/>
                  </a:lnTo>
                  <a:lnTo>
                    <a:pt x="140" y="122"/>
                  </a:lnTo>
                  <a:lnTo>
                    <a:pt x="136" y="124"/>
                  </a:lnTo>
                  <a:lnTo>
                    <a:pt x="131" y="125"/>
                  </a:lnTo>
                  <a:lnTo>
                    <a:pt x="125" y="127"/>
                  </a:lnTo>
                  <a:lnTo>
                    <a:pt x="121" y="129"/>
                  </a:lnTo>
                  <a:lnTo>
                    <a:pt x="112" y="133"/>
                  </a:lnTo>
                  <a:lnTo>
                    <a:pt x="104" y="139"/>
                  </a:lnTo>
                  <a:lnTo>
                    <a:pt x="98" y="141"/>
                  </a:lnTo>
                  <a:lnTo>
                    <a:pt x="93" y="143"/>
                  </a:lnTo>
                  <a:lnTo>
                    <a:pt x="89" y="144"/>
                  </a:lnTo>
                  <a:lnTo>
                    <a:pt x="85" y="148"/>
                  </a:lnTo>
                  <a:lnTo>
                    <a:pt x="76" y="152"/>
                  </a:lnTo>
                  <a:lnTo>
                    <a:pt x="66" y="158"/>
                  </a:lnTo>
                  <a:lnTo>
                    <a:pt x="62" y="162"/>
                  </a:lnTo>
                  <a:lnTo>
                    <a:pt x="59" y="163"/>
                  </a:lnTo>
                  <a:lnTo>
                    <a:pt x="53" y="167"/>
                  </a:lnTo>
                  <a:lnTo>
                    <a:pt x="49" y="171"/>
                  </a:lnTo>
                  <a:lnTo>
                    <a:pt x="43" y="175"/>
                  </a:lnTo>
                  <a:lnTo>
                    <a:pt x="40" y="179"/>
                  </a:lnTo>
                  <a:lnTo>
                    <a:pt x="34" y="182"/>
                  </a:lnTo>
                  <a:lnTo>
                    <a:pt x="30" y="186"/>
                  </a:lnTo>
                  <a:lnTo>
                    <a:pt x="22" y="188"/>
                  </a:lnTo>
                  <a:lnTo>
                    <a:pt x="15" y="190"/>
                  </a:lnTo>
                  <a:lnTo>
                    <a:pt x="7" y="188"/>
                  </a:lnTo>
                  <a:lnTo>
                    <a:pt x="3" y="182"/>
                  </a:lnTo>
                  <a:lnTo>
                    <a:pt x="0" y="177"/>
                  </a:lnTo>
                  <a:lnTo>
                    <a:pt x="0" y="171"/>
                  </a:lnTo>
                  <a:lnTo>
                    <a:pt x="3" y="163"/>
                  </a:lnTo>
                  <a:lnTo>
                    <a:pt x="9" y="158"/>
                  </a:lnTo>
                  <a:lnTo>
                    <a:pt x="9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3169" y="2007"/>
              <a:ext cx="66" cy="56"/>
            </a:xfrm>
            <a:custGeom>
              <a:avLst/>
              <a:gdLst/>
              <a:ahLst/>
              <a:cxnLst>
                <a:cxn ang="0">
                  <a:pos x="35" y="13"/>
                </a:cxn>
                <a:cxn ang="0">
                  <a:pos x="35" y="11"/>
                </a:cxn>
                <a:cxn ang="0">
                  <a:pos x="36" y="11"/>
                </a:cxn>
                <a:cxn ang="0">
                  <a:pos x="40" y="9"/>
                </a:cxn>
                <a:cxn ang="0">
                  <a:pos x="46" y="7"/>
                </a:cxn>
                <a:cxn ang="0">
                  <a:pos x="50" y="6"/>
                </a:cxn>
                <a:cxn ang="0">
                  <a:pos x="57" y="4"/>
                </a:cxn>
                <a:cxn ang="0">
                  <a:pos x="65" y="2"/>
                </a:cxn>
                <a:cxn ang="0">
                  <a:pos x="71" y="2"/>
                </a:cxn>
                <a:cxn ang="0">
                  <a:pos x="78" y="0"/>
                </a:cxn>
                <a:cxn ang="0">
                  <a:pos x="88" y="0"/>
                </a:cxn>
                <a:cxn ang="0">
                  <a:pos x="95" y="0"/>
                </a:cxn>
                <a:cxn ang="0">
                  <a:pos x="103" y="2"/>
                </a:cxn>
                <a:cxn ang="0">
                  <a:pos x="111" y="4"/>
                </a:cxn>
                <a:cxn ang="0">
                  <a:pos x="116" y="9"/>
                </a:cxn>
                <a:cxn ang="0">
                  <a:pos x="122" y="13"/>
                </a:cxn>
                <a:cxn ang="0">
                  <a:pos x="128" y="23"/>
                </a:cxn>
                <a:cxn ang="0">
                  <a:pos x="130" y="30"/>
                </a:cxn>
                <a:cxn ang="0">
                  <a:pos x="131" y="40"/>
                </a:cxn>
                <a:cxn ang="0">
                  <a:pos x="130" y="47"/>
                </a:cxn>
                <a:cxn ang="0">
                  <a:pos x="128" y="57"/>
                </a:cxn>
                <a:cxn ang="0">
                  <a:pos x="124" y="65"/>
                </a:cxn>
                <a:cxn ang="0">
                  <a:pos x="120" y="72"/>
                </a:cxn>
                <a:cxn ang="0">
                  <a:pos x="114" y="80"/>
                </a:cxn>
                <a:cxn ang="0">
                  <a:pos x="107" y="89"/>
                </a:cxn>
                <a:cxn ang="0">
                  <a:pos x="97" y="95"/>
                </a:cxn>
                <a:cxn ang="0">
                  <a:pos x="90" y="101"/>
                </a:cxn>
                <a:cxn ang="0">
                  <a:pos x="84" y="103"/>
                </a:cxn>
                <a:cxn ang="0">
                  <a:pos x="78" y="104"/>
                </a:cxn>
                <a:cxn ang="0">
                  <a:pos x="74" y="106"/>
                </a:cxn>
                <a:cxn ang="0">
                  <a:pos x="71" y="108"/>
                </a:cxn>
                <a:cxn ang="0">
                  <a:pos x="65" y="108"/>
                </a:cxn>
                <a:cxn ang="0">
                  <a:pos x="59" y="110"/>
                </a:cxn>
                <a:cxn ang="0">
                  <a:pos x="55" y="110"/>
                </a:cxn>
                <a:cxn ang="0">
                  <a:pos x="50" y="110"/>
                </a:cxn>
                <a:cxn ang="0">
                  <a:pos x="44" y="108"/>
                </a:cxn>
                <a:cxn ang="0">
                  <a:pos x="40" y="108"/>
                </a:cxn>
                <a:cxn ang="0">
                  <a:pos x="35" y="106"/>
                </a:cxn>
                <a:cxn ang="0">
                  <a:pos x="29" y="106"/>
                </a:cxn>
                <a:cxn ang="0">
                  <a:pos x="25" y="103"/>
                </a:cxn>
                <a:cxn ang="0">
                  <a:pos x="19" y="101"/>
                </a:cxn>
                <a:cxn ang="0">
                  <a:pos x="16" y="97"/>
                </a:cxn>
                <a:cxn ang="0">
                  <a:pos x="12" y="95"/>
                </a:cxn>
                <a:cxn ang="0">
                  <a:pos x="6" y="89"/>
                </a:cxn>
                <a:cxn ang="0">
                  <a:pos x="4" y="84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0" y="65"/>
                </a:cxn>
                <a:cxn ang="0">
                  <a:pos x="2" y="61"/>
                </a:cxn>
                <a:cxn ang="0">
                  <a:pos x="2" y="55"/>
                </a:cxn>
                <a:cxn ang="0">
                  <a:pos x="4" y="49"/>
                </a:cxn>
                <a:cxn ang="0">
                  <a:pos x="6" y="44"/>
                </a:cxn>
                <a:cxn ang="0">
                  <a:pos x="10" y="42"/>
                </a:cxn>
                <a:cxn ang="0">
                  <a:pos x="14" y="36"/>
                </a:cxn>
                <a:cxn ang="0">
                  <a:pos x="16" y="34"/>
                </a:cxn>
                <a:cxn ang="0">
                  <a:pos x="35" y="13"/>
                </a:cxn>
                <a:cxn ang="0">
                  <a:pos x="35" y="13"/>
                </a:cxn>
              </a:cxnLst>
              <a:rect l="0" t="0" r="r" b="b"/>
              <a:pathLst>
                <a:path w="131" h="110">
                  <a:moveTo>
                    <a:pt x="35" y="13"/>
                  </a:moveTo>
                  <a:lnTo>
                    <a:pt x="35" y="11"/>
                  </a:lnTo>
                  <a:lnTo>
                    <a:pt x="36" y="11"/>
                  </a:lnTo>
                  <a:lnTo>
                    <a:pt x="40" y="9"/>
                  </a:lnTo>
                  <a:lnTo>
                    <a:pt x="46" y="7"/>
                  </a:lnTo>
                  <a:lnTo>
                    <a:pt x="50" y="6"/>
                  </a:lnTo>
                  <a:lnTo>
                    <a:pt x="57" y="4"/>
                  </a:lnTo>
                  <a:lnTo>
                    <a:pt x="65" y="2"/>
                  </a:lnTo>
                  <a:lnTo>
                    <a:pt x="71" y="2"/>
                  </a:lnTo>
                  <a:lnTo>
                    <a:pt x="78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103" y="2"/>
                  </a:lnTo>
                  <a:lnTo>
                    <a:pt x="111" y="4"/>
                  </a:lnTo>
                  <a:lnTo>
                    <a:pt x="116" y="9"/>
                  </a:lnTo>
                  <a:lnTo>
                    <a:pt x="122" y="13"/>
                  </a:lnTo>
                  <a:lnTo>
                    <a:pt x="128" y="23"/>
                  </a:lnTo>
                  <a:lnTo>
                    <a:pt x="130" y="30"/>
                  </a:lnTo>
                  <a:lnTo>
                    <a:pt x="131" y="40"/>
                  </a:lnTo>
                  <a:lnTo>
                    <a:pt x="130" y="47"/>
                  </a:lnTo>
                  <a:lnTo>
                    <a:pt x="128" y="57"/>
                  </a:lnTo>
                  <a:lnTo>
                    <a:pt x="124" y="65"/>
                  </a:lnTo>
                  <a:lnTo>
                    <a:pt x="120" y="72"/>
                  </a:lnTo>
                  <a:lnTo>
                    <a:pt x="114" y="80"/>
                  </a:lnTo>
                  <a:lnTo>
                    <a:pt x="107" y="89"/>
                  </a:lnTo>
                  <a:lnTo>
                    <a:pt x="97" y="95"/>
                  </a:lnTo>
                  <a:lnTo>
                    <a:pt x="90" y="101"/>
                  </a:lnTo>
                  <a:lnTo>
                    <a:pt x="84" y="103"/>
                  </a:lnTo>
                  <a:lnTo>
                    <a:pt x="78" y="104"/>
                  </a:lnTo>
                  <a:lnTo>
                    <a:pt x="74" y="106"/>
                  </a:lnTo>
                  <a:lnTo>
                    <a:pt x="71" y="108"/>
                  </a:lnTo>
                  <a:lnTo>
                    <a:pt x="65" y="108"/>
                  </a:lnTo>
                  <a:lnTo>
                    <a:pt x="59" y="110"/>
                  </a:lnTo>
                  <a:lnTo>
                    <a:pt x="55" y="110"/>
                  </a:lnTo>
                  <a:lnTo>
                    <a:pt x="50" y="110"/>
                  </a:lnTo>
                  <a:lnTo>
                    <a:pt x="44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9" y="106"/>
                  </a:lnTo>
                  <a:lnTo>
                    <a:pt x="25" y="103"/>
                  </a:lnTo>
                  <a:lnTo>
                    <a:pt x="19" y="101"/>
                  </a:lnTo>
                  <a:lnTo>
                    <a:pt x="16" y="97"/>
                  </a:lnTo>
                  <a:lnTo>
                    <a:pt x="12" y="95"/>
                  </a:lnTo>
                  <a:lnTo>
                    <a:pt x="6" y="89"/>
                  </a:lnTo>
                  <a:lnTo>
                    <a:pt x="4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2" y="61"/>
                  </a:lnTo>
                  <a:lnTo>
                    <a:pt x="2" y="55"/>
                  </a:lnTo>
                  <a:lnTo>
                    <a:pt x="4" y="49"/>
                  </a:lnTo>
                  <a:lnTo>
                    <a:pt x="6" y="44"/>
                  </a:lnTo>
                  <a:lnTo>
                    <a:pt x="10" y="42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35" y="13"/>
                  </a:lnTo>
                  <a:lnTo>
                    <a:pt x="35" y="13"/>
                  </a:lnTo>
                  <a:close/>
                </a:path>
              </a:pathLst>
            </a:custGeom>
            <a:solidFill>
              <a:srgbClr val="FA5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3162" y="1996"/>
              <a:ext cx="117" cy="109"/>
            </a:xfrm>
            <a:custGeom>
              <a:avLst/>
              <a:gdLst/>
              <a:ahLst/>
              <a:cxnLst>
                <a:cxn ang="0">
                  <a:pos x="78" y="36"/>
                </a:cxn>
                <a:cxn ang="0">
                  <a:pos x="67" y="51"/>
                </a:cxn>
                <a:cxn ang="0">
                  <a:pos x="59" y="67"/>
                </a:cxn>
                <a:cxn ang="0">
                  <a:pos x="55" y="82"/>
                </a:cxn>
                <a:cxn ang="0">
                  <a:pos x="59" y="101"/>
                </a:cxn>
                <a:cxn ang="0">
                  <a:pos x="69" y="122"/>
                </a:cxn>
                <a:cxn ang="0">
                  <a:pos x="89" y="135"/>
                </a:cxn>
                <a:cxn ang="0">
                  <a:pos x="103" y="137"/>
                </a:cxn>
                <a:cxn ang="0">
                  <a:pos x="118" y="137"/>
                </a:cxn>
                <a:cxn ang="0">
                  <a:pos x="131" y="135"/>
                </a:cxn>
                <a:cxn ang="0">
                  <a:pos x="145" y="127"/>
                </a:cxn>
                <a:cxn ang="0">
                  <a:pos x="150" y="114"/>
                </a:cxn>
                <a:cxn ang="0">
                  <a:pos x="156" y="97"/>
                </a:cxn>
                <a:cxn ang="0">
                  <a:pos x="165" y="84"/>
                </a:cxn>
                <a:cxn ang="0">
                  <a:pos x="186" y="74"/>
                </a:cxn>
                <a:cxn ang="0">
                  <a:pos x="209" y="76"/>
                </a:cxn>
                <a:cxn ang="0">
                  <a:pos x="226" y="89"/>
                </a:cxn>
                <a:cxn ang="0">
                  <a:pos x="234" y="108"/>
                </a:cxn>
                <a:cxn ang="0">
                  <a:pos x="236" y="124"/>
                </a:cxn>
                <a:cxn ang="0">
                  <a:pos x="226" y="150"/>
                </a:cxn>
                <a:cxn ang="0">
                  <a:pos x="213" y="173"/>
                </a:cxn>
                <a:cxn ang="0">
                  <a:pos x="196" y="190"/>
                </a:cxn>
                <a:cxn ang="0">
                  <a:pos x="175" y="205"/>
                </a:cxn>
                <a:cxn ang="0">
                  <a:pos x="150" y="215"/>
                </a:cxn>
                <a:cxn ang="0">
                  <a:pos x="131" y="219"/>
                </a:cxn>
                <a:cxn ang="0">
                  <a:pos x="116" y="219"/>
                </a:cxn>
                <a:cxn ang="0">
                  <a:pos x="101" y="219"/>
                </a:cxn>
                <a:cxn ang="0">
                  <a:pos x="86" y="213"/>
                </a:cxn>
                <a:cxn ang="0">
                  <a:pos x="63" y="205"/>
                </a:cxn>
                <a:cxn ang="0">
                  <a:pos x="38" y="188"/>
                </a:cxn>
                <a:cxn ang="0">
                  <a:pos x="19" y="165"/>
                </a:cxn>
                <a:cxn ang="0">
                  <a:pos x="8" y="143"/>
                </a:cxn>
                <a:cxn ang="0">
                  <a:pos x="2" y="127"/>
                </a:cxn>
                <a:cxn ang="0">
                  <a:pos x="0" y="110"/>
                </a:cxn>
                <a:cxn ang="0">
                  <a:pos x="0" y="95"/>
                </a:cxn>
                <a:cxn ang="0">
                  <a:pos x="2" y="80"/>
                </a:cxn>
                <a:cxn ang="0">
                  <a:pos x="8" y="65"/>
                </a:cxn>
                <a:cxn ang="0">
                  <a:pos x="12" y="51"/>
                </a:cxn>
                <a:cxn ang="0">
                  <a:pos x="27" y="30"/>
                </a:cxn>
                <a:cxn ang="0">
                  <a:pos x="48" y="10"/>
                </a:cxn>
                <a:cxn ang="0">
                  <a:pos x="72" y="0"/>
                </a:cxn>
                <a:cxn ang="0">
                  <a:pos x="89" y="10"/>
                </a:cxn>
                <a:cxn ang="0">
                  <a:pos x="86" y="29"/>
                </a:cxn>
              </a:cxnLst>
              <a:rect l="0" t="0" r="r" b="b"/>
              <a:pathLst>
                <a:path w="236" h="219">
                  <a:moveTo>
                    <a:pt x="86" y="29"/>
                  </a:moveTo>
                  <a:lnTo>
                    <a:pt x="82" y="32"/>
                  </a:lnTo>
                  <a:lnTo>
                    <a:pt x="78" y="36"/>
                  </a:lnTo>
                  <a:lnTo>
                    <a:pt x="72" y="40"/>
                  </a:lnTo>
                  <a:lnTo>
                    <a:pt x="70" y="46"/>
                  </a:lnTo>
                  <a:lnTo>
                    <a:pt x="67" y="51"/>
                  </a:lnTo>
                  <a:lnTo>
                    <a:pt x="63" y="57"/>
                  </a:lnTo>
                  <a:lnTo>
                    <a:pt x="61" y="61"/>
                  </a:lnTo>
                  <a:lnTo>
                    <a:pt x="59" y="67"/>
                  </a:lnTo>
                  <a:lnTo>
                    <a:pt x="57" y="70"/>
                  </a:lnTo>
                  <a:lnTo>
                    <a:pt x="55" y="76"/>
                  </a:lnTo>
                  <a:lnTo>
                    <a:pt x="55" y="82"/>
                  </a:lnTo>
                  <a:lnTo>
                    <a:pt x="55" y="88"/>
                  </a:lnTo>
                  <a:lnTo>
                    <a:pt x="55" y="93"/>
                  </a:lnTo>
                  <a:lnTo>
                    <a:pt x="59" y="101"/>
                  </a:lnTo>
                  <a:lnTo>
                    <a:pt x="61" y="107"/>
                  </a:lnTo>
                  <a:lnTo>
                    <a:pt x="63" y="114"/>
                  </a:lnTo>
                  <a:lnTo>
                    <a:pt x="69" y="122"/>
                  </a:lnTo>
                  <a:lnTo>
                    <a:pt x="74" y="127"/>
                  </a:lnTo>
                  <a:lnTo>
                    <a:pt x="80" y="133"/>
                  </a:lnTo>
                  <a:lnTo>
                    <a:pt x="89" y="135"/>
                  </a:lnTo>
                  <a:lnTo>
                    <a:pt x="93" y="137"/>
                  </a:lnTo>
                  <a:lnTo>
                    <a:pt x="97" y="137"/>
                  </a:lnTo>
                  <a:lnTo>
                    <a:pt x="103" y="137"/>
                  </a:lnTo>
                  <a:lnTo>
                    <a:pt x="108" y="139"/>
                  </a:lnTo>
                  <a:lnTo>
                    <a:pt x="112" y="137"/>
                  </a:lnTo>
                  <a:lnTo>
                    <a:pt x="118" y="137"/>
                  </a:lnTo>
                  <a:lnTo>
                    <a:pt x="122" y="137"/>
                  </a:lnTo>
                  <a:lnTo>
                    <a:pt x="127" y="137"/>
                  </a:lnTo>
                  <a:lnTo>
                    <a:pt x="131" y="135"/>
                  </a:lnTo>
                  <a:lnTo>
                    <a:pt x="135" y="133"/>
                  </a:lnTo>
                  <a:lnTo>
                    <a:pt x="141" y="129"/>
                  </a:lnTo>
                  <a:lnTo>
                    <a:pt x="145" y="127"/>
                  </a:lnTo>
                  <a:lnTo>
                    <a:pt x="146" y="122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08"/>
                  </a:lnTo>
                  <a:lnTo>
                    <a:pt x="154" y="103"/>
                  </a:lnTo>
                  <a:lnTo>
                    <a:pt x="156" y="97"/>
                  </a:lnTo>
                  <a:lnTo>
                    <a:pt x="156" y="93"/>
                  </a:lnTo>
                  <a:lnTo>
                    <a:pt x="160" y="89"/>
                  </a:lnTo>
                  <a:lnTo>
                    <a:pt x="165" y="84"/>
                  </a:lnTo>
                  <a:lnTo>
                    <a:pt x="171" y="80"/>
                  </a:lnTo>
                  <a:lnTo>
                    <a:pt x="179" y="76"/>
                  </a:lnTo>
                  <a:lnTo>
                    <a:pt x="186" y="74"/>
                  </a:lnTo>
                  <a:lnTo>
                    <a:pt x="194" y="72"/>
                  </a:lnTo>
                  <a:lnTo>
                    <a:pt x="202" y="74"/>
                  </a:lnTo>
                  <a:lnTo>
                    <a:pt x="209" y="76"/>
                  </a:lnTo>
                  <a:lnTo>
                    <a:pt x="215" y="80"/>
                  </a:lnTo>
                  <a:lnTo>
                    <a:pt x="221" y="84"/>
                  </a:lnTo>
                  <a:lnTo>
                    <a:pt x="226" y="89"/>
                  </a:lnTo>
                  <a:lnTo>
                    <a:pt x="232" y="97"/>
                  </a:lnTo>
                  <a:lnTo>
                    <a:pt x="234" y="105"/>
                  </a:lnTo>
                  <a:lnTo>
                    <a:pt x="234" y="108"/>
                  </a:lnTo>
                  <a:lnTo>
                    <a:pt x="236" y="114"/>
                  </a:lnTo>
                  <a:lnTo>
                    <a:pt x="236" y="120"/>
                  </a:lnTo>
                  <a:lnTo>
                    <a:pt x="236" y="124"/>
                  </a:lnTo>
                  <a:lnTo>
                    <a:pt x="234" y="133"/>
                  </a:lnTo>
                  <a:lnTo>
                    <a:pt x="230" y="143"/>
                  </a:lnTo>
                  <a:lnTo>
                    <a:pt x="226" y="150"/>
                  </a:lnTo>
                  <a:lnTo>
                    <a:pt x="222" y="158"/>
                  </a:lnTo>
                  <a:lnTo>
                    <a:pt x="219" y="165"/>
                  </a:lnTo>
                  <a:lnTo>
                    <a:pt x="213" y="173"/>
                  </a:lnTo>
                  <a:lnTo>
                    <a:pt x="209" y="179"/>
                  </a:lnTo>
                  <a:lnTo>
                    <a:pt x="203" y="186"/>
                  </a:lnTo>
                  <a:lnTo>
                    <a:pt x="196" y="190"/>
                  </a:lnTo>
                  <a:lnTo>
                    <a:pt x="190" y="196"/>
                  </a:lnTo>
                  <a:lnTo>
                    <a:pt x="183" y="200"/>
                  </a:lnTo>
                  <a:lnTo>
                    <a:pt x="175" y="205"/>
                  </a:lnTo>
                  <a:lnTo>
                    <a:pt x="167" y="209"/>
                  </a:lnTo>
                  <a:lnTo>
                    <a:pt x="160" y="213"/>
                  </a:lnTo>
                  <a:lnTo>
                    <a:pt x="150" y="215"/>
                  </a:lnTo>
                  <a:lnTo>
                    <a:pt x="143" y="217"/>
                  </a:lnTo>
                  <a:lnTo>
                    <a:pt x="137" y="217"/>
                  </a:lnTo>
                  <a:lnTo>
                    <a:pt x="131" y="219"/>
                  </a:lnTo>
                  <a:lnTo>
                    <a:pt x="126" y="219"/>
                  </a:lnTo>
                  <a:lnTo>
                    <a:pt x="120" y="219"/>
                  </a:lnTo>
                  <a:lnTo>
                    <a:pt x="116" y="219"/>
                  </a:lnTo>
                  <a:lnTo>
                    <a:pt x="110" y="219"/>
                  </a:lnTo>
                  <a:lnTo>
                    <a:pt x="105" y="219"/>
                  </a:lnTo>
                  <a:lnTo>
                    <a:pt x="101" y="219"/>
                  </a:lnTo>
                  <a:lnTo>
                    <a:pt x="95" y="217"/>
                  </a:lnTo>
                  <a:lnTo>
                    <a:pt x="89" y="215"/>
                  </a:lnTo>
                  <a:lnTo>
                    <a:pt x="86" y="213"/>
                  </a:lnTo>
                  <a:lnTo>
                    <a:pt x="80" y="213"/>
                  </a:lnTo>
                  <a:lnTo>
                    <a:pt x="70" y="209"/>
                  </a:lnTo>
                  <a:lnTo>
                    <a:pt x="63" y="205"/>
                  </a:lnTo>
                  <a:lnTo>
                    <a:pt x="53" y="200"/>
                  </a:lnTo>
                  <a:lnTo>
                    <a:pt x="46" y="196"/>
                  </a:lnTo>
                  <a:lnTo>
                    <a:pt x="38" y="188"/>
                  </a:lnTo>
                  <a:lnTo>
                    <a:pt x="31" y="183"/>
                  </a:lnTo>
                  <a:lnTo>
                    <a:pt x="25" y="173"/>
                  </a:lnTo>
                  <a:lnTo>
                    <a:pt x="19" y="165"/>
                  </a:lnTo>
                  <a:lnTo>
                    <a:pt x="13" y="158"/>
                  </a:lnTo>
                  <a:lnTo>
                    <a:pt x="10" y="148"/>
                  </a:lnTo>
                  <a:lnTo>
                    <a:pt x="8" y="143"/>
                  </a:lnTo>
                  <a:lnTo>
                    <a:pt x="4" y="137"/>
                  </a:lnTo>
                  <a:lnTo>
                    <a:pt x="2" y="133"/>
                  </a:lnTo>
                  <a:lnTo>
                    <a:pt x="2" y="127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0" y="89"/>
                  </a:lnTo>
                  <a:lnTo>
                    <a:pt x="2" y="86"/>
                  </a:lnTo>
                  <a:lnTo>
                    <a:pt x="2" y="80"/>
                  </a:lnTo>
                  <a:lnTo>
                    <a:pt x="4" y="74"/>
                  </a:lnTo>
                  <a:lnTo>
                    <a:pt x="4" y="70"/>
                  </a:lnTo>
                  <a:lnTo>
                    <a:pt x="8" y="65"/>
                  </a:lnTo>
                  <a:lnTo>
                    <a:pt x="8" y="61"/>
                  </a:lnTo>
                  <a:lnTo>
                    <a:pt x="10" y="55"/>
                  </a:lnTo>
                  <a:lnTo>
                    <a:pt x="12" y="51"/>
                  </a:lnTo>
                  <a:lnTo>
                    <a:pt x="15" y="48"/>
                  </a:lnTo>
                  <a:lnTo>
                    <a:pt x="19" y="38"/>
                  </a:lnTo>
                  <a:lnTo>
                    <a:pt x="27" y="30"/>
                  </a:lnTo>
                  <a:lnTo>
                    <a:pt x="32" y="23"/>
                  </a:lnTo>
                  <a:lnTo>
                    <a:pt x="40" y="17"/>
                  </a:lnTo>
                  <a:lnTo>
                    <a:pt x="48" y="10"/>
                  </a:lnTo>
                  <a:lnTo>
                    <a:pt x="55" y="6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6" y="4"/>
                  </a:lnTo>
                  <a:lnTo>
                    <a:pt x="89" y="10"/>
                  </a:lnTo>
                  <a:lnTo>
                    <a:pt x="91" y="15"/>
                  </a:lnTo>
                  <a:lnTo>
                    <a:pt x="89" y="21"/>
                  </a:lnTo>
                  <a:lnTo>
                    <a:pt x="86" y="29"/>
                  </a:lnTo>
                  <a:lnTo>
                    <a:pt x="86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3559" y="2297"/>
              <a:ext cx="170" cy="262"/>
            </a:xfrm>
            <a:custGeom>
              <a:avLst/>
              <a:gdLst/>
              <a:ahLst/>
              <a:cxnLst>
                <a:cxn ang="0">
                  <a:pos x="46" y="30"/>
                </a:cxn>
                <a:cxn ang="0">
                  <a:pos x="57" y="55"/>
                </a:cxn>
                <a:cxn ang="0">
                  <a:pos x="69" y="80"/>
                </a:cxn>
                <a:cxn ang="0">
                  <a:pos x="76" y="103"/>
                </a:cxn>
                <a:cxn ang="0">
                  <a:pos x="88" y="125"/>
                </a:cxn>
                <a:cxn ang="0">
                  <a:pos x="99" y="146"/>
                </a:cxn>
                <a:cxn ang="0">
                  <a:pos x="110" y="167"/>
                </a:cxn>
                <a:cxn ang="0">
                  <a:pos x="120" y="186"/>
                </a:cxn>
                <a:cxn ang="0">
                  <a:pos x="131" y="207"/>
                </a:cxn>
                <a:cxn ang="0">
                  <a:pos x="143" y="224"/>
                </a:cxn>
                <a:cxn ang="0">
                  <a:pos x="156" y="245"/>
                </a:cxn>
                <a:cxn ang="0">
                  <a:pos x="167" y="262"/>
                </a:cxn>
                <a:cxn ang="0">
                  <a:pos x="181" y="280"/>
                </a:cxn>
                <a:cxn ang="0">
                  <a:pos x="194" y="297"/>
                </a:cxn>
                <a:cxn ang="0">
                  <a:pos x="209" y="316"/>
                </a:cxn>
                <a:cxn ang="0">
                  <a:pos x="224" y="333"/>
                </a:cxn>
                <a:cxn ang="0">
                  <a:pos x="240" y="352"/>
                </a:cxn>
                <a:cxn ang="0">
                  <a:pos x="257" y="371"/>
                </a:cxn>
                <a:cxn ang="0">
                  <a:pos x="276" y="390"/>
                </a:cxn>
                <a:cxn ang="0">
                  <a:pos x="293" y="409"/>
                </a:cxn>
                <a:cxn ang="0">
                  <a:pos x="312" y="430"/>
                </a:cxn>
                <a:cxn ang="0">
                  <a:pos x="333" y="451"/>
                </a:cxn>
                <a:cxn ang="0">
                  <a:pos x="340" y="479"/>
                </a:cxn>
                <a:cxn ang="0">
                  <a:pos x="331" y="502"/>
                </a:cxn>
                <a:cxn ang="0">
                  <a:pos x="312" y="519"/>
                </a:cxn>
                <a:cxn ang="0">
                  <a:pos x="285" y="521"/>
                </a:cxn>
                <a:cxn ang="0">
                  <a:pos x="260" y="510"/>
                </a:cxn>
                <a:cxn ang="0">
                  <a:pos x="238" y="487"/>
                </a:cxn>
                <a:cxn ang="0">
                  <a:pos x="219" y="466"/>
                </a:cxn>
                <a:cxn ang="0">
                  <a:pos x="200" y="443"/>
                </a:cxn>
                <a:cxn ang="0">
                  <a:pos x="185" y="424"/>
                </a:cxn>
                <a:cxn ang="0">
                  <a:pos x="169" y="403"/>
                </a:cxn>
                <a:cxn ang="0">
                  <a:pos x="154" y="382"/>
                </a:cxn>
                <a:cxn ang="0">
                  <a:pos x="143" y="361"/>
                </a:cxn>
                <a:cxn ang="0">
                  <a:pos x="131" y="342"/>
                </a:cxn>
                <a:cxn ang="0">
                  <a:pos x="120" y="321"/>
                </a:cxn>
                <a:cxn ang="0">
                  <a:pos x="109" y="300"/>
                </a:cxn>
                <a:cxn ang="0">
                  <a:pos x="99" y="280"/>
                </a:cxn>
                <a:cxn ang="0">
                  <a:pos x="90" y="257"/>
                </a:cxn>
                <a:cxn ang="0">
                  <a:pos x="80" y="236"/>
                </a:cxn>
                <a:cxn ang="0">
                  <a:pos x="72" y="213"/>
                </a:cxn>
                <a:cxn ang="0">
                  <a:pos x="63" y="190"/>
                </a:cxn>
                <a:cxn ang="0">
                  <a:pos x="55" y="167"/>
                </a:cxn>
                <a:cxn ang="0">
                  <a:pos x="44" y="141"/>
                </a:cxn>
                <a:cxn ang="0">
                  <a:pos x="36" y="116"/>
                </a:cxn>
                <a:cxn ang="0">
                  <a:pos x="27" y="89"/>
                </a:cxn>
                <a:cxn ang="0">
                  <a:pos x="17" y="65"/>
                </a:cxn>
                <a:cxn ang="0">
                  <a:pos x="6" y="36"/>
                </a:cxn>
                <a:cxn ang="0">
                  <a:pos x="0" y="19"/>
                </a:cxn>
                <a:cxn ang="0">
                  <a:pos x="8" y="6"/>
                </a:cxn>
                <a:cxn ang="0">
                  <a:pos x="29" y="2"/>
                </a:cxn>
                <a:cxn ang="0">
                  <a:pos x="38" y="9"/>
                </a:cxn>
              </a:cxnLst>
              <a:rect l="0" t="0" r="r" b="b"/>
              <a:pathLst>
                <a:path w="340" h="523">
                  <a:moveTo>
                    <a:pt x="40" y="13"/>
                  </a:moveTo>
                  <a:lnTo>
                    <a:pt x="44" y="23"/>
                  </a:lnTo>
                  <a:lnTo>
                    <a:pt x="46" y="30"/>
                  </a:lnTo>
                  <a:lnTo>
                    <a:pt x="50" y="40"/>
                  </a:lnTo>
                  <a:lnTo>
                    <a:pt x="53" y="47"/>
                  </a:lnTo>
                  <a:lnTo>
                    <a:pt x="57" y="55"/>
                  </a:lnTo>
                  <a:lnTo>
                    <a:pt x="61" y="65"/>
                  </a:lnTo>
                  <a:lnTo>
                    <a:pt x="63" y="72"/>
                  </a:lnTo>
                  <a:lnTo>
                    <a:pt x="69" y="80"/>
                  </a:lnTo>
                  <a:lnTo>
                    <a:pt x="71" y="87"/>
                  </a:lnTo>
                  <a:lnTo>
                    <a:pt x="74" y="95"/>
                  </a:lnTo>
                  <a:lnTo>
                    <a:pt x="76" y="103"/>
                  </a:lnTo>
                  <a:lnTo>
                    <a:pt x="82" y="110"/>
                  </a:lnTo>
                  <a:lnTo>
                    <a:pt x="84" y="118"/>
                  </a:lnTo>
                  <a:lnTo>
                    <a:pt x="88" y="125"/>
                  </a:lnTo>
                  <a:lnTo>
                    <a:pt x="91" y="133"/>
                  </a:lnTo>
                  <a:lnTo>
                    <a:pt x="95" y="141"/>
                  </a:lnTo>
                  <a:lnTo>
                    <a:pt x="99" y="146"/>
                  </a:lnTo>
                  <a:lnTo>
                    <a:pt x="103" y="154"/>
                  </a:lnTo>
                  <a:lnTo>
                    <a:pt x="107" y="160"/>
                  </a:lnTo>
                  <a:lnTo>
                    <a:pt x="110" y="167"/>
                  </a:lnTo>
                  <a:lnTo>
                    <a:pt x="112" y="173"/>
                  </a:lnTo>
                  <a:lnTo>
                    <a:pt x="116" y="181"/>
                  </a:lnTo>
                  <a:lnTo>
                    <a:pt x="120" y="186"/>
                  </a:lnTo>
                  <a:lnTo>
                    <a:pt x="124" y="194"/>
                  </a:lnTo>
                  <a:lnTo>
                    <a:pt x="128" y="200"/>
                  </a:lnTo>
                  <a:lnTo>
                    <a:pt x="131" y="207"/>
                  </a:lnTo>
                  <a:lnTo>
                    <a:pt x="135" y="213"/>
                  </a:lnTo>
                  <a:lnTo>
                    <a:pt x="139" y="219"/>
                  </a:lnTo>
                  <a:lnTo>
                    <a:pt x="143" y="224"/>
                  </a:lnTo>
                  <a:lnTo>
                    <a:pt x="148" y="232"/>
                  </a:lnTo>
                  <a:lnTo>
                    <a:pt x="152" y="238"/>
                  </a:lnTo>
                  <a:lnTo>
                    <a:pt x="156" y="245"/>
                  </a:lnTo>
                  <a:lnTo>
                    <a:pt x="160" y="249"/>
                  </a:lnTo>
                  <a:lnTo>
                    <a:pt x="164" y="255"/>
                  </a:lnTo>
                  <a:lnTo>
                    <a:pt x="167" y="262"/>
                  </a:lnTo>
                  <a:lnTo>
                    <a:pt x="173" y="268"/>
                  </a:lnTo>
                  <a:lnTo>
                    <a:pt x="177" y="274"/>
                  </a:lnTo>
                  <a:lnTo>
                    <a:pt x="181" y="280"/>
                  </a:lnTo>
                  <a:lnTo>
                    <a:pt x="185" y="285"/>
                  </a:lnTo>
                  <a:lnTo>
                    <a:pt x="190" y="293"/>
                  </a:lnTo>
                  <a:lnTo>
                    <a:pt x="194" y="297"/>
                  </a:lnTo>
                  <a:lnTo>
                    <a:pt x="200" y="304"/>
                  </a:lnTo>
                  <a:lnTo>
                    <a:pt x="203" y="308"/>
                  </a:lnTo>
                  <a:lnTo>
                    <a:pt x="209" y="316"/>
                  </a:lnTo>
                  <a:lnTo>
                    <a:pt x="215" y="321"/>
                  </a:lnTo>
                  <a:lnTo>
                    <a:pt x="219" y="327"/>
                  </a:lnTo>
                  <a:lnTo>
                    <a:pt x="224" y="333"/>
                  </a:lnTo>
                  <a:lnTo>
                    <a:pt x="230" y="340"/>
                  </a:lnTo>
                  <a:lnTo>
                    <a:pt x="236" y="346"/>
                  </a:lnTo>
                  <a:lnTo>
                    <a:pt x="240" y="352"/>
                  </a:lnTo>
                  <a:lnTo>
                    <a:pt x="245" y="357"/>
                  </a:lnTo>
                  <a:lnTo>
                    <a:pt x="251" y="365"/>
                  </a:lnTo>
                  <a:lnTo>
                    <a:pt x="257" y="371"/>
                  </a:lnTo>
                  <a:lnTo>
                    <a:pt x="262" y="378"/>
                  </a:lnTo>
                  <a:lnTo>
                    <a:pt x="268" y="384"/>
                  </a:lnTo>
                  <a:lnTo>
                    <a:pt x="276" y="390"/>
                  </a:lnTo>
                  <a:lnTo>
                    <a:pt x="279" y="396"/>
                  </a:lnTo>
                  <a:lnTo>
                    <a:pt x="287" y="403"/>
                  </a:lnTo>
                  <a:lnTo>
                    <a:pt x="293" y="409"/>
                  </a:lnTo>
                  <a:lnTo>
                    <a:pt x="298" y="416"/>
                  </a:lnTo>
                  <a:lnTo>
                    <a:pt x="306" y="422"/>
                  </a:lnTo>
                  <a:lnTo>
                    <a:pt x="312" y="430"/>
                  </a:lnTo>
                  <a:lnTo>
                    <a:pt x="319" y="435"/>
                  </a:lnTo>
                  <a:lnTo>
                    <a:pt x="327" y="443"/>
                  </a:lnTo>
                  <a:lnTo>
                    <a:pt x="333" y="451"/>
                  </a:lnTo>
                  <a:lnTo>
                    <a:pt x="338" y="460"/>
                  </a:lnTo>
                  <a:lnTo>
                    <a:pt x="338" y="470"/>
                  </a:lnTo>
                  <a:lnTo>
                    <a:pt x="340" y="479"/>
                  </a:lnTo>
                  <a:lnTo>
                    <a:pt x="338" y="487"/>
                  </a:lnTo>
                  <a:lnTo>
                    <a:pt x="335" y="494"/>
                  </a:lnTo>
                  <a:lnTo>
                    <a:pt x="331" y="502"/>
                  </a:lnTo>
                  <a:lnTo>
                    <a:pt x="325" y="510"/>
                  </a:lnTo>
                  <a:lnTo>
                    <a:pt x="317" y="513"/>
                  </a:lnTo>
                  <a:lnTo>
                    <a:pt x="312" y="519"/>
                  </a:lnTo>
                  <a:lnTo>
                    <a:pt x="302" y="521"/>
                  </a:lnTo>
                  <a:lnTo>
                    <a:pt x="295" y="523"/>
                  </a:lnTo>
                  <a:lnTo>
                    <a:pt x="285" y="521"/>
                  </a:lnTo>
                  <a:lnTo>
                    <a:pt x="278" y="519"/>
                  </a:lnTo>
                  <a:lnTo>
                    <a:pt x="268" y="515"/>
                  </a:lnTo>
                  <a:lnTo>
                    <a:pt x="260" y="510"/>
                  </a:lnTo>
                  <a:lnTo>
                    <a:pt x="253" y="502"/>
                  </a:lnTo>
                  <a:lnTo>
                    <a:pt x="245" y="494"/>
                  </a:lnTo>
                  <a:lnTo>
                    <a:pt x="238" y="487"/>
                  </a:lnTo>
                  <a:lnTo>
                    <a:pt x="232" y="479"/>
                  </a:lnTo>
                  <a:lnTo>
                    <a:pt x="224" y="472"/>
                  </a:lnTo>
                  <a:lnTo>
                    <a:pt x="219" y="466"/>
                  </a:lnTo>
                  <a:lnTo>
                    <a:pt x="213" y="458"/>
                  </a:lnTo>
                  <a:lnTo>
                    <a:pt x="207" y="451"/>
                  </a:lnTo>
                  <a:lnTo>
                    <a:pt x="200" y="443"/>
                  </a:lnTo>
                  <a:lnTo>
                    <a:pt x="194" y="437"/>
                  </a:lnTo>
                  <a:lnTo>
                    <a:pt x="190" y="430"/>
                  </a:lnTo>
                  <a:lnTo>
                    <a:pt x="185" y="424"/>
                  </a:lnTo>
                  <a:lnTo>
                    <a:pt x="179" y="416"/>
                  </a:lnTo>
                  <a:lnTo>
                    <a:pt x="175" y="411"/>
                  </a:lnTo>
                  <a:lnTo>
                    <a:pt x="169" y="403"/>
                  </a:lnTo>
                  <a:lnTo>
                    <a:pt x="166" y="397"/>
                  </a:lnTo>
                  <a:lnTo>
                    <a:pt x="160" y="390"/>
                  </a:lnTo>
                  <a:lnTo>
                    <a:pt x="154" y="382"/>
                  </a:lnTo>
                  <a:lnTo>
                    <a:pt x="150" y="377"/>
                  </a:lnTo>
                  <a:lnTo>
                    <a:pt x="147" y="369"/>
                  </a:lnTo>
                  <a:lnTo>
                    <a:pt x="143" y="361"/>
                  </a:lnTo>
                  <a:lnTo>
                    <a:pt x="139" y="356"/>
                  </a:lnTo>
                  <a:lnTo>
                    <a:pt x="135" y="348"/>
                  </a:lnTo>
                  <a:lnTo>
                    <a:pt x="131" y="342"/>
                  </a:lnTo>
                  <a:lnTo>
                    <a:pt x="128" y="335"/>
                  </a:lnTo>
                  <a:lnTo>
                    <a:pt x="124" y="327"/>
                  </a:lnTo>
                  <a:lnTo>
                    <a:pt x="120" y="321"/>
                  </a:lnTo>
                  <a:lnTo>
                    <a:pt x="116" y="314"/>
                  </a:lnTo>
                  <a:lnTo>
                    <a:pt x="112" y="306"/>
                  </a:lnTo>
                  <a:lnTo>
                    <a:pt x="109" y="300"/>
                  </a:lnTo>
                  <a:lnTo>
                    <a:pt x="107" y="293"/>
                  </a:lnTo>
                  <a:lnTo>
                    <a:pt x="103" y="287"/>
                  </a:lnTo>
                  <a:lnTo>
                    <a:pt x="99" y="280"/>
                  </a:lnTo>
                  <a:lnTo>
                    <a:pt x="95" y="272"/>
                  </a:lnTo>
                  <a:lnTo>
                    <a:pt x="91" y="264"/>
                  </a:lnTo>
                  <a:lnTo>
                    <a:pt x="90" y="257"/>
                  </a:lnTo>
                  <a:lnTo>
                    <a:pt x="86" y="249"/>
                  </a:lnTo>
                  <a:lnTo>
                    <a:pt x="82" y="243"/>
                  </a:lnTo>
                  <a:lnTo>
                    <a:pt x="80" y="236"/>
                  </a:lnTo>
                  <a:lnTo>
                    <a:pt x="78" y="228"/>
                  </a:lnTo>
                  <a:lnTo>
                    <a:pt x="74" y="221"/>
                  </a:lnTo>
                  <a:lnTo>
                    <a:pt x="72" y="213"/>
                  </a:lnTo>
                  <a:lnTo>
                    <a:pt x="69" y="205"/>
                  </a:lnTo>
                  <a:lnTo>
                    <a:pt x="67" y="198"/>
                  </a:lnTo>
                  <a:lnTo>
                    <a:pt x="63" y="190"/>
                  </a:lnTo>
                  <a:lnTo>
                    <a:pt x="61" y="183"/>
                  </a:lnTo>
                  <a:lnTo>
                    <a:pt x="57" y="175"/>
                  </a:lnTo>
                  <a:lnTo>
                    <a:pt x="55" y="167"/>
                  </a:lnTo>
                  <a:lnTo>
                    <a:pt x="52" y="158"/>
                  </a:lnTo>
                  <a:lnTo>
                    <a:pt x="48" y="150"/>
                  </a:lnTo>
                  <a:lnTo>
                    <a:pt x="44" y="141"/>
                  </a:lnTo>
                  <a:lnTo>
                    <a:pt x="42" y="133"/>
                  </a:lnTo>
                  <a:lnTo>
                    <a:pt x="38" y="125"/>
                  </a:lnTo>
                  <a:lnTo>
                    <a:pt x="36" y="116"/>
                  </a:lnTo>
                  <a:lnTo>
                    <a:pt x="33" y="108"/>
                  </a:lnTo>
                  <a:lnTo>
                    <a:pt x="31" y="99"/>
                  </a:lnTo>
                  <a:lnTo>
                    <a:pt x="27" y="89"/>
                  </a:lnTo>
                  <a:lnTo>
                    <a:pt x="23" y="82"/>
                  </a:lnTo>
                  <a:lnTo>
                    <a:pt x="19" y="72"/>
                  </a:lnTo>
                  <a:lnTo>
                    <a:pt x="17" y="65"/>
                  </a:lnTo>
                  <a:lnTo>
                    <a:pt x="14" y="55"/>
                  </a:lnTo>
                  <a:lnTo>
                    <a:pt x="10" y="46"/>
                  </a:lnTo>
                  <a:lnTo>
                    <a:pt x="6" y="36"/>
                  </a:lnTo>
                  <a:lnTo>
                    <a:pt x="4" y="28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33" y="2"/>
                  </a:lnTo>
                  <a:lnTo>
                    <a:pt x="36" y="6"/>
                  </a:lnTo>
                  <a:lnTo>
                    <a:pt x="38" y="9"/>
                  </a:lnTo>
                  <a:lnTo>
                    <a:pt x="40" y="13"/>
                  </a:lnTo>
                  <a:lnTo>
                    <a:pt x="4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grpSp>
        <p:nvGrpSpPr>
          <p:cNvPr id="1076" name="Group 52"/>
          <p:cNvGrpSpPr>
            <a:grpSpLocks noChangeAspect="1"/>
          </p:cNvGrpSpPr>
          <p:nvPr/>
        </p:nvGrpSpPr>
        <p:grpSpPr bwMode="auto">
          <a:xfrm>
            <a:off x="7081142" y="2780928"/>
            <a:ext cx="1811338" cy="1362075"/>
            <a:chOff x="4374" y="1751"/>
            <a:chExt cx="1141" cy="858"/>
          </a:xfrm>
        </p:grpSpPr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526" y="2574"/>
              <a:ext cx="70" cy="35"/>
            </a:xfrm>
            <a:custGeom>
              <a:avLst/>
              <a:gdLst/>
              <a:ahLst/>
              <a:cxnLst>
                <a:cxn ang="0">
                  <a:pos x="85" y="2"/>
                </a:cxn>
                <a:cxn ang="0">
                  <a:pos x="84" y="2"/>
                </a:cxn>
                <a:cxn ang="0">
                  <a:pos x="82" y="2"/>
                </a:cxn>
                <a:cxn ang="0">
                  <a:pos x="76" y="2"/>
                </a:cxn>
                <a:cxn ang="0">
                  <a:pos x="72" y="2"/>
                </a:cxn>
                <a:cxn ang="0">
                  <a:pos x="65" y="2"/>
                </a:cxn>
                <a:cxn ang="0">
                  <a:pos x="59" y="2"/>
                </a:cxn>
                <a:cxn ang="0">
                  <a:pos x="51" y="2"/>
                </a:cxn>
                <a:cxn ang="0">
                  <a:pos x="44" y="4"/>
                </a:cxn>
                <a:cxn ang="0">
                  <a:pos x="36" y="6"/>
                </a:cxn>
                <a:cxn ang="0">
                  <a:pos x="27" y="8"/>
                </a:cxn>
                <a:cxn ang="0">
                  <a:pos x="19" y="10"/>
                </a:cxn>
                <a:cxn ang="0">
                  <a:pos x="15" y="14"/>
                </a:cxn>
                <a:cxn ang="0">
                  <a:pos x="9" y="16"/>
                </a:cxn>
                <a:cxn ang="0">
                  <a:pos x="4" y="21"/>
                </a:cxn>
                <a:cxn ang="0">
                  <a:pos x="2" y="25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2" y="40"/>
                </a:cxn>
                <a:cxn ang="0">
                  <a:pos x="6" y="44"/>
                </a:cxn>
                <a:cxn ang="0">
                  <a:pos x="11" y="48"/>
                </a:cxn>
                <a:cxn ang="0">
                  <a:pos x="17" y="52"/>
                </a:cxn>
                <a:cxn ang="0">
                  <a:pos x="25" y="56"/>
                </a:cxn>
                <a:cxn ang="0">
                  <a:pos x="32" y="59"/>
                </a:cxn>
                <a:cxn ang="0">
                  <a:pos x="42" y="63"/>
                </a:cxn>
                <a:cxn ang="0">
                  <a:pos x="49" y="65"/>
                </a:cxn>
                <a:cxn ang="0">
                  <a:pos x="59" y="67"/>
                </a:cxn>
                <a:cxn ang="0">
                  <a:pos x="66" y="69"/>
                </a:cxn>
                <a:cxn ang="0">
                  <a:pos x="76" y="71"/>
                </a:cxn>
                <a:cxn ang="0">
                  <a:pos x="82" y="71"/>
                </a:cxn>
                <a:cxn ang="0">
                  <a:pos x="89" y="71"/>
                </a:cxn>
                <a:cxn ang="0">
                  <a:pos x="95" y="71"/>
                </a:cxn>
                <a:cxn ang="0">
                  <a:pos x="101" y="71"/>
                </a:cxn>
                <a:cxn ang="0">
                  <a:pos x="106" y="65"/>
                </a:cxn>
                <a:cxn ang="0">
                  <a:pos x="116" y="61"/>
                </a:cxn>
                <a:cxn ang="0">
                  <a:pos x="124" y="54"/>
                </a:cxn>
                <a:cxn ang="0">
                  <a:pos x="131" y="48"/>
                </a:cxn>
                <a:cxn ang="0">
                  <a:pos x="135" y="42"/>
                </a:cxn>
                <a:cxn ang="0">
                  <a:pos x="137" y="38"/>
                </a:cxn>
                <a:cxn ang="0">
                  <a:pos x="139" y="33"/>
                </a:cxn>
                <a:cxn ang="0">
                  <a:pos x="141" y="29"/>
                </a:cxn>
                <a:cxn ang="0">
                  <a:pos x="139" y="21"/>
                </a:cxn>
                <a:cxn ang="0">
                  <a:pos x="135" y="16"/>
                </a:cxn>
                <a:cxn ang="0">
                  <a:pos x="125" y="8"/>
                </a:cxn>
                <a:cxn ang="0">
                  <a:pos x="118" y="4"/>
                </a:cxn>
                <a:cxn ang="0">
                  <a:pos x="108" y="2"/>
                </a:cxn>
                <a:cxn ang="0">
                  <a:pos x="101" y="0"/>
                </a:cxn>
                <a:cxn ang="0">
                  <a:pos x="95" y="0"/>
                </a:cxn>
                <a:cxn ang="0">
                  <a:pos x="89" y="0"/>
                </a:cxn>
                <a:cxn ang="0">
                  <a:pos x="85" y="0"/>
                </a:cxn>
                <a:cxn ang="0">
                  <a:pos x="85" y="2"/>
                </a:cxn>
                <a:cxn ang="0">
                  <a:pos x="85" y="2"/>
                </a:cxn>
              </a:cxnLst>
              <a:rect l="0" t="0" r="r" b="b"/>
              <a:pathLst>
                <a:path w="141" h="71">
                  <a:moveTo>
                    <a:pt x="85" y="2"/>
                  </a:moveTo>
                  <a:lnTo>
                    <a:pt x="84" y="2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72" y="2"/>
                  </a:lnTo>
                  <a:lnTo>
                    <a:pt x="65" y="2"/>
                  </a:lnTo>
                  <a:lnTo>
                    <a:pt x="59" y="2"/>
                  </a:lnTo>
                  <a:lnTo>
                    <a:pt x="51" y="2"/>
                  </a:lnTo>
                  <a:lnTo>
                    <a:pt x="44" y="4"/>
                  </a:lnTo>
                  <a:lnTo>
                    <a:pt x="36" y="6"/>
                  </a:lnTo>
                  <a:lnTo>
                    <a:pt x="27" y="8"/>
                  </a:lnTo>
                  <a:lnTo>
                    <a:pt x="19" y="10"/>
                  </a:lnTo>
                  <a:lnTo>
                    <a:pt x="15" y="14"/>
                  </a:lnTo>
                  <a:lnTo>
                    <a:pt x="9" y="16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6" y="44"/>
                  </a:lnTo>
                  <a:lnTo>
                    <a:pt x="11" y="48"/>
                  </a:lnTo>
                  <a:lnTo>
                    <a:pt x="17" y="52"/>
                  </a:lnTo>
                  <a:lnTo>
                    <a:pt x="25" y="56"/>
                  </a:lnTo>
                  <a:lnTo>
                    <a:pt x="32" y="59"/>
                  </a:lnTo>
                  <a:lnTo>
                    <a:pt x="42" y="63"/>
                  </a:lnTo>
                  <a:lnTo>
                    <a:pt x="49" y="65"/>
                  </a:lnTo>
                  <a:lnTo>
                    <a:pt x="59" y="67"/>
                  </a:lnTo>
                  <a:lnTo>
                    <a:pt x="66" y="69"/>
                  </a:lnTo>
                  <a:lnTo>
                    <a:pt x="76" y="71"/>
                  </a:lnTo>
                  <a:lnTo>
                    <a:pt x="82" y="71"/>
                  </a:lnTo>
                  <a:lnTo>
                    <a:pt x="89" y="71"/>
                  </a:lnTo>
                  <a:lnTo>
                    <a:pt x="95" y="71"/>
                  </a:lnTo>
                  <a:lnTo>
                    <a:pt x="101" y="71"/>
                  </a:lnTo>
                  <a:lnTo>
                    <a:pt x="106" y="65"/>
                  </a:lnTo>
                  <a:lnTo>
                    <a:pt x="116" y="61"/>
                  </a:lnTo>
                  <a:lnTo>
                    <a:pt x="124" y="54"/>
                  </a:lnTo>
                  <a:lnTo>
                    <a:pt x="131" y="48"/>
                  </a:lnTo>
                  <a:lnTo>
                    <a:pt x="135" y="42"/>
                  </a:lnTo>
                  <a:lnTo>
                    <a:pt x="137" y="38"/>
                  </a:lnTo>
                  <a:lnTo>
                    <a:pt x="139" y="33"/>
                  </a:lnTo>
                  <a:lnTo>
                    <a:pt x="141" y="29"/>
                  </a:lnTo>
                  <a:lnTo>
                    <a:pt x="139" y="21"/>
                  </a:lnTo>
                  <a:lnTo>
                    <a:pt x="135" y="16"/>
                  </a:lnTo>
                  <a:lnTo>
                    <a:pt x="125" y="8"/>
                  </a:lnTo>
                  <a:lnTo>
                    <a:pt x="118" y="4"/>
                  </a:lnTo>
                  <a:lnTo>
                    <a:pt x="108" y="2"/>
                  </a:lnTo>
                  <a:lnTo>
                    <a:pt x="101" y="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5" y="0"/>
                  </a:lnTo>
                  <a:lnTo>
                    <a:pt x="85" y="2"/>
                  </a:lnTo>
                  <a:lnTo>
                    <a:pt x="85" y="2"/>
                  </a:lnTo>
                  <a:close/>
                </a:path>
              </a:pathLst>
            </a:custGeom>
            <a:solidFill>
              <a:srgbClr val="C9C4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4684" y="1871"/>
              <a:ext cx="685" cy="120"/>
            </a:xfrm>
            <a:custGeom>
              <a:avLst/>
              <a:gdLst/>
              <a:ahLst/>
              <a:cxnLst>
                <a:cxn ang="0">
                  <a:pos x="1261" y="202"/>
                </a:cxn>
                <a:cxn ang="0">
                  <a:pos x="1221" y="202"/>
                </a:cxn>
                <a:cxn ang="0">
                  <a:pos x="1160" y="203"/>
                </a:cxn>
                <a:cxn ang="0">
                  <a:pos x="1082" y="207"/>
                </a:cxn>
                <a:cxn ang="0">
                  <a:pos x="991" y="213"/>
                </a:cxn>
                <a:cxn ang="0">
                  <a:pos x="886" y="217"/>
                </a:cxn>
                <a:cxn ang="0">
                  <a:pos x="776" y="222"/>
                </a:cxn>
                <a:cxn ang="0">
                  <a:pos x="661" y="228"/>
                </a:cxn>
                <a:cxn ang="0">
                  <a:pos x="545" y="230"/>
                </a:cxn>
                <a:cxn ang="0">
                  <a:pos x="433" y="236"/>
                </a:cxn>
                <a:cxn ang="0">
                  <a:pos x="327" y="238"/>
                </a:cxn>
                <a:cxn ang="0">
                  <a:pos x="232" y="240"/>
                </a:cxn>
                <a:cxn ang="0">
                  <a:pos x="146" y="240"/>
                </a:cxn>
                <a:cxn ang="0">
                  <a:pos x="80" y="236"/>
                </a:cxn>
                <a:cxn ang="0">
                  <a:pos x="32" y="232"/>
                </a:cxn>
                <a:cxn ang="0">
                  <a:pos x="5" y="226"/>
                </a:cxn>
                <a:cxn ang="0">
                  <a:pos x="0" y="207"/>
                </a:cxn>
                <a:cxn ang="0">
                  <a:pos x="7" y="181"/>
                </a:cxn>
                <a:cxn ang="0">
                  <a:pos x="28" y="152"/>
                </a:cxn>
                <a:cxn ang="0">
                  <a:pos x="57" y="122"/>
                </a:cxn>
                <a:cxn ang="0">
                  <a:pos x="85" y="97"/>
                </a:cxn>
                <a:cxn ang="0">
                  <a:pos x="108" y="80"/>
                </a:cxn>
                <a:cxn ang="0">
                  <a:pos x="140" y="59"/>
                </a:cxn>
                <a:cxn ang="0">
                  <a:pos x="171" y="44"/>
                </a:cxn>
                <a:cxn ang="0">
                  <a:pos x="190" y="40"/>
                </a:cxn>
                <a:cxn ang="0">
                  <a:pos x="213" y="36"/>
                </a:cxn>
                <a:cxn ang="0">
                  <a:pos x="253" y="32"/>
                </a:cxn>
                <a:cxn ang="0">
                  <a:pos x="306" y="28"/>
                </a:cxn>
                <a:cxn ang="0">
                  <a:pos x="369" y="25"/>
                </a:cxn>
                <a:cxn ang="0">
                  <a:pos x="443" y="21"/>
                </a:cxn>
                <a:cxn ang="0">
                  <a:pos x="523" y="15"/>
                </a:cxn>
                <a:cxn ang="0">
                  <a:pos x="610" y="11"/>
                </a:cxn>
                <a:cxn ang="0">
                  <a:pos x="698" y="6"/>
                </a:cxn>
                <a:cxn ang="0">
                  <a:pos x="785" y="2"/>
                </a:cxn>
                <a:cxn ang="0">
                  <a:pos x="873" y="0"/>
                </a:cxn>
                <a:cxn ang="0">
                  <a:pos x="952" y="0"/>
                </a:cxn>
                <a:cxn ang="0">
                  <a:pos x="1027" y="0"/>
                </a:cxn>
                <a:cxn ang="0">
                  <a:pos x="1093" y="0"/>
                </a:cxn>
                <a:cxn ang="0">
                  <a:pos x="1146" y="4"/>
                </a:cxn>
                <a:cxn ang="0">
                  <a:pos x="1186" y="9"/>
                </a:cxn>
                <a:cxn ang="0">
                  <a:pos x="1211" y="17"/>
                </a:cxn>
                <a:cxn ang="0">
                  <a:pos x="1230" y="27"/>
                </a:cxn>
                <a:cxn ang="0">
                  <a:pos x="1253" y="42"/>
                </a:cxn>
                <a:cxn ang="0">
                  <a:pos x="1287" y="72"/>
                </a:cxn>
                <a:cxn ang="0">
                  <a:pos x="1316" y="106"/>
                </a:cxn>
                <a:cxn ang="0">
                  <a:pos x="1331" y="127"/>
                </a:cxn>
                <a:cxn ang="0">
                  <a:pos x="1348" y="158"/>
                </a:cxn>
                <a:cxn ang="0">
                  <a:pos x="1361" y="188"/>
                </a:cxn>
                <a:cxn ang="0">
                  <a:pos x="1367" y="211"/>
                </a:cxn>
                <a:cxn ang="0">
                  <a:pos x="1360" y="228"/>
                </a:cxn>
                <a:cxn ang="0">
                  <a:pos x="1333" y="224"/>
                </a:cxn>
                <a:cxn ang="0">
                  <a:pos x="1302" y="215"/>
                </a:cxn>
                <a:cxn ang="0">
                  <a:pos x="1282" y="203"/>
                </a:cxn>
              </a:cxnLst>
              <a:rect l="0" t="0" r="r" b="b"/>
              <a:pathLst>
                <a:path w="1369" h="240">
                  <a:moveTo>
                    <a:pt x="1276" y="202"/>
                  </a:moveTo>
                  <a:lnTo>
                    <a:pt x="1272" y="202"/>
                  </a:lnTo>
                  <a:lnTo>
                    <a:pt x="1266" y="202"/>
                  </a:lnTo>
                  <a:lnTo>
                    <a:pt x="1261" y="202"/>
                  </a:lnTo>
                  <a:lnTo>
                    <a:pt x="1253" y="202"/>
                  </a:lnTo>
                  <a:lnTo>
                    <a:pt x="1243" y="202"/>
                  </a:lnTo>
                  <a:lnTo>
                    <a:pt x="1232" y="202"/>
                  </a:lnTo>
                  <a:lnTo>
                    <a:pt x="1221" y="202"/>
                  </a:lnTo>
                  <a:lnTo>
                    <a:pt x="1209" y="202"/>
                  </a:lnTo>
                  <a:lnTo>
                    <a:pt x="1192" y="202"/>
                  </a:lnTo>
                  <a:lnTo>
                    <a:pt x="1177" y="203"/>
                  </a:lnTo>
                  <a:lnTo>
                    <a:pt x="1160" y="203"/>
                  </a:lnTo>
                  <a:lnTo>
                    <a:pt x="1143" y="205"/>
                  </a:lnTo>
                  <a:lnTo>
                    <a:pt x="1124" y="205"/>
                  </a:lnTo>
                  <a:lnTo>
                    <a:pt x="1103" y="207"/>
                  </a:lnTo>
                  <a:lnTo>
                    <a:pt x="1082" y="207"/>
                  </a:lnTo>
                  <a:lnTo>
                    <a:pt x="1061" y="209"/>
                  </a:lnTo>
                  <a:lnTo>
                    <a:pt x="1038" y="209"/>
                  </a:lnTo>
                  <a:lnTo>
                    <a:pt x="1015" y="211"/>
                  </a:lnTo>
                  <a:lnTo>
                    <a:pt x="991" y="213"/>
                  </a:lnTo>
                  <a:lnTo>
                    <a:pt x="966" y="213"/>
                  </a:lnTo>
                  <a:lnTo>
                    <a:pt x="939" y="215"/>
                  </a:lnTo>
                  <a:lnTo>
                    <a:pt x="913" y="217"/>
                  </a:lnTo>
                  <a:lnTo>
                    <a:pt x="886" y="217"/>
                  </a:lnTo>
                  <a:lnTo>
                    <a:pt x="859" y="219"/>
                  </a:lnTo>
                  <a:lnTo>
                    <a:pt x="831" y="219"/>
                  </a:lnTo>
                  <a:lnTo>
                    <a:pt x="804" y="221"/>
                  </a:lnTo>
                  <a:lnTo>
                    <a:pt x="776" y="222"/>
                  </a:lnTo>
                  <a:lnTo>
                    <a:pt x="747" y="224"/>
                  </a:lnTo>
                  <a:lnTo>
                    <a:pt x="719" y="224"/>
                  </a:lnTo>
                  <a:lnTo>
                    <a:pt x="690" y="226"/>
                  </a:lnTo>
                  <a:lnTo>
                    <a:pt x="661" y="228"/>
                  </a:lnTo>
                  <a:lnTo>
                    <a:pt x="633" y="230"/>
                  </a:lnTo>
                  <a:lnTo>
                    <a:pt x="604" y="230"/>
                  </a:lnTo>
                  <a:lnTo>
                    <a:pt x="574" y="230"/>
                  </a:lnTo>
                  <a:lnTo>
                    <a:pt x="545" y="230"/>
                  </a:lnTo>
                  <a:lnTo>
                    <a:pt x="517" y="232"/>
                  </a:lnTo>
                  <a:lnTo>
                    <a:pt x="488" y="234"/>
                  </a:lnTo>
                  <a:lnTo>
                    <a:pt x="462" y="234"/>
                  </a:lnTo>
                  <a:lnTo>
                    <a:pt x="433" y="236"/>
                  </a:lnTo>
                  <a:lnTo>
                    <a:pt x="407" y="236"/>
                  </a:lnTo>
                  <a:lnTo>
                    <a:pt x="380" y="236"/>
                  </a:lnTo>
                  <a:lnTo>
                    <a:pt x="353" y="238"/>
                  </a:lnTo>
                  <a:lnTo>
                    <a:pt x="327" y="238"/>
                  </a:lnTo>
                  <a:lnTo>
                    <a:pt x="302" y="238"/>
                  </a:lnTo>
                  <a:lnTo>
                    <a:pt x="277" y="238"/>
                  </a:lnTo>
                  <a:lnTo>
                    <a:pt x="254" y="240"/>
                  </a:lnTo>
                  <a:lnTo>
                    <a:pt x="232" y="240"/>
                  </a:lnTo>
                  <a:lnTo>
                    <a:pt x="209" y="240"/>
                  </a:lnTo>
                  <a:lnTo>
                    <a:pt x="188" y="240"/>
                  </a:lnTo>
                  <a:lnTo>
                    <a:pt x="167" y="240"/>
                  </a:lnTo>
                  <a:lnTo>
                    <a:pt x="146" y="240"/>
                  </a:lnTo>
                  <a:lnTo>
                    <a:pt x="129" y="240"/>
                  </a:lnTo>
                  <a:lnTo>
                    <a:pt x="110" y="238"/>
                  </a:lnTo>
                  <a:lnTo>
                    <a:pt x="95" y="238"/>
                  </a:lnTo>
                  <a:lnTo>
                    <a:pt x="80" y="236"/>
                  </a:lnTo>
                  <a:lnTo>
                    <a:pt x="64" y="236"/>
                  </a:lnTo>
                  <a:lnTo>
                    <a:pt x="53" y="236"/>
                  </a:lnTo>
                  <a:lnTo>
                    <a:pt x="41" y="234"/>
                  </a:lnTo>
                  <a:lnTo>
                    <a:pt x="32" y="232"/>
                  </a:lnTo>
                  <a:lnTo>
                    <a:pt x="22" y="232"/>
                  </a:lnTo>
                  <a:lnTo>
                    <a:pt x="15" y="230"/>
                  </a:lnTo>
                  <a:lnTo>
                    <a:pt x="9" y="228"/>
                  </a:lnTo>
                  <a:lnTo>
                    <a:pt x="5" y="226"/>
                  </a:lnTo>
                  <a:lnTo>
                    <a:pt x="3" y="224"/>
                  </a:lnTo>
                  <a:lnTo>
                    <a:pt x="2" y="219"/>
                  </a:lnTo>
                  <a:lnTo>
                    <a:pt x="0" y="213"/>
                  </a:lnTo>
                  <a:lnTo>
                    <a:pt x="0" y="207"/>
                  </a:lnTo>
                  <a:lnTo>
                    <a:pt x="2" y="202"/>
                  </a:lnTo>
                  <a:lnTo>
                    <a:pt x="2" y="196"/>
                  </a:lnTo>
                  <a:lnTo>
                    <a:pt x="5" y="188"/>
                  </a:lnTo>
                  <a:lnTo>
                    <a:pt x="7" y="181"/>
                  </a:lnTo>
                  <a:lnTo>
                    <a:pt x="13" y="175"/>
                  </a:lnTo>
                  <a:lnTo>
                    <a:pt x="17" y="167"/>
                  </a:lnTo>
                  <a:lnTo>
                    <a:pt x="22" y="160"/>
                  </a:lnTo>
                  <a:lnTo>
                    <a:pt x="28" y="152"/>
                  </a:lnTo>
                  <a:lnTo>
                    <a:pt x="36" y="144"/>
                  </a:lnTo>
                  <a:lnTo>
                    <a:pt x="41" y="137"/>
                  </a:lnTo>
                  <a:lnTo>
                    <a:pt x="49" y="129"/>
                  </a:lnTo>
                  <a:lnTo>
                    <a:pt x="57" y="122"/>
                  </a:lnTo>
                  <a:lnTo>
                    <a:pt x="64" y="116"/>
                  </a:lnTo>
                  <a:lnTo>
                    <a:pt x="72" y="108"/>
                  </a:lnTo>
                  <a:lnTo>
                    <a:pt x="81" y="101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5" y="89"/>
                  </a:lnTo>
                  <a:lnTo>
                    <a:pt x="99" y="87"/>
                  </a:lnTo>
                  <a:lnTo>
                    <a:pt x="108" y="80"/>
                  </a:lnTo>
                  <a:lnTo>
                    <a:pt x="118" y="74"/>
                  </a:lnTo>
                  <a:lnTo>
                    <a:pt x="125" y="68"/>
                  </a:lnTo>
                  <a:lnTo>
                    <a:pt x="135" y="63"/>
                  </a:lnTo>
                  <a:lnTo>
                    <a:pt x="140" y="59"/>
                  </a:lnTo>
                  <a:lnTo>
                    <a:pt x="150" y="53"/>
                  </a:lnTo>
                  <a:lnTo>
                    <a:pt x="157" y="49"/>
                  </a:lnTo>
                  <a:lnTo>
                    <a:pt x="163" y="47"/>
                  </a:lnTo>
                  <a:lnTo>
                    <a:pt x="171" y="44"/>
                  </a:lnTo>
                  <a:lnTo>
                    <a:pt x="177" y="42"/>
                  </a:lnTo>
                  <a:lnTo>
                    <a:pt x="182" y="40"/>
                  </a:lnTo>
                  <a:lnTo>
                    <a:pt x="188" y="40"/>
                  </a:lnTo>
                  <a:lnTo>
                    <a:pt x="190" y="40"/>
                  </a:lnTo>
                  <a:lnTo>
                    <a:pt x="196" y="38"/>
                  </a:lnTo>
                  <a:lnTo>
                    <a:pt x="199" y="38"/>
                  </a:lnTo>
                  <a:lnTo>
                    <a:pt x="207" y="38"/>
                  </a:lnTo>
                  <a:lnTo>
                    <a:pt x="213" y="36"/>
                  </a:lnTo>
                  <a:lnTo>
                    <a:pt x="220" y="36"/>
                  </a:lnTo>
                  <a:lnTo>
                    <a:pt x="232" y="34"/>
                  </a:lnTo>
                  <a:lnTo>
                    <a:pt x="241" y="34"/>
                  </a:lnTo>
                  <a:lnTo>
                    <a:pt x="253" y="32"/>
                  </a:lnTo>
                  <a:lnTo>
                    <a:pt x="264" y="32"/>
                  </a:lnTo>
                  <a:lnTo>
                    <a:pt x="277" y="30"/>
                  </a:lnTo>
                  <a:lnTo>
                    <a:pt x="291" y="30"/>
                  </a:lnTo>
                  <a:lnTo>
                    <a:pt x="306" y="28"/>
                  </a:lnTo>
                  <a:lnTo>
                    <a:pt x="321" y="28"/>
                  </a:lnTo>
                  <a:lnTo>
                    <a:pt x="336" y="27"/>
                  </a:lnTo>
                  <a:lnTo>
                    <a:pt x="353" y="27"/>
                  </a:lnTo>
                  <a:lnTo>
                    <a:pt x="369" y="25"/>
                  </a:lnTo>
                  <a:lnTo>
                    <a:pt x="388" y="25"/>
                  </a:lnTo>
                  <a:lnTo>
                    <a:pt x="405" y="23"/>
                  </a:lnTo>
                  <a:lnTo>
                    <a:pt x="426" y="23"/>
                  </a:lnTo>
                  <a:lnTo>
                    <a:pt x="443" y="21"/>
                  </a:lnTo>
                  <a:lnTo>
                    <a:pt x="464" y="19"/>
                  </a:lnTo>
                  <a:lnTo>
                    <a:pt x="483" y="17"/>
                  </a:lnTo>
                  <a:lnTo>
                    <a:pt x="504" y="17"/>
                  </a:lnTo>
                  <a:lnTo>
                    <a:pt x="523" y="15"/>
                  </a:lnTo>
                  <a:lnTo>
                    <a:pt x="545" y="15"/>
                  </a:lnTo>
                  <a:lnTo>
                    <a:pt x="566" y="13"/>
                  </a:lnTo>
                  <a:lnTo>
                    <a:pt x="587" y="11"/>
                  </a:lnTo>
                  <a:lnTo>
                    <a:pt x="610" y="11"/>
                  </a:lnTo>
                  <a:lnTo>
                    <a:pt x="631" y="9"/>
                  </a:lnTo>
                  <a:lnTo>
                    <a:pt x="654" y="8"/>
                  </a:lnTo>
                  <a:lnTo>
                    <a:pt x="677" y="8"/>
                  </a:lnTo>
                  <a:lnTo>
                    <a:pt x="698" y="6"/>
                  </a:lnTo>
                  <a:lnTo>
                    <a:pt x="720" y="6"/>
                  </a:lnTo>
                  <a:lnTo>
                    <a:pt x="741" y="4"/>
                  </a:lnTo>
                  <a:lnTo>
                    <a:pt x="764" y="4"/>
                  </a:lnTo>
                  <a:lnTo>
                    <a:pt x="785" y="2"/>
                  </a:lnTo>
                  <a:lnTo>
                    <a:pt x="808" y="2"/>
                  </a:lnTo>
                  <a:lnTo>
                    <a:pt x="829" y="0"/>
                  </a:lnTo>
                  <a:lnTo>
                    <a:pt x="852" y="0"/>
                  </a:lnTo>
                  <a:lnTo>
                    <a:pt x="873" y="0"/>
                  </a:lnTo>
                  <a:lnTo>
                    <a:pt x="892" y="0"/>
                  </a:lnTo>
                  <a:lnTo>
                    <a:pt x="913" y="0"/>
                  </a:lnTo>
                  <a:lnTo>
                    <a:pt x="933" y="0"/>
                  </a:lnTo>
                  <a:lnTo>
                    <a:pt x="952" y="0"/>
                  </a:lnTo>
                  <a:lnTo>
                    <a:pt x="973" y="0"/>
                  </a:lnTo>
                  <a:lnTo>
                    <a:pt x="992" y="0"/>
                  </a:lnTo>
                  <a:lnTo>
                    <a:pt x="1010" y="0"/>
                  </a:lnTo>
                  <a:lnTo>
                    <a:pt x="1027" y="0"/>
                  </a:lnTo>
                  <a:lnTo>
                    <a:pt x="1044" y="0"/>
                  </a:lnTo>
                  <a:lnTo>
                    <a:pt x="1061" y="0"/>
                  </a:lnTo>
                  <a:lnTo>
                    <a:pt x="1078" y="0"/>
                  </a:lnTo>
                  <a:lnTo>
                    <a:pt x="1093" y="0"/>
                  </a:lnTo>
                  <a:lnTo>
                    <a:pt x="1107" y="0"/>
                  </a:lnTo>
                  <a:lnTo>
                    <a:pt x="1122" y="2"/>
                  </a:lnTo>
                  <a:lnTo>
                    <a:pt x="1135" y="4"/>
                  </a:lnTo>
                  <a:lnTo>
                    <a:pt x="1146" y="4"/>
                  </a:lnTo>
                  <a:lnTo>
                    <a:pt x="1158" y="6"/>
                  </a:lnTo>
                  <a:lnTo>
                    <a:pt x="1169" y="6"/>
                  </a:lnTo>
                  <a:lnTo>
                    <a:pt x="1179" y="8"/>
                  </a:lnTo>
                  <a:lnTo>
                    <a:pt x="1186" y="9"/>
                  </a:lnTo>
                  <a:lnTo>
                    <a:pt x="1196" y="11"/>
                  </a:lnTo>
                  <a:lnTo>
                    <a:pt x="1202" y="13"/>
                  </a:lnTo>
                  <a:lnTo>
                    <a:pt x="1207" y="15"/>
                  </a:lnTo>
                  <a:lnTo>
                    <a:pt x="1211" y="17"/>
                  </a:lnTo>
                  <a:lnTo>
                    <a:pt x="1217" y="19"/>
                  </a:lnTo>
                  <a:lnTo>
                    <a:pt x="1221" y="21"/>
                  </a:lnTo>
                  <a:lnTo>
                    <a:pt x="1226" y="25"/>
                  </a:lnTo>
                  <a:lnTo>
                    <a:pt x="1230" y="27"/>
                  </a:lnTo>
                  <a:lnTo>
                    <a:pt x="1236" y="28"/>
                  </a:lnTo>
                  <a:lnTo>
                    <a:pt x="1240" y="32"/>
                  </a:lnTo>
                  <a:lnTo>
                    <a:pt x="1245" y="36"/>
                  </a:lnTo>
                  <a:lnTo>
                    <a:pt x="1253" y="42"/>
                  </a:lnTo>
                  <a:lnTo>
                    <a:pt x="1263" y="49"/>
                  </a:lnTo>
                  <a:lnTo>
                    <a:pt x="1270" y="57"/>
                  </a:lnTo>
                  <a:lnTo>
                    <a:pt x="1280" y="65"/>
                  </a:lnTo>
                  <a:lnTo>
                    <a:pt x="1287" y="72"/>
                  </a:lnTo>
                  <a:lnTo>
                    <a:pt x="1295" y="80"/>
                  </a:lnTo>
                  <a:lnTo>
                    <a:pt x="1302" y="89"/>
                  </a:lnTo>
                  <a:lnTo>
                    <a:pt x="1310" y="97"/>
                  </a:lnTo>
                  <a:lnTo>
                    <a:pt x="1316" y="106"/>
                  </a:lnTo>
                  <a:lnTo>
                    <a:pt x="1323" y="116"/>
                  </a:lnTo>
                  <a:lnTo>
                    <a:pt x="1325" y="120"/>
                  </a:lnTo>
                  <a:lnTo>
                    <a:pt x="1329" y="124"/>
                  </a:lnTo>
                  <a:lnTo>
                    <a:pt x="1331" y="127"/>
                  </a:lnTo>
                  <a:lnTo>
                    <a:pt x="1335" y="133"/>
                  </a:lnTo>
                  <a:lnTo>
                    <a:pt x="1339" y="141"/>
                  </a:lnTo>
                  <a:lnTo>
                    <a:pt x="1344" y="150"/>
                  </a:lnTo>
                  <a:lnTo>
                    <a:pt x="1348" y="158"/>
                  </a:lnTo>
                  <a:lnTo>
                    <a:pt x="1352" y="165"/>
                  </a:lnTo>
                  <a:lnTo>
                    <a:pt x="1356" y="173"/>
                  </a:lnTo>
                  <a:lnTo>
                    <a:pt x="1360" y="181"/>
                  </a:lnTo>
                  <a:lnTo>
                    <a:pt x="1361" y="188"/>
                  </a:lnTo>
                  <a:lnTo>
                    <a:pt x="1363" y="196"/>
                  </a:lnTo>
                  <a:lnTo>
                    <a:pt x="1365" y="202"/>
                  </a:lnTo>
                  <a:lnTo>
                    <a:pt x="1367" y="207"/>
                  </a:lnTo>
                  <a:lnTo>
                    <a:pt x="1367" y="211"/>
                  </a:lnTo>
                  <a:lnTo>
                    <a:pt x="1369" y="217"/>
                  </a:lnTo>
                  <a:lnTo>
                    <a:pt x="1367" y="222"/>
                  </a:lnTo>
                  <a:lnTo>
                    <a:pt x="1363" y="228"/>
                  </a:lnTo>
                  <a:lnTo>
                    <a:pt x="1360" y="228"/>
                  </a:lnTo>
                  <a:lnTo>
                    <a:pt x="1352" y="230"/>
                  </a:lnTo>
                  <a:lnTo>
                    <a:pt x="1346" y="228"/>
                  </a:lnTo>
                  <a:lnTo>
                    <a:pt x="1340" y="228"/>
                  </a:lnTo>
                  <a:lnTo>
                    <a:pt x="1333" y="224"/>
                  </a:lnTo>
                  <a:lnTo>
                    <a:pt x="1325" y="224"/>
                  </a:lnTo>
                  <a:lnTo>
                    <a:pt x="1318" y="221"/>
                  </a:lnTo>
                  <a:lnTo>
                    <a:pt x="1310" y="219"/>
                  </a:lnTo>
                  <a:lnTo>
                    <a:pt x="1302" y="215"/>
                  </a:lnTo>
                  <a:lnTo>
                    <a:pt x="1297" y="213"/>
                  </a:lnTo>
                  <a:lnTo>
                    <a:pt x="1291" y="209"/>
                  </a:lnTo>
                  <a:lnTo>
                    <a:pt x="1285" y="207"/>
                  </a:lnTo>
                  <a:lnTo>
                    <a:pt x="1282" y="203"/>
                  </a:lnTo>
                  <a:lnTo>
                    <a:pt x="1278" y="202"/>
                  </a:lnTo>
                  <a:lnTo>
                    <a:pt x="1276" y="202"/>
                  </a:lnTo>
                  <a:lnTo>
                    <a:pt x="1276" y="202"/>
                  </a:lnTo>
                  <a:close/>
                </a:path>
              </a:pathLst>
            </a:custGeom>
            <a:solidFill>
              <a:srgbClr val="C9C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4612" y="2040"/>
              <a:ext cx="822" cy="542"/>
            </a:xfrm>
            <a:custGeom>
              <a:avLst/>
              <a:gdLst/>
              <a:ahLst/>
              <a:cxnLst>
                <a:cxn ang="0">
                  <a:pos x="894" y="180"/>
                </a:cxn>
                <a:cxn ang="0">
                  <a:pos x="945" y="184"/>
                </a:cxn>
                <a:cxn ang="0">
                  <a:pos x="976" y="190"/>
                </a:cxn>
                <a:cxn ang="0">
                  <a:pos x="1023" y="207"/>
                </a:cxn>
                <a:cxn ang="0">
                  <a:pos x="1059" y="245"/>
                </a:cxn>
                <a:cxn ang="0">
                  <a:pos x="1065" y="281"/>
                </a:cxn>
                <a:cxn ang="0">
                  <a:pos x="1069" y="332"/>
                </a:cxn>
                <a:cxn ang="0">
                  <a:pos x="1073" y="397"/>
                </a:cxn>
                <a:cxn ang="0">
                  <a:pos x="1076" y="471"/>
                </a:cxn>
                <a:cxn ang="0">
                  <a:pos x="1078" y="547"/>
                </a:cxn>
                <a:cxn ang="0">
                  <a:pos x="1078" y="621"/>
                </a:cxn>
                <a:cxn ang="0">
                  <a:pos x="1078" y="690"/>
                </a:cxn>
                <a:cxn ang="0">
                  <a:pos x="1075" y="743"/>
                </a:cxn>
                <a:cxn ang="0">
                  <a:pos x="1071" y="779"/>
                </a:cxn>
                <a:cxn ang="0">
                  <a:pos x="1046" y="798"/>
                </a:cxn>
                <a:cxn ang="0">
                  <a:pos x="972" y="814"/>
                </a:cxn>
                <a:cxn ang="0">
                  <a:pos x="856" y="825"/>
                </a:cxn>
                <a:cxn ang="0">
                  <a:pos x="717" y="834"/>
                </a:cxn>
                <a:cxn ang="0">
                  <a:pos x="563" y="840"/>
                </a:cxn>
                <a:cxn ang="0">
                  <a:pos x="409" y="846"/>
                </a:cxn>
                <a:cxn ang="0">
                  <a:pos x="270" y="850"/>
                </a:cxn>
                <a:cxn ang="0">
                  <a:pos x="158" y="852"/>
                </a:cxn>
                <a:cxn ang="0">
                  <a:pos x="89" y="854"/>
                </a:cxn>
                <a:cxn ang="0">
                  <a:pos x="55" y="865"/>
                </a:cxn>
                <a:cxn ang="0">
                  <a:pos x="23" y="911"/>
                </a:cxn>
                <a:cxn ang="0">
                  <a:pos x="11" y="949"/>
                </a:cxn>
                <a:cxn ang="0">
                  <a:pos x="4" y="981"/>
                </a:cxn>
                <a:cxn ang="0">
                  <a:pos x="0" y="1013"/>
                </a:cxn>
                <a:cxn ang="0">
                  <a:pos x="4" y="1063"/>
                </a:cxn>
                <a:cxn ang="0">
                  <a:pos x="34" y="1080"/>
                </a:cxn>
                <a:cxn ang="0">
                  <a:pos x="139" y="1084"/>
                </a:cxn>
                <a:cxn ang="0">
                  <a:pos x="310" y="1084"/>
                </a:cxn>
                <a:cxn ang="0">
                  <a:pos x="525" y="1080"/>
                </a:cxn>
                <a:cxn ang="0">
                  <a:pos x="766" y="1076"/>
                </a:cxn>
                <a:cxn ang="0">
                  <a:pos x="1006" y="1067"/>
                </a:cxn>
                <a:cxn ang="0">
                  <a:pos x="1227" y="1057"/>
                </a:cxn>
                <a:cxn ang="0">
                  <a:pos x="1407" y="1046"/>
                </a:cxn>
                <a:cxn ang="0">
                  <a:pos x="1523" y="1036"/>
                </a:cxn>
                <a:cxn ang="0">
                  <a:pos x="1577" y="1017"/>
                </a:cxn>
                <a:cxn ang="0">
                  <a:pos x="1609" y="973"/>
                </a:cxn>
                <a:cxn ang="0">
                  <a:pos x="1622" y="937"/>
                </a:cxn>
                <a:cxn ang="0">
                  <a:pos x="1634" y="899"/>
                </a:cxn>
                <a:cxn ang="0">
                  <a:pos x="1638" y="852"/>
                </a:cxn>
                <a:cxn ang="0">
                  <a:pos x="1641" y="806"/>
                </a:cxn>
                <a:cxn ang="0">
                  <a:pos x="1641" y="760"/>
                </a:cxn>
                <a:cxn ang="0">
                  <a:pos x="1641" y="713"/>
                </a:cxn>
                <a:cxn ang="0">
                  <a:pos x="1638" y="665"/>
                </a:cxn>
                <a:cxn ang="0">
                  <a:pos x="1634" y="599"/>
                </a:cxn>
                <a:cxn ang="0">
                  <a:pos x="1622" y="517"/>
                </a:cxn>
                <a:cxn ang="0">
                  <a:pos x="1613" y="426"/>
                </a:cxn>
                <a:cxn ang="0">
                  <a:pos x="1600" y="330"/>
                </a:cxn>
                <a:cxn ang="0">
                  <a:pos x="1584" y="237"/>
                </a:cxn>
                <a:cxn ang="0">
                  <a:pos x="1571" y="154"/>
                </a:cxn>
                <a:cxn ang="0">
                  <a:pos x="1560" y="83"/>
                </a:cxn>
                <a:cxn ang="0">
                  <a:pos x="1550" y="34"/>
                </a:cxn>
                <a:cxn ang="0">
                  <a:pos x="1522" y="5"/>
                </a:cxn>
                <a:cxn ang="0">
                  <a:pos x="1480" y="1"/>
                </a:cxn>
                <a:cxn ang="0">
                  <a:pos x="1425" y="0"/>
                </a:cxn>
                <a:cxn ang="0">
                  <a:pos x="1364" y="3"/>
                </a:cxn>
                <a:cxn ang="0">
                  <a:pos x="1301" y="9"/>
                </a:cxn>
                <a:cxn ang="0">
                  <a:pos x="1242" y="15"/>
                </a:cxn>
                <a:cxn ang="0">
                  <a:pos x="1192" y="22"/>
                </a:cxn>
                <a:cxn ang="0">
                  <a:pos x="1156" y="26"/>
                </a:cxn>
              </a:cxnLst>
              <a:rect l="0" t="0" r="r" b="b"/>
              <a:pathLst>
                <a:path w="1643" h="1084">
                  <a:moveTo>
                    <a:pt x="858" y="178"/>
                  </a:moveTo>
                  <a:lnTo>
                    <a:pt x="863" y="178"/>
                  </a:lnTo>
                  <a:lnTo>
                    <a:pt x="867" y="178"/>
                  </a:lnTo>
                  <a:lnTo>
                    <a:pt x="873" y="178"/>
                  </a:lnTo>
                  <a:lnTo>
                    <a:pt x="879" y="178"/>
                  </a:lnTo>
                  <a:lnTo>
                    <a:pt x="886" y="180"/>
                  </a:lnTo>
                  <a:lnTo>
                    <a:pt x="894" y="180"/>
                  </a:lnTo>
                  <a:lnTo>
                    <a:pt x="900" y="180"/>
                  </a:lnTo>
                  <a:lnTo>
                    <a:pt x="909" y="180"/>
                  </a:lnTo>
                  <a:lnTo>
                    <a:pt x="917" y="182"/>
                  </a:lnTo>
                  <a:lnTo>
                    <a:pt x="926" y="182"/>
                  </a:lnTo>
                  <a:lnTo>
                    <a:pt x="934" y="182"/>
                  </a:lnTo>
                  <a:lnTo>
                    <a:pt x="940" y="182"/>
                  </a:lnTo>
                  <a:lnTo>
                    <a:pt x="945" y="184"/>
                  </a:lnTo>
                  <a:lnTo>
                    <a:pt x="949" y="184"/>
                  </a:lnTo>
                  <a:lnTo>
                    <a:pt x="955" y="186"/>
                  </a:lnTo>
                  <a:lnTo>
                    <a:pt x="959" y="186"/>
                  </a:lnTo>
                  <a:lnTo>
                    <a:pt x="962" y="188"/>
                  </a:lnTo>
                  <a:lnTo>
                    <a:pt x="968" y="188"/>
                  </a:lnTo>
                  <a:lnTo>
                    <a:pt x="972" y="188"/>
                  </a:lnTo>
                  <a:lnTo>
                    <a:pt x="976" y="190"/>
                  </a:lnTo>
                  <a:lnTo>
                    <a:pt x="981" y="192"/>
                  </a:lnTo>
                  <a:lnTo>
                    <a:pt x="985" y="192"/>
                  </a:lnTo>
                  <a:lnTo>
                    <a:pt x="991" y="194"/>
                  </a:lnTo>
                  <a:lnTo>
                    <a:pt x="998" y="195"/>
                  </a:lnTo>
                  <a:lnTo>
                    <a:pt x="1008" y="199"/>
                  </a:lnTo>
                  <a:lnTo>
                    <a:pt x="1016" y="203"/>
                  </a:lnTo>
                  <a:lnTo>
                    <a:pt x="1023" y="207"/>
                  </a:lnTo>
                  <a:lnTo>
                    <a:pt x="1031" y="211"/>
                  </a:lnTo>
                  <a:lnTo>
                    <a:pt x="1038" y="214"/>
                  </a:lnTo>
                  <a:lnTo>
                    <a:pt x="1044" y="220"/>
                  </a:lnTo>
                  <a:lnTo>
                    <a:pt x="1048" y="226"/>
                  </a:lnTo>
                  <a:lnTo>
                    <a:pt x="1054" y="230"/>
                  </a:lnTo>
                  <a:lnTo>
                    <a:pt x="1057" y="237"/>
                  </a:lnTo>
                  <a:lnTo>
                    <a:pt x="1059" y="245"/>
                  </a:lnTo>
                  <a:lnTo>
                    <a:pt x="1061" y="251"/>
                  </a:lnTo>
                  <a:lnTo>
                    <a:pt x="1061" y="254"/>
                  </a:lnTo>
                  <a:lnTo>
                    <a:pt x="1063" y="258"/>
                  </a:lnTo>
                  <a:lnTo>
                    <a:pt x="1063" y="264"/>
                  </a:lnTo>
                  <a:lnTo>
                    <a:pt x="1065" y="270"/>
                  </a:lnTo>
                  <a:lnTo>
                    <a:pt x="1065" y="273"/>
                  </a:lnTo>
                  <a:lnTo>
                    <a:pt x="1065" y="281"/>
                  </a:lnTo>
                  <a:lnTo>
                    <a:pt x="1067" y="287"/>
                  </a:lnTo>
                  <a:lnTo>
                    <a:pt x="1067" y="294"/>
                  </a:lnTo>
                  <a:lnTo>
                    <a:pt x="1067" y="300"/>
                  </a:lnTo>
                  <a:lnTo>
                    <a:pt x="1067" y="308"/>
                  </a:lnTo>
                  <a:lnTo>
                    <a:pt x="1069" y="315"/>
                  </a:lnTo>
                  <a:lnTo>
                    <a:pt x="1069" y="325"/>
                  </a:lnTo>
                  <a:lnTo>
                    <a:pt x="1069" y="332"/>
                  </a:lnTo>
                  <a:lnTo>
                    <a:pt x="1071" y="340"/>
                  </a:lnTo>
                  <a:lnTo>
                    <a:pt x="1071" y="350"/>
                  </a:lnTo>
                  <a:lnTo>
                    <a:pt x="1073" y="359"/>
                  </a:lnTo>
                  <a:lnTo>
                    <a:pt x="1073" y="369"/>
                  </a:lnTo>
                  <a:lnTo>
                    <a:pt x="1073" y="378"/>
                  </a:lnTo>
                  <a:lnTo>
                    <a:pt x="1073" y="388"/>
                  </a:lnTo>
                  <a:lnTo>
                    <a:pt x="1073" y="397"/>
                  </a:lnTo>
                  <a:lnTo>
                    <a:pt x="1073" y="408"/>
                  </a:lnTo>
                  <a:lnTo>
                    <a:pt x="1073" y="418"/>
                  </a:lnTo>
                  <a:lnTo>
                    <a:pt x="1075" y="427"/>
                  </a:lnTo>
                  <a:lnTo>
                    <a:pt x="1075" y="439"/>
                  </a:lnTo>
                  <a:lnTo>
                    <a:pt x="1075" y="448"/>
                  </a:lnTo>
                  <a:lnTo>
                    <a:pt x="1076" y="460"/>
                  </a:lnTo>
                  <a:lnTo>
                    <a:pt x="1076" y="471"/>
                  </a:lnTo>
                  <a:lnTo>
                    <a:pt x="1076" y="483"/>
                  </a:lnTo>
                  <a:lnTo>
                    <a:pt x="1076" y="494"/>
                  </a:lnTo>
                  <a:lnTo>
                    <a:pt x="1076" y="505"/>
                  </a:lnTo>
                  <a:lnTo>
                    <a:pt x="1078" y="515"/>
                  </a:lnTo>
                  <a:lnTo>
                    <a:pt x="1078" y="526"/>
                  </a:lnTo>
                  <a:lnTo>
                    <a:pt x="1078" y="536"/>
                  </a:lnTo>
                  <a:lnTo>
                    <a:pt x="1078" y="547"/>
                  </a:lnTo>
                  <a:lnTo>
                    <a:pt x="1078" y="557"/>
                  </a:lnTo>
                  <a:lnTo>
                    <a:pt x="1078" y="568"/>
                  </a:lnTo>
                  <a:lnTo>
                    <a:pt x="1078" y="580"/>
                  </a:lnTo>
                  <a:lnTo>
                    <a:pt x="1078" y="591"/>
                  </a:lnTo>
                  <a:lnTo>
                    <a:pt x="1078" y="601"/>
                  </a:lnTo>
                  <a:lnTo>
                    <a:pt x="1080" y="612"/>
                  </a:lnTo>
                  <a:lnTo>
                    <a:pt x="1078" y="621"/>
                  </a:lnTo>
                  <a:lnTo>
                    <a:pt x="1078" y="631"/>
                  </a:lnTo>
                  <a:lnTo>
                    <a:pt x="1078" y="640"/>
                  </a:lnTo>
                  <a:lnTo>
                    <a:pt x="1078" y="652"/>
                  </a:lnTo>
                  <a:lnTo>
                    <a:pt x="1078" y="661"/>
                  </a:lnTo>
                  <a:lnTo>
                    <a:pt x="1078" y="671"/>
                  </a:lnTo>
                  <a:lnTo>
                    <a:pt x="1078" y="679"/>
                  </a:lnTo>
                  <a:lnTo>
                    <a:pt x="1078" y="690"/>
                  </a:lnTo>
                  <a:lnTo>
                    <a:pt x="1078" y="698"/>
                  </a:lnTo>
                  <a:lnTo>
                    <a:pt x="1076" y="705"/>
                  </a:lnTo>
                  <a:lnTo>
                    <a:pt x="1076" y="713"/>
                  </a:lnTo>
                  <a:lnTo>
                    <a:pt x="1076" y="722"/>
                  </a:lnTo>
                  <a:lnTo>
                    <a:pt x="1076" y="730"/>
                  </a:lnTo>
                  <a:lnTo>
                    <a:pt x="1076" y="736"/>
                  </a:lnTo>
                  <a:lnTo>
                    <a:pt x="1075" y="743"/>
                  </a:lnTo>
                  <a:lnTo>
                    <a:pt x="1075" y="751"/>
                  </a:lnTo>
                  <a:lnTo>
                    <a:pt x="1073" y="757"/>
                  </a:lnTo>
                  <a:lnTo>
                    <a:pt x="1073" y="762"/>
                  </a:lnTo>
                  <a:lnTo>
                    <a:pt x="1073" y="766"/>
                  </a:lnTo>
                  <a:lnTo>
                    <a:pt x="1073" y="772"/>
                  </a:lnTo>
                  <a:lnTo>
                    <a:pt x="1071" y="776"/>
                  </a:lnTo>
                  <a:lnTo>
                    <a:pt x="1071" y="779"/>
                  </a:lnTo>
                  <a:lnTo>
                    <a:pt x="1069" y="783"/>
                  </a:lnTo>
                  <a:lnTo>
                    <a:pt x="1069" y="787"/>
                  </a:lnTo>
                  <a:lnTo>
                    <a:pt x="1067" y="789"/>
                  </a:lnTo>
                  <a:lnTo>
                    <a:pt x="1063" y="793"/>
                  </a:lnTo>
                  <a:lnTo>
                    <a:pt x="1057" y="795"/>
                  </a:lnTo>
                  <a:lnTo>
                    <a:pt x="1054" y="796"/>
                  </a:lnTo>
                  <a:lnTo>
                    <a:pt x="1046" y="798"/>
                  </a:lnTo>
                  <a:lnTo>
                    <a:pt x="1038" y="800"/>
                  </a:lnTo>
                  <a:lnTo>
                    <a:pt x="1029" y="804"/>
                  </a:lnTo>
                  <a:lnTo>
                    <a:pt x="1019" y="806"/>
                  </a:lnTo>
                  <a:lnTo>
                    <a:pt x="1010" y="808"/>
                  </a:lnTo>
                  <a:lnTo>
                    <a:pt x="998" y="810"/>
                  </a:lnTo>
                  <a:lnTo>
                    <a:pt x="985" y="812"/>
                  </a:lnTo>
                  <a:lnTo>
                    <a:pt x="972" y="814"/>
                  </a:lnTo>
                  <a:lnTo>
                    <a:pt x="957" y="815"/>
                  </a:lnTo>
                  <a:lnTo>
                    <a:pt x="943" y="817"/>
                  </a:lnTo>
                  <a:lnTo>
                    <a:pt x="926" y="819"/>
                  </a:lnTo>
                  <a:lnTo>
                    <a:pt x="911" y="821"/>
                  </a:lnTo>
                  <a:lnTo>
                    <a:pt x="894" y="823"/>
                  </a:lnTo>
                  <a:lnTo>
                    <a:pt x="875" y="823"/>
                  </a:lnTo>
                  <a:lnTo>
                    <a:pt x="856" y="825"/>
                  </a:lnTo>
                  <a:lnTo>
                    <a:pt x="839" y="827"/>
                  </a:lnTo>
                  <a:lnTo>
                    <a:pt x="820" y="829"/>
                  </a:lnTo>
                  <a:lnTo>
                    <a:pt x="799" y="829"/>
                  </a:lnTo>
                  <a:lnTo>
                    <a:pt x="780" y="831"/>
                  </a:lnTo>
                  <a:lnTo>
                    <a:pt x="759" y="833"/>
                  </a:lnTo>
                  <a:lnTo>
                    <a:pt x="738" y="833"/>
                  </a:lnTo>
                  <a:lnTo>
                    <a:pt x="717" y="834"/>
                  </a:lnTo>
                  <a:lnTo>
                    <a:pt x="694" y="834"/>
                  </a:lnTo>
                  <a:lnTo>
                    <a:pt x="673" y="836"/>
                  </a:lnTo>
                  <a:lnTo>
                    <a:pt x="650" y="836"/>
                  </a:lnTo>
                  <a:lnTo>
                    <a:pt x="630" y="838"/>
                  </a:lnTo>
                  <a:lnTo>
                    <a:pt x="607" y="840"/>
                  </a:lnTo>
                  <a:lnTo>
                    <a:pt x="586" y="840"/>
                  </a:lnTo>
                  <a:lnTo>
                    <a:pt x="563" y="840"/>
                  </a:lnTo>
                  <a:lnTo>
                    <a:pt x="540" y="842"/>
                  </a:lnTo>
                  <a:lnTo>
                    <a:pt x="517" y="842"/>
                  </a:lnTo>
                  <a:lnTo>
                    <a:pt x="494" y="844"/>
                  </a:lnTo>
                  <a:lnTo>
                    <a:pt x="474" y="844"/>
                  </a:lnTo>
                  <a:lnTo>
                    <a:pt x="451" y="844"/>
                  </a:lnTo>
                  <a:lnTo>
                    <a:pt x="430" y="846"/>
                  </a:lnTo>
                  <a:lnTo>
                    <a:pt x="409" y="846"/>
                  </a:lnTo>
                  <a:lnTo>
                    <a:pt x="386" y="846"/>
                  </a:lnTo>
                  <a:lnTo>
                    <a:pt x="367" y="846"/>
                  </a:lnTo>
                  <a:lnTo>
                    <a:pt x="346" y="846"/>
                  </a:lnTo>
                  <a:lnTo>
                    <a:pt x="327" y="848"/>
                  </a:lnTo>
                  <a:lnTo>
                    <a:pt x="306" y="848"/>
                  </a:lnTo>
                  <a:lnTo>
                    <a:pt x="289" y="848"/>
                  </a:lnTo>
                  <a:lnTo>
                    <a:pt x="270" y="850"/>
                  </a:lnTo>
                  <a:lnTo>
                    <a:pt x="253" y="850"/>
                  </a:lnTo>
                  <a:lnTo>
                    <a:pt x="234" y="850"/>
                  </a:lnTo>
                  <a:lnTo>
                    <a:pt x="219" y="850"/>
                  </a:lnTo>
                  <a:lnTo>
                    <a:pt x="202" y="850"/>
                  </a:lnTo>
                  <a:lnTo>
                    <a:pt x="186" y="852"/>
                  </a:lnTo>
                  <a:lnTo>
                    <a:pt x="173" y="852"/>
                  </a:lnTo>
                  <a:lnTo>
                    <a:pt x="158" y="852"/>
                  </a:lnTo>
                  <a:lnTo>
                    <a:pt x="146" y="852"/>
                  </a:lnTo>
                  <a:lnTo>
                    <a:pt x="135" y="852"/>
                  </a:lnTo>
                  <a:lnTo>
                    <a:pt x="124" y="852"/>
                  </a:lnTo>
                  <a:lnTo>
                    <a:pt x="114" y="854"/>
                  </a:lnTo>
                  <a:lnTo>
                    <a:pt x="105" y="854"/>
                  </a:lnTo>
                  <a:lnTo>
                    <a:pt x="97" y="854"/>
                  </a:lnTo>
                  <a:lnTo>
                    <a:pt x="89" y="854"/>
                  </a:lnTo>
                  <a:lnTo>
                    <a:pt x="84" y="855"/>
                  </a:lnTo>
                  <a:lnTo>
                    <a:pt x="80" y="855"/>
                  </a:lnTo>
                  <a:lnTo>
                    <a:pt x="76" y="855"/>
                  </a:lnTo>
                  <a:lnTo>
                    <a:pt x="70" y="855"/>
                  </a:lnTo>
                  <a:lnTo>
                    <a:pt x="65" y="857"/>
                  </a:lnTo>
                  <a:lnTo>
                    <a:pt x="59" y="861"/>
                  </a:lnTo>
                  <a:lnTo>
                    <a:pt x="55" y="865"/>
                  </a:lnTo>
                  <a:lnTo>
                    <a:pt x="49" y="869"/>
                  </a:lnTo>
                  <a:lnTo>
                    <a:pt x="44" y="874"/>
                  </a:lnTo>
                  <a:lnTo>
                    <a:pt x="40" y="880"/>
                  </a:lnTo>
                  <a:lnTo>
                    <a:pt x="36" y="888"/>
                  </a:lnTo>
                  <a:lnTo>
                    <a:pt x="30" y="895"/>
                  </a:lnTo>
                  <a:lnTo>
                    <a:pt x="27" y="903"/>
                  </a:lnTo>
                  <a:lnTo>
                    <a:pt x="23" y="911"/>
                  </a:lnTo>
                  <a:lnTo>
                    <a:pt x="21" y="920"/>
                  </a:lnTo>
                  <a:lnTo>
                    <a:pt x="19" y="924"/>
                  </a:lnTo>
                  <a:lnTo>
                    <a:pt x="17" y="930"/>
                  </a:lnTo>
                  <a:lnTo>
                    <a:pt x="15" y="933"/>
                  </a:lnTo>
                  <a:lnTo>
                    <a:pt x="13" y="937"/>
                  </a:lnTo>
                  <a:lnTo>
                    <a:pt x="13" y="943"/>
                  </a:lnTo>
                  <a:lnTo>
                    <a:pt x="11" y="949"/>
                  </a:lnTo>
                  <a:lnTo>
                    <a:pt x="9" y="952"/>
                  </a:lnTo>
                  <a:lnTo>
                    <a:pt x="9" y="958"/>
                  </a:lnTo>
                  <a:lnTo>
                    <a:pt x="8" y="962"/>
                  </a:lnTo>
                  <a:lnTo>
                    <a:pt x="8" y="966"/>
                  </a:lnTo>
                  <a:lnTo>
                    <a:pt x="6" y="971"/>
                  </a:lnTo>
                  <a:lnTo>
                    <a:pt x="4" y="977"/>
                  </a:lnTo>
                  <a:lnTo>
                    <a:pt x="4" y="981"/>
                  </a:lnTo>
                  <a:lnTo>
                    <a:pt x="2" y="985"/>
                  </a:lnTo>
                  <a:lnTo>
                    <a:pt x="2" y="990"/>
                  </a:lnTo>
                  <a:lnTo>
                    <a:pt x="2" y="996"/>
                  </a:lnTo>
                  <a:lnTo>
                    <a:pt x="2" y="1000"/>
                  </a:lnTo>
                  <a:lnTo>
                    <a:pt x="0" y="1004"/>
                  </a:lnTo>
                  <a:lnTo>
                    <a:pt x="0" y="1008"/>
                  </a:lnTo>
                  <a:lnTo>
                    <a:pt x="0" y="1013"/>
                  </a:lnTo>
                  <a:lnTo>
                    <a:pt x="0" y="1021"/>
                  </a:lnTo>
                  <a:lnTo>
                    <a:pt x="0" y="1030"/>
                  </a:lnTo>
                  <a:lnTo>
                    <a:pt x="0" y="1038"/>
                  </a:lnTo>
                  <a:lnTo>
                    <a:pt x="0" y="1046"/>
                  </a:lnTo>
                  <a:lnTo>
                    <a:pt x="2" y="1051"/>
                  </a:lnTo>
                  <a:lnTo>
                    <a:pt x="2" y="1059"/>
                  </a:lnTo>
                  <a:lnTo>
                    <a:pt x="4" y="1063"/>
                  </a:lnTo>
                  <a:lnTo>
                    <a:pt x="8" y="1068"/>
                  </a:lnTo>
                  <a:lnTo>
                    <a:pt x="9" y="1072"/>
                  </a:lnTo>
                  <a:lnTo>
                    <a:pt x="13" y="1076"/>
                  </a:lnTo>
                  <a:lnTo>
                    <a:pt x="15" y="1076"/>
                  </a:lnTo>
                  <a:lnTo>
                    <a:pt x="19" y="1078"/>
                  </a:lnTo>
                  <a:lnTo>
                    <a:pt x="25" y="1078"/>
                  </a:lnTo>
                  <a:lnTo>
                    <a:pt x="34" y="1080"/>
                  </a:lnTo>
                  <a:lnTo>
                    <a:pt x="44" y="1080"/>
                  </a:lnTo>
                  <a:lnTo>
                    <a:pt x="55" y="1082"/>
                  </a:lnTo>
                  <a:lnTo>
                    <a:pt x="70" y="1082"/>
                  </a:lnTo>
                  <a:lnTo>
                    <a:pt x="86" y="1084"/>
                  </a:lnTo>
                  <a:lnTo>
                    <a:pt x="101" y="1084"/>
                  </a:lnTo>
                  <a:lnTo>
                    <a:pt x="120" y="1084"/>
                  </a:lnTo>
                  <a:lnTo>
                    <a:pt x="139" y="1084"/>
                  </a:lnTo>
                  <a:lnTo>
                    <a:pt x="160" y="1084"/>
                  </a:lnTo>
                  <a:lnTo>
                    <a:pt x="181" y="1084"/>
                  </a:lnTo>
                  <a:lnTo>
                    <a:pt x="205" y="1084"/>
                  </a:lnTo>
                  <a:lnTo>
                    <a:pt x="230" y="1084"/>
                  </a:lnTo>
                  <a:lnTo>
                    <a:pt x="257" y="1084"/>
                  </a:lnTo>
                  <a:lnTo>
                    <a:pt x="281" y="1084"/>
                  </a:lnTo>
                  <a:lnTo>
                    <a:pt x="310" y="1084"/>
                  </a:lnTo>
                  <a:lnTo>
                    <a:pt x="339" y="1084"/>
                  </a:lnTo>
                  <a:lnTo>
                    <a:pt x="369" y="1084"/>
                  </a:lnTo>
                  <a:lnTo>
                    <a:pt x="397" y="1082"/>
                  </a:lnTo>
                  <a:lnTo>
                    <a:pt x="430" y="1082"/>
                  </a:lnTo>
                  <a:lnTo>
                    <a:pt x="460" y="1082"/>
                  </a:lnTo>
                  <a:lnTo>
                    <a:pt x="494" y="1082"/>
                  </a:lnTo>
                  <a:lnTo>
                    <a:pt x="525" y="1080"/>
                  </a:lnTo>
                  <a:lnTo>
                    <a:pt x="559" y="1080"/>
                  </a:lnTo>
                  <a:lnTo>
                    <a:pt x="593" y="1078"/>
                  </a:lnTo>
                  <a:lnTo>
                    <a:pt x="628" y="1078"/>
                  </a:lnTo>
                  <a:lnTo>
                    <a:pt x="662" y="1076"/>
                  </a:lnTo>
                  <a:lnTo>
                    <a:pt x="696" y="1076"/>
                  </a:lnTo>
                  <a:lnTo>
                    <a:pt x="730" y="1076"/>
                  </a:lnTo>
                  <a:lnTo>
                    <a:pt x="766" y="1076"/>
                  </a:lnTo>
                  <a:lnTo>
                    <a:pt x="801" y="1074"/>
                  </a:lnTo>
                  <a:lnTo>
                    <a:pt x="835" y="1072"/>
                  </a:lnTo>
                  <a:lnTo>
                    <a:pt x="869" y="1070"/>
                  </a:lnTo>
                  <a:lnTo>
                    <a:pt x="903" y="1070"/>
                  </a:lnTo>
                  <a:lnTo>
                    <a:pt x="938" y="1068"/>
                  </a:lnTo>
                  <a:lnTo>
                    <a:pt x="972" y="1068"/>
                  </a:lnTo>
                  <a:lnTo>
                    <a:pt x="1006" y="1067"/>
                  </a:lnTo>
                  <a:lnTo>
                    <a:pt x="1040" y="1065"/>
                  </a:lnTo>
                  <a:lnTo>
                    <a:pt x="1073" y="1063"/>
                  </a:lnTo>
                  <a:lnTo>
                    <a:pt x="1105" y="1063"/>
                  </a:lnTo>
                  <a:lnTo>
                    <a:pt x="1135" y="1061"/>
                  </a:lnTo>
                  <a:lnTo>
                    <a:pt x="1168" y="1059"/>
                  </a:lnTo>
                  <a:lnTo>
                    <a:pt x="1198" y="1057"/>
                  </a:lnTo>
                  <a:lnTo>
                    <a:pt x="1227" y="1057"/>
                  </a:lnTo>
                  <a:lnTo>
                    <a:pt x="1255" y="1055"/>
                  </a:lnTo>
                  <a:lnTo>
                    <a:pt x="1284" y="1053"/>
                  </a:lnTo>
                  <a:lnTo>
                    <a:pt x="1310" y="1051"/>
                  </a:lnTo>
                  <a:lnTo>
                    <a:pt x="1337" y="1051"/>
                  </a:lnTo>
                  <a:lnTo>
                    <a:pt x="1360" y="1048"/>
                  </a:lnTo>
                  <a:lnTo>
                    <a:pt x="1385" y="1048"/>
                  </a:lnTo>
                  <a:lnTo>
                    <a:pt x="1407" y="1046"/>
                  </a:lnTo>
                  <a:lnTo>
                    <a:pt x="1428" y="1044"/>
                  </a:lnTo>
                  <a:lnTo>
                    <a:pt x="1447" y="1042"/>
                  </a:lnTo>
                  <a:lnTo>
                    <a:pt x="1466" y="1042"/>
                  </a:lnTo>
                  <a:lnTo>
                    <a:pt x="1483" y="1040"/>
                  </a:lnTo>
                  <a:lnTo>
                    <a:pt x="1499" y="1038"/>
                  </a:lnTo>
                  <a:lnTo>
                    <a:pt x="1512" y="1036"/>
                  </a:lnTo>
                  <a:lnTo>
                    <a:pt x="1523" y="1036"/>
                  </a:lnTo>
                  <a:lnTo>
                    <a:pt x="1535" y="1034"/>
                  </a:lnTo>
                  <a:lnTo>
                    <a:pt x="1544" y="1032"/>
                  </a:lnTo>
                  <a:lnTo>
                    <a:pt x="1550" y="1030"/>
                  </a:lnTo>
                  <a:lnTo>
                    <a:pt x="1556" y="1030"/>
                  </a:lnTo>
                  <a:lnTo>
                    <a:pt x="1563" y="1027"/>
                  </a:lnTo>
                  <a:lnTo>
                    <a:pt x="1571" y="1023"/>
                  </a:lnTo>
                  <a:lnTo>
                    <a:pt x="1577" y="1017"/>
                  </a:lnTo>
                  <a:lnTo>
                    <a:pt x="1584" y="1011"/>
                  </a:lnTo>
                  <a:lnTo>
                    <a:pt x="1590" y="1004"/>
                  </a:lnTo>
                  <a:lnTo>
                    <a:pt x="1596" y="998"/>
                  </a:lnTo>
                  <a:lnTo>
                    <a:pt x="1600" y="990"/>
                  </a:lnTo>
                  <a:lnTo>
                    <a:pt x="1605" y="983"/>
                  </a:lnTo>
                  <a:lnTo>
                    <a:pt x="1607" y="977"/>
                  </a:lnTo>
                  <a:lnTo>
                    <a:pt x="1609" y="973"/>
                  </a:lnTo>
                  <a:lnTo>
                    <a:pt x="1611" y="968"/>
                  </a:lnTo>
                  <a:lnTo>
                    <a:pt x="1615" y="964"/>
                  </a:lnTo>
                  <a:lnTo>
                    <a:pt x="1617" y="958"/>
                  </a:lnTo>
                  <a:lnTo>
                    <a:pt x="1617" y="954"/>
                  </a:lnTo>
                  <a:lnTo>
                    <a:pt x="1619" y="949"/>
                  </a:lnTo>
                  <a:lnTo>
                    <a:pt x="1620" y="945"/>
                  </a:lnTo>
                  <a:lnTo>
                    <a:pt x="1622" y="937"/>
                  </a:lnTo>
                  <a:lnTo>
                    <a:pt x="1624" y="931"/>
                  </a:lnTo>
                  <a:lnTo>
                    <a:pt x="1626" y="928"/>
                  </a:lnTo>
                  <a:lnTo>
                    <a:pt x="1626" y="920"/>
                  </a:lnTo>
                  <a:lnTo>
                    <a:pt x="1628" y="914"/>
                  </a:lnTo>
                  <a:lnTo>
                    <a:pt x="1630" y="909"/>
                  </a:lnTo>
                  <a:lnTo>
                    <a:pt x="1632" y="903"/>
                  </a:lnTo>
                  <a:lnTo>
                    <a:pt x="1634" y="899"/>
                  </a:lnTo>
                  <a:lnTo>
                    <a:pt x="1634" y="892"/>
                  </a:lnTo>
                  <a:lnTo>
                    <a:pt x="1634" y="886"/>
                  </a:lnTo>
                  <a:lnTo>
                    <a:pt x="1634" y="878"/>
                  </a:lnTo>
                  <a:lnTo>
                    <a:pt x="1636" y="873"/>
                  </a:lnTo>
                  <a:lnTo>
                    <a:pt x="1636" y="865"/>
                  </a:lnTo>
                  <a:lnTo>
                    <a:pt x="1638" y="859"/>
                  </a:lnTo>
                  <a:lnTo>
                    <a:pt x="1638" y="852"/>
                  </a:lnTo>
                  <a:lnTo>
                    <a:pt x="1638" y="846"/>
                  </a:lnTo>
                  <a:lnTo>
                    <a:pt x="1638" y="840"/>
                  </a:lnTo>
                  <a:lnTo>
                    <a:pt x="1639" y="833"/>
                  </a:lnTo>
                  <a:lnTo>
                    <a:pt x="1639" y="827"/>
                  </a:lnTo>
                  <a:lnTo>
                    <a:pt x="1639" y="819"/>
                  </a:lnTo>
                  <a:lnTo>
                    <a:pt x="1639" y="814"/>
                  </a:lnTo>
                  <a:lnTo>
                    <a:pt x="1641" y="806"/>
                  </a:lnTo>
                  <a:lnTo>
                    <a:pt x="1641" y="800"/>
                  </a:lnTo>
                  <a:lnTo>
                    <a:pt x="1641" y="795"/>
                  </a:lnTo>
                  <a:lnTo>
                    <a:pt x="1641" y="787"/>
                  </a:lnTo>
                  <a:lnTo>
                    <a:pt x="1641" y="779"/>
                  </a:lnTo>
                  <a:lnTo>
                    <a:pt x="1641" y="774"/>
                  </a:lnTo>
                  <a:lnTo>
                    <a:pt x="1641" y="766"/>
                  </a:lnTo>
                  <a:lnTo>
                    <a:pt x="1641" y="760"/>
                  </a:lnTo>
                  <a:lnTo>
                    <a:pt x="1641" y="753"/>
                  </a:lnTo>
                  <a:lnTo>
                    <a:pt x="1641" y="747"/>
                  </a:lnTo>
                  <a:lnTo>
                    <a:pt x="1643" y="739"/>
                  </a:lnTo>
                  <a:lnTo>
                    <a:pt x="1641" y="732"/>
                  </a:lnTo>
                  <a:lnTo>
                    <a:pt x="1641" y="726"/>
                  </a:lnTo>
                  <a:lnTo>
                    <a:pt x="1641" y="718"/>
                  </a:lnTo>
                  <a:lnTo>
                    <a:pt x="1641" y="713"/>
                  </a:lnTo>
                  <a:lnTo>
                    <a:pt x="1641" y="707"/>
                  </a:lnTo>
                  <a:lnTo>
                    <a:pt x="1641" y="699"/>
                  </a:lnTo>
                  <a:lnTo>
                    <a:pt x="1641" y="694"/>
                  </a:lnTo>
                  <a:lnTo>
                    <a:pt x="1641" y="688"/>
                  </a:lnTo>
                  <a:lnTo>
                    <a:pt x="1639" y="680"/>
                  </a:lnTo>
                  <a:lnTo>
                    <a:pt x="1639" y="673"/>
                  </a:lnTo>
                  <a:lnTo>
                    <a:pt x="1638" y="665"/>
                  </a:lnTo>
                  <a:lnTo>
                    <a:pt x="1638" y="658"/>
                  </a:lnTo>
                  <a:lnTo>
                    <a:pt x="1638" y="648"/>
                  </a:lnTo>
                  <a:lnTo>
                    <a:pt x="1638" y="639"/>
                  </a:lnTo>
                  <a:lnTo>
                    <a:pt x="1636" y="629"/>
                  </a:lnTo>
                  <a:lnTo>
                    <a:pt x="1636" y="621"/>
                  </a:lnTo>
                  <a:lnTo>
                    <a:pt x="1634" y="610"/>
                  </a:lnTo>
                  <a:lnTo>
                    <a:pt x="1634" y="599"/>
                  </a:lnTo>
                  <a:lnTo>
                    <a:pt x="1632" y="589"/>
                  </a:lnTo>
                  <a:lnTo>
                    <a:pt x="1630" y="578"/>
                  </a:lnTo>
                  <a:lnTo>
                    <a:pt x="1628" y="566"/>
                  </a:lnTo>
                  <a:lnTo>
                    <a:pt x="1628" y="555"/>
                  </a:lnTo>
                  <a:lnTo>
                    <a:pt x="1626" y="542"/>
                  </a:lnTo>
                  <a:lnTo>
                    <a:pt x="1626" y="530"/>
                  </a:lnTo>
                  <a:lnTo>
                    <a:pt x="1622" y="517"/>
                  </a:lnTo>
                  <a:lnTo>
                    <a:pt x="1622" y="505"/>
                  </a:lnTo>
                  <a:lnTo>
                    <a:pt x="1620" y="492"/>
                  </a:lnTo>
                  <a:lnTo>
                    <a:pt x="1619" y="479"/>
                  </a:lnTo>
                  <a:lnTo>
                    <a:pt x="1617" y="466"/>
                  </a:lnTo>
                  <a:lnTo>
                    <a:pt x="1617" y="452"/>
                  </a:lnTo>
                  <a:lnTo>
                    <a:pt x="1613" y="439"/>
                  </a:lnTo>
                  <a:lnTo>
                    <a:pt x="1613" y="426"/>
                  </a:lnTo>
                  <a:lnTo>
                    <a:pt x="1609" y="412"/>
                  </a:lnTo>
                  <a:lnTo>
                    <a:pt x="1609" y="399"/>
                  </a:lnTo>
                  <a:lnTo>
                    <a:pt x="1607" y="384"/>
                  </a:lnTo>
                  <a:lnTo>
                    <a:pt x="1605" y="372"/>
                  </a:lnTo>
                  <a:lnTo>
                    <a:pt x="1603" y="357"/>
                  </a:lnTo>
                  <a:lnTo>
                    <a:pt x="1601" y="344"/>
                  </a:lnTo>
                  <a:lnTo>
                    <a:pt x="1600" y="330"/>
                  </a:lnTo>
                  <a:lnTo>
                    <a:pt x="1598" y="317"/>
                  </a:lnTo>
                  <a:lnTo>
                    <a:pt x="1596" y="304"/>
                  </a:lnTo>
                  <a:lnTo>
                    <a:pt x="1592" y="291"/>
                  </a:lnTo>
                  <a:lnTo>
                    <a:pt x="1592" y="275"/>
                  </a:lnTo>
                  <a:lnTo>
                    <a:pt x="1590" y="264"/>
                  </a:lnTo>
                  <a:lnTo>
                    <a:pt x="1588" y="251"/>
                  </a:lnTo>
                  <a:lnTo>
                    <a:pt x="1584" y="237"/>
                  </a:lnTo>
                  <a:lnTo>
                    <a:pt x="1582" y="224"/>
                  </a:lnTo>
                  <a:lnTo>
                    <a:pt x="1580" y="213"/>
                  </a:lnTo>
                  <a:lnTo>
                    <a:pt x="1579" y="199"/>
                  </a:lnTo>
                  <a:lnTo>
                    <a:pt x="1577" y="188"/>
                  </a:lnTo>
                  <a:lnTo>
                    <a:pt x="1577" y="176"/>
                  </a:lnTo>
                  <a:lnTo>
                    <a:pt x="1575" y="165"/>
                  </a:lnTo>
                  <a:lnTo>
                    <a:pt x="1571" y="154"/>
                  </a:lnTo>
                  <a:lnTo>
                    <a:pt x="1569" y="142"/>
                  </a:lnTo>
                  <a:lnTo>
                    <a:pt x="1569" y="131"/>
                  </a:lnTo>
                  <a:lnTo>
                    <a:pt x="1567" y="121"/>
                  </a:lnTo>
                  <a:lnTo>
                    <a:pt x="1565" y="112"/>
                  </a:lnTo>
                  <a:lnTo>
                    <a:pt x="1563" y="102"/>
                  </a:lnTo>
                  <a:lnTo>
                    <a:pt x="1561" y="93"/>
                  </a:lnTo>
                  <a:lnTo>
                    <a:pt x="1560" y="83"/>
                  </a:lnTo>
                  <a:lnTo>
                    <a:pt x="1558" y="74"/>
                  </a:lnTo>
                  <a:lnTo>
                    <a:pt x="1556" y="66"/>
                  </a:lnTo>
                  <a:lnTo>
                    <a:pt x="1554" y="60"/>
                  </a:lnTo>
                  <a:lnTo>
                    <a:pt x="1554" y="53"/>
                  </a:lnTo>
                  <a:lnTo>
                    <a:pt x="1552" y="45"/>
                  </a:lnTo>
                  <a:lnTo>
                    <a:pt x="1552" y="40"/>
                  </a:lnTo>
                  <a:lnTo>
                    <a:pt x="1550" y="34"/>
                  </a:lnTo>
                  <a:lnTo>
                    <a:pt x="1548" y="30"/>
                  </a:lnTo>
                  <a:lnTo>
                    <a:pt x="1546" y="22"/>
                  </a:lnTo>
                  <a:lnTo>
                    <a:pt x="1544" y="19"/>
                  </a:lnTo>
                  <a:lnTo>
                    <a:pt x="1541" y="13"/>
                  </a:lnTo>
                  <a:lnTo>
                    <a:pt x="1535" y="9"/>
                  </a:lnTo>
                  <a:lnTo>
                    <a:pt x="1529" y="7"/>
                  </a:lnTo>
                  <a:lnTo>
                    <a:pt x="1522" y="5"/>
                  </a:lnTo>
                  <a:lnTo>
                    <a:pt x="1516" y="3"/>
                  </a:lnTo>
                  <a:lnTo>
                    <a:pt x="1510" y="3"/>
                  </a:lnTo>
                  <a:lnTo>
                    <a:pt x="1504" y="1"/>
                  </a:lnTo>
                  <a:lnTo>
                    <a:pt x="1499" y="1"/>
                  </a:lnTo>
                  <a:lnTo>
                    <a:pt x="1493" y="1"/>
                  </a:lnTo>
                  <a:lnTo>
                    <a:pt x="1485" y="1"/>
                  </a:lnTo>
                  <a:lnTo>
                    <a:pt x="1480" y="1"/>
                  </a:lnTo>
                  <a:lnTo>
                    <a:pt x="1474" y="1"/>
                  </a:lnTo>
                  <a:lnTo>
                    <a:pt x="1464" y="0"/>
                  </a:lnTo>
                  <a:lnTo>
                    <a:pt x="1457" y="0"/>
                  </a:lnTo>
                  <a:lnTo>
                    <a:pt x="1449" y="0"/>
                  </a:lnTo>
                  <a:lnTo>
                    <a:pt x="1442" y="0"/>
                  </a:lnTo>
                  <a:lnTo>
                    <a:pt x="1432" y="0"/>
                  </a:lnTo>
                  <a:lnTo>
                    <a:pt x="1425" y="0"/>
                  </a:lnTo>
                  <a:lnTo>
                    <a:pt x="1417" y="0"/>
                  </a:lnTo>
                  <a:lnTo>
                    <a:pt x="1409" y="1"/>
                  </a:lnTo>
                  <a:lnTo>
                    <a:pt x="1400" y="1"/>
                  </a:lnTo>
                  <a:lnTo>
                    <a:pt x="1390" y="1"/>
                  </a:lnTo>
                  <a:lnTo>
                    <a:pt x="1381" y="3"/>
                  </a:lnTo>
                  <a:lnTo>
                    <a:pt x="1373" y="3"/>
                  </a:lnTo>
                  <a:lnTo>
                    <a:pt x="1364" y="3"/>
                  </a:lnTo>
                  <a:lnTo>
                    <a:pt x="1354" y="3"/>
                  </a:lnTo>
                  <a:lnTo>
                    <a:pt x="1347" y="5"/>
                  </a:lnTo>
                  <a:lnTo>
                    <a:pt x="1337" y="7"/>
                  </a:lnTo>
                  <a:lnTo>
                    <a:pt x="1328" y="7"/>
                  </a:lnTo>
                  <a:lnTo>
                    <a:pt x="1318" y="7"/>
                  </a:lnTo>
                  <a:lnTo>
                    <a:pt x="1310" y="9"/>
                  </a:lnTo>
                  <a:lnTo>
                    <a:pt x="1301" y="9"/>
                  </a:lnTo>
                  <a:lnTo>
                    <a:pt x="1291" y="9"/>
                  </a:lnTo>
                  <a:lnTo>
                    <a:pt x="1284" y="11"/>
                  </a:lnTo>
                  <a:lnTo>
                    <a:pt x="1274" y="11"/>
                  </a:lnTo>
                  <a:lnTo>
                    <a:pt x="1267" y="13"/>
                  </a:lnTo>
                  <a:lnTo>
                    <a:pt x="1257" y="13"/>
                  </a:lnTo>
                  <a:lnTo>
                    <a:pt x="1250" y="15"/>
                  </a:lnTo>
                  <a:lnTo>
                    <a:pt x="1242" y="15"/>
                  </a:lnTo>
                  <a:lnTo>
                    <a:pt x="1234" y="17"/>
                  </a:lnTo>
                  <a:lnTo>
                    <a:pt x="1227" y="17"/>
                  </a:lnTo>
                  <a:lnTo>
                    <a:pt x="1219" y="19"/>
                  </a:lnTo>
                  <a:lnTo>
                    <a:pt x="1213" y="20"/>
                  </a:lnTo>
                  <a:lnTo>
                    <a:pt x="1206" y="20"/>
                  </a:lnTo>
                  <a:lnTo>
                    <a:pt x="1198" y="20"/>
                  </a:lnTo>
                  <a:lnTo>
                    <a:pt x="1192" y="22"/>
                  </a:lnTo>
                  <a:lnTo>
                    <a:pt x="1187" y="22"/>
                  </a:lnTo>
                  <a:lnTo>
                    <a:pt x="1181" y="24"/>
                  </a:lnTo>
                  <a:lnTo>
                    <a:pt x="1175" y="24"/>
                  </a:lnTo>
                  <a:lnTo>
                    <a:pt x="1172" y="24"/>
                  </a:lnTo>
                  <a:lnTo>
                    <a:pt x="1168" y="26"/>
                  </a:lnTo>
                  <a:lnTo>
                    <a:pt x="1164" y="26"/>
                  </a:lnTo>
                  <a:lnTo>
                    <a:pt x="1156" y="26"/>
                  </a:lnTo>
                  <a:lnTo>
                    <a:pt x="1153" y="28"/>
                  </a:lnTo>
                  <a:lnTo>
                    <a:pt x="1149" y="28"/>
                  </a:lnTo>
                  <a:lnTo>
                    <a:pt x="1149" y="30"/>
                  </a:lnTo>
                  <a:lnTo>
                    <a:pt x="858" y="178"/>
                  </a:lnTo>
                  <a:lnTo>
                    <a:pt x="858" y="178"/>
                  </a:lnTo>
                  <a:close/>
                </a:path>
              </a:pathLst>
            </a:custGeom>
            <a:solidFill>
              <a:srgbClr val="EAEE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4589" y="2013"/>
              <a:ext cx="801" cy="132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1353" y="4"/>
                </a:cxn>
                <a:cxn ang="0">
                  <a:pos x="1248" y="8"/>
                </a:cxn>
                <a:cxn ang="0">
                  <a:pos x="1121" y="12"/>
                </a:cxn>
                <a:cxn ang="0">
                  <a:pos x="976" y="19"/>
                </a:cxn>
                <a:cxn ang="0">
                  <a:pos x="820" y="25"/>
                </a:cxn>
                <a:cxn ang="0">
                  <a:pos x="662" y="35"/>
                </a:cxn>
                <a:cxn ang="0">
                  <a:pos x="508" y="40"/>
                </a:cxn>
                <a:cxn ang="0">
                  <a:pos x="366" y="50"/>
                </a:cxn>
                <a:cxn ang="0">
                  <a:pos x="242" y="57"/>
                </a:cxn>
                <a:cxn ang="0">
                  <a:pos x="143" y="65"/>
                </a:cxn>
                <a:cxn ang="0">
                  <a:pos x="77" y="74"/>
                </a:cxn>
                <a:cxn ang="0">
                  <a:pos x="50" y="82"/>
                </a:cxn>
                <a:cxn ang="0">
                  <a:pos x="37" y="101"/>
                </a:cxn>
                <a:cxn ang="0">
                  <a:pos x="21" y="132"/>
                </a:cxn>
                <a:cxn ang="0">
                  <a:pos x="10" y="170"/>
                </a:cxn>
                <a:cxn ang="0">
                  <a:pos x="2" y="206"/>
                </a:cxn>
                <a:cxn ang="0">
                  <a:pos x="0" y="236"/>
                </a:cxn>
                <a:cxn ang="0">
                  <a:pos x="19" y="261"/>
                </a:cxn>
                <a:cxn ang="0">
                  <a:pos x="44" y="263"/>
                </a:cxn>
                <a:cxn ang="0">
                  <a:pos x="84" y="263"/>
                </a:cxn>
                <a:cxn ang="0">
                  <a:pos x="139" y="263"/>
                </a:cxn>
                <a:cxn ang="0">
                  <a:pos x="208" y="263"/>
                </a:cxn>
                <a:cxn ang="0">
                  <a:pos x="286" y="261"/>
                </a:cxn>
                <a:cxn ang="0">
                  <a:pos x="377" y="259"/>
                </a:cxn>
                <a:cxn ang="0">
                  <a:pos x="472" y="255"/>
                </a:cxn>
                <a:cxn ang="0">
                  <a:pos x="573" y="253"/>
                </a:cxn>
                <a:cxn ang="0">
                  <a:pos x="679" y="248"/>
                </a:cxn>
                <a:cxn ang="0">
                  <a:pos x="788" y="242"/>
                </a:cxn>
                <a:cxn ang="0">
                  <a:pos x="896" y="234"/>
                </a:cxn>
                <a:cxn ang="0">
                  <a:pos x="1005" y="227"/>
                </a:cxn>
                <a:cxn ang="0">
                  <a:pos x="1067" y="215"/>
                </a:cxn>
                <a:cxn ang="0">
                  <a:pos x="1102" y="189"/>
                </a:cxn>
                <a:cxn ang="0">
                  <a:pos x="1132" y="160"/>
                </a:cxn>
                <a:cxn ang="0">
                  <a:pos x="1176" y="149"/>
                </a:cxn>
                <a:cxn ang="0">
                  <a:pos x="1231" y="143"/>
                </a:cxn>
                <a:cxn ang="0">
                  <a:pos x="1284" y="139"/>
                </a:cxn>
                <a:cxn ang="0">
                  <a:pos x="1332" y="137"/>
                </a:cxn>
                <a:cxn ang="0">
                  <a:pos x="1377" y="139"/>
                </a:cxn>
                <a:cxn ang="0">
                  <a:pos x="1421" y="139"/>
                </a:cxn>
                <a:cxn ang="0">
                  <a:pos x="1459" y="143"/>
                </a:cxn>
                <a:cxn ang="0">
                  <a:pos x="1492" y="145"/>
                </a:cxn>
                <a:cxn ang="0">
                  <a:pos x="1522" y="147"/>
                </a:cxn>
                <a:cxn ang="0">
                  <a:pos x="1547" y="151"/>
                </a:cxn>
                <a:cxn ang="0">
                  <a:pos x="1579" y="152"/>
                </a:cxn>
                <a:cxn ang="0">
                  <a:pos x="1596" y="149"/>
                </a:cxn>
                <a:cxn ang="0">
                  <a:pos x="1604" y="126"/>
                </a:cxn>
                <a:cxn ang="0">
                  <a:pos x="1598" y="95"/>
                </a:cxn>
                <a:cxn ang="0">
                  <a:pos x="1583" y="63"/>
                </a:cxn>
                <a:cxn ang="0">
                  <a:pos x="1552" y="31"/>
                </a:cxn>
                <a:cxn ang="0">
                  <a:pos x="1514" y="8"/>
                </a:cxn>
                <a:cxn ang="0">
                  <a:pos x="1482" y="0"/>
                </a:cxn>
                <a:cxn ang="0">
                  <a:pos x="1459" y="0"/>
                </a:cxn>
              </a:cxnLst>
              <a:rect l="0" t="0" r="r" b="b"/>
              <a:pathLst>
                <a:path w="1604" h="265">
                  <a:moveTo>
                    <a:pt x="1459" y="0"/>
                  </a:moveTo>
                  <a:lnTo>
                    <a:pt x="1452" y="0"/>
                  </a:lnTo>
                  <a:lnTo>
                    <a:pt x="1446" y="0"/>
                  </a:lnTo>
                  <a:lnTo>
                    <a:pt x="1436" y="0"/>
                  </a:lnTo>
                  <a:lnTo>
                    <a:pt x="1427" y="0"/>
                  </a:lnTo>
                  <a:lnTo>
                    <a:pt x="1414" y="0"/>
                  </a:lnTo>
                  <a:lnTo>
                    <a:pt x="1400" y="2"/>
                  </a:lnTo>
                  <a:lnTo>
                    <a:pt x="1387" y="2"/>
                  </a:lnTo>
                  <a:lnTo>
                    <a:pt x="1372" y="4"/>
                  </a:lnTo>
                  <a:lnTo>
                    <a:pt x="1353" y="4"/>
                  </a:lnTo>
                  <a:lnTo>
                    <a:pt x="1334" y="4"/>
                  </a:lnTo>
                  <a:lnTo>
                    <a:pt x="1315" y="6"/>
                  </a:lnTo>
                  <a:lnTo>
                    <a:pt x="1294" y="6"/>
                  </a:lnTo>
                  <a:lnTo>
                    <a:pt x="1271" y="6"/>
                  </a:lnTo>
                  <a:lnTo>
                    <a:pt x="1248" y="8"/>
                  </a:lnTo>
                  <a:lnTo>
                    <a:pt x="1223" y="10"/>
                  </a:lnTo>
                  <a:lnTo>
                    <a:pt x="1201" y="10"/>
                  </a:lnTo>
                  <a:lnTo>
                    <a:pt x="1174" y="10"/>
                  </a:lnTo>
                  <a:lnTo>
                    <a:pt x="1147" y="12"/>
                  </a:lnTo>
                  <a:lnTo>
                    <a:pt x="1121" y="12"/>
                  </a:lnTo>
                  <a:lnTo>
                    <a:pt x="1092" y="14"/>
                  </a:lnTo>
                  <a:lnTo>
                    <a:pt x="1064" y="16"/>
                  </a:lnTo>
                  <a:lnTo>
                    <a:pt x="1033" y="17"/>
                  </a:lnTo>
                  <a:lnTo>
                    <a:pt x="1005" y="17"/>
                  </a:lnTo>
                  <a:lnTo>
                    <a:pt x="976" y="19"/>
                  </a:lnTo>
                  <a:lnTo>
                    <a:pt x="944" y="21"/>
                  </a:lnTo>
                  <a:lnTo>
                    <a:pt x="915" y="23"/>
                  </a:lnTo>
                  <a:lnTo>
                    <a:pt x="883" y="23"/>
                  </a:lnTo>
                  <a:lnTo>
                    <a:pt x="852" y="25"/>
                  </a:lnTo>
                  <a:lnTo>
                    <a:pt x="820" y="25"/>
                  </a:lnTo>
                  <a:lnTo>
                    <a:pt x="790" y="29"/>
                  </a:lnTo>
                  <a:lnTo>
                    <a:pt x="757" y="29"/>
                  </a:lnTo>
                  <a:lnTo>
                    <a:pt x="727" y="31"/>
                  </a:lnTo>
                  <a:lnTo>
                    <a:pt x="695" y="33"/>
                  </a:lnTo>
                  <a:lnTo>
                    <a:pt x="662" y="35"/>
                  </a:lnTo>
                  <a:lnTo>
                    <a:pt x="632" y="35"/>
                  </a:lnTo>
                  <a:lnTo>
                    <a:pt x="600" y="36"/>
                  </a:lnTo>
                  <a:lnTo>
                    <a:pt x="569" y="38"/>
                  </a:lnTo>
                  <a:lnTo>
                    <a:pt x="539" y="40"/>
                  </a:lnTo>
                  <a:lnTo>
                    <a:pt x="508" y="40"/>
                  </a:lnTo>
                  <a:lnTo>
                    <a:pt x="480" y="44"/>
                  </a:lnTo>
                  <a:lnTo>
                    <a:pt x="451" y="44"/>
                  </a:lnTo>
                  <a:lnTo>
                    <a:pt x="423" y="46"/>
                  </a:lnTo>
                  <a:lnTo>
                    <a:pt x="394" y="48"/>
                  </a:lnTo>
                  <a:lnTo>
                    <a:pt x="366" y="50"/>
                  </a:lnTo>
                  <a:lnTo>
                    <a:pt x="339" y="52"/>
                  </a:lnTo>
                  <a:lnTo>
                    <a:pt x="314" y="52"/>
                  </a:lnTo>
                  <a:lnTo>
                    <a:pt x="290" y="54"/>
                  </a:lnTo>
                  <a:lnTo>
                    <a:pt x="267" y="57"/>
                  </a:lnTo>
                  <a:lnTo>
                    <a:pt x="242" y="57"/>
                  </a:lnTo>
                  <a:lnTo>
                    <a:pt x="221" y="59"/>
                  </a:lnTo>
                  <a:lnTo>
                    <a:pt x="198" y="61"/>
                  </a:lnTo>
                  <a:lnTo>
                    <a:pt x="179" y="63"/>
                  </a:lnTo>
                  <a:lnTo>
                    <a:pt x="160" y="63"/>
                  </a:lnTo>
                  <a:lnTo>
                    <a:pt x="143" y="65"/>
                  </a:lnTo>
                  <a:lnTo>
                    <a:pt x="126" y="67"/>
                  </a:lnTo>
                  <a:lnTo>
                    <a:pt x="113" y="69"/>
                  </a:lnTo>
                  <a:lnTo>
                    <a:pt x="99" y="71"/>
                  </a:lnTo>
                  <a:lnTo>
                    <a:pt x="86" y="73"/>
                  </a:lnTo>
                  <a:lnTo>
                    <a:pt x="77" y="74"/>
                  </a:lnTo>
                  <a:lnTo>
                    <a:pt x="67" y="74"/>
                  </a:lnTo>
                  <a:lnTo>
                    <a:pt x="59" y="76"/>
                  </a:lnTo>
                  <a:lnTo>
                    <a:pt x="56" y="78"/>
                  </a:lnTo>
                  <a:lnTo>
                    <a:pt x="50" y="80"/>
                  </a:lnTo>
                  <a:lnTo>
                    <a:pt x="50" y="82"/>
                  </a:lnTo>
                  <a:lnTo>
                    <a:pt x="46" y="84"/>
                  </a:lnTo>
                  <a:lnTo>
                    <a:pt x="44" y="88"/>
                  </a:lnTo>
                  <a:lnTo>
                    <a:pt x="42" y="92"/>
                  </a:lnTo>
                  <a:lnTo>
                    <a:pt x="38" y="97"/>
                  </a:lnTo>
                  <a:lnTo>
                    <a:pt x="37" y="101"/>
                  </a:lnTo>
                  <a:lnTo>
                    <a:pt x="33" y="107"/>
                  </a:lnTo>
                  <a:lnTo>
                    <a:pt x="31" y="113"/>
                  </a:lnTo>
                  <a:lnTo>
                    <a:pt x="27" y="120"/>
                  </a:lnTo>
                  <a:lnTo>
                    <a:pt x="25" y="126"/>
                  </a:lnTo>
                  <a:lnTo>
                    <a:pt x="21" y="132"/>
                  </a:lnTo>
                  <a:lnTo>
                    <a:pt x="19" y="139"/>
                  </a:lnTo>
                  <a:lnTo>
                    <a:pt x="16" y="147"/>
                  </a:lnTo>
                  <a:lnTo>
                    <a:pt x="14" y="154"/>
                  </a:lnTo>
                  <a:lnTo>
                    <a:pt x="12" y="162"/>
                  </a:lnTo>
                  <a:lnTo>
                    <a:pt x="10" y="170"/>
                  </a:lnTo>
                  <a:lnTo>
                    <a:pt x="8" y="177"/>
                  </a:lnTo>
                  <a:lnTo>
                    <a:pt x="6" y="185"/>
                  </a:lnTo>
                  <a:lnTo>
                    <a:pt x="4" y="190"/>
                  </a:lnTo>
                  <a:lnTo>
                    <a:pt x="2" y="198"/>
                  </a:lnTo>
                  <a:lnTo>
                    <a:pt x="2" y="206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2"/>
                  </a:lnTo>
                  <a:lnTo>
                    <a:pt x="0" y="236"/>
                  </a:lnTo>
                  <a:lnTo>
                    <a:pt x="2" y="242"/>
                  </a:lnTo>
                  <a:lnTo>
                    <a:pt x="4" y="246"/>
                  </a:lnTo>
                  <a:lnTo>
                    <a:pt x="6" y="251"/>
                  </a:lnTo>
                  <a:lnTo>
                    <a:pt x="10" y="257"/>
                  </a:lnTo>
                  <a:lnTo>
                    <a:pt x="19" y="261"/>
                  </a:lnTo>
                  <a:lnTo>
                    <a:pt x="21" y="261"/>
                  </a:lnTo>
                  <a:lnTo>
                    <a:pt x="29" y="263"/>
                  </a:lnTo>
                  <a:lnTo>
                    <a:pt x="33" y="263"/>
                  </a:lnTo>
                  <a:lnTo>
                    <a:pt x="38" y="263"/>
                  </a:lnTo>
                  <a:lnTo>
                    <a:pt x="44" y="263"/>
                  </a:lnTo>
                  <a:lnTo>
                    <a:pt x="52" y="263"/>
                  </a:lnTo>
                  <a:lnTo>
                    <a:pt x="57" y="263"/>
                  </a:lnTo>
                  <a:lnTo>
                    <a:pt x="67" y="263"/>
                  </a:lnTo>
                  <a:lnTo>
                    <a:pt x="75" y="263"/>
                  </a:lnTo>
                  <a:lnTo>
                    <a:pt x="84" y="263"/>
                  </a:lnTo>
                  <a:lnTo>
                    <a:pt x="94" y="263"/>
                  </a:lnTo>
                  <a:lnTo>
                    <a:pt x="105" y="263"/>
                  </a:lnTo>
                  <a:lnTo>
                    <a:pt x="115" y="263"/>
                  </a:lnTo>
                  <a:lnTo>
                    <a:pt x="128" y="265"/>
                  </a:lnTo>
                  <a:lnTo>
                    <a:pt x="139" y="263"/>
                  </a:lnTo>
                  <a:lnTo>
                    <a:pt x="153" y="263"/>
                  </a:lnTo>
                  <a:lnTo>
                    <a:pt x="164" y="263"/>
                  </a:lnTo>
                  <a:lnTo>
                    <a:pt x="179" y="263"/>
                  </a:lnTo>
                  <a:lnTo>
                    <a:pt x="193" y="263"/>
                  </a:lnTo>
                  <a:lnTo>
                    <a:pt x="208" y="263"/>
                  </a:lnTo>
                  <a:lnTo>
                    <a:pt x="223" y="263"/>
                  </a:lnTo>
                  <a:lnTo>
                    <a:pt x="238" y="263"/>
                  </a:lnTo>
                  <a:lnTo>
                    <a:pt x="253" y="261"/>
                  </a:lnTo>
                  <a:lnTo>
                    <a:pt x="269" y="261"/>
                  </a:lnTo>
                  <a:lnTo>
                    <a:pt x="286" y="261"/>
                  </a:lnTo>
                  <a:lnTo>
                    <a:pt x="303" y="261"/>
                  </a:lnTo>
                  <a:lnTo>
                    <a:pt x="320" y="259"/>
                  </a:lnTo>
                  <a:lnTo>
                    <a:pt x="339" y="259"/>
                  </a:lnTo>
                  <a:lnTo>
                    <a:pt x="356" y="259"/>
                  </a:lnTo>
                  <a:lnTo>
                    <a:pt x="377" y="259"/>
                  </a:lnTo>
                  <a:lnTo>
                    <a:pt x="394" y="259"/>
                  </a:lnTo>
                  <a:lnTo>
                    <a:pt x="413" y="259"/>
                  </a:lnTo>
                  <a:lnTo>
                    <a:pt x="432" y="257"/>
                  </a:lnTo>
                  <a:lnTo>
                    <a:pt x="451" y="257"/>
                  </a:lnTo>
                  <a:lnTo>
                    <a:pt x="472" y="255"/>
                  </a:lnTo>
                  <a:lnTo>
                    <a:pt x="491" y="255"/>
                  </a:lnTo>
                  <a:lnTo>
                    <a:pt x="512" y="253"/>
                  </a:lnTo>
                  <a:lnTo>
                    <a:pt x="533" y="253"/>
                  </a:lnTo>
                  <a:lnTo>
                    <a:pt x="552" y="253"/>
                  </a:lnTo>
                  <a:lnTo>
                    <a:pt x="573" y="253"/>
                  </a:lnTo>
                  <a:lnTo>
                    <a:pt x="594" y="251"/>
                  </a:lnTo>
                  <a:lnTo>
                    <a:pt x="617" y="251"/>
                  </a:lnTo>
                  <a:lnTo>
                    <a:pt x="638" y="249"/>
                  </a:lnTo>
                  <a:lnTo>
                    <a:pt x="659" y="248"/>
                  </a:lnTo>
                  <a:lnTo>
                    <a:pt x="679" y="248"/>
                  </a:lnTo>
                  <a:lnTo>
                    <a:pt x="702" y="248"/>
                  </a:lnTo>
                  <a:lnTo>
                    <a:pt x="723" y="246"/>
                  </a:lnTo>
                  <a:lnTo>
                    <a:pt x="746" y="244"/>
                  </a:lnTo>
                  <a:lnTo>
                    <a:pt x="767" y="242"/>
                  </a:lnTo>
                  <a:lnTo>
                    <a:pt x="788" y="242"/>
                  </a:lnTo>
                  <a:lnTo>
                    <a:pt x="811" y="240"/>
                  </a:lnTo>
                  <a:lnTo>
                    <a:pt x="832" y="238"/>
                  </a:lnTo>
                  <a:lnTo>
                    <a:pt x="854" y="236"/>
                  </a:lnTo>
                  <a:lnTo>
                    <a:pt x="875" y="236"/>
                  </a:lnTo>
                  <a:lnTo>
                    <a:pt x="896" y="234"/>
                  </a:lnTo>
                  <a:lnTo>
                    <a:pt x="919" y="232"/>
                  </a:lnTo>
                  <a:lnTo>
                    <a:pt x="940" y="230"/>
                  </a:lnTo>
                  <a:lnTo>
                    <a:pt x="963" y="230"/>
                  </a:lnTo>
                  <a:lnTo>
                    <a:pt x="984" y="229"/>
                  </a:lnTo>
                  <a:lnTo>
                    <a:pt x="1005" y="227"/>
                  </a:lnTo>
                  <a:lnTo>
                    <a:pt x="1026" y="225"/>
                  </a:lnTo>
                  <a:lnTo>
                    <a:pt x="1048" y="225"/>
                  </a:lnTo>
                  <a:lnTo>
                    <a:pt x="1054" y="221"/>
                  </a:lnTo>
                  <a:lnTo>
                    <a:pt x="1062" y="219"/>
                  </a:lnTo>
                  <a:lnTo>
                    <a:pt x="1067" y="215"/>
                  </a:lnTo>
                  <a:lnTo>
                    <a:pt x="1075" y="211"/>
                  </a:lnTo>
                  <a:lnTo>
                    <a:pt x="1083" y="206"/>
                  </a:lnTo>
                  <a:lnTo>
                    <a:pt x="1088" y="200"/>
                  </a:lnTo>
                  <a:lnTo>
                    <a:pt x="1096" y="194"/>
                  </a:lnTo>
                  <a:lnTo>
                    <a:pt x="1102" y="189"/>
                  </a:lnTo>
                  <a:lnTo>
                    <a:pt x="1107" y="183"/>
                  </a:lnTo>
                  <a:lnTo>
                    <a:pt x="1115" y="175"/>
                  </a:lnTo>
                  <a:lnTo>
                    <a:pt x="1121" y="170"/>
                  </a:lnTo>
                  <a:lnTo>
                    <a:pt x="1126" y="166"/>
                  </a:lnTo>
                  <a:lnTo>
                    <a:pt x="1132" y="160"/>
                  </a:lnTo>
                  <a:lnTo>
                    <a:pt x="1140" y="156"/>
                  </a:lnTo>
                  <a:lnTo>
                    <a:pt x="1147" y="154"/>
                  </a:lnTo>
                  <a:lnTo>
                    <a:pt x="1155" y="152"/>
                  </a:lnTo>
                  <a:lnTo>
                    <a:pt x="1164" y="149"/>
                  </a:lnTo>
                  <a:lnTo>
                    <a:pt x="1176" y="149"/>
                  </a:lnTo>
                  <a:lnTo>
                    <a:pt x="1187" y="147"/>
                  </a:lnTo>
                  <a:lnTo>
                    <a:pt x="1199" y="147"/>
                  </a:lnTo>
                  <a:lnTo>
                    <a:pt x="1208" y="145"/>
                  </a:lnTo>
                  <a:lnTo>
                    <a:pt x="1220" y="143"/>
                  </a:lnTo>
                  <a:lnTo>
                    <a:pt x="1231" y="143"/>
                  </a:lnTo>
                  <a:lnTo>
                    <a:pt x="1242" y="143"/>
                  </a:lnTo>
                  <a:lnTo>
                    <a:pt x="1252" y="141"/>
                  </a:lnTo>
                  <a:lnTo>
                    <a:pt x="1263" y="141"/>
                  </a:lnTo>
                  <a:lnTo>
                    <a:pt x="1273" y="139"/>
                  </a:lnTo>
                  <a:lnTo>
                    <a:pt x="1284" y="139"/>
                  </a:lnTo>
                  <a:lnTo>
                    <a:pt x="1294" y="139"/>
                  </a:lnTo>
                  <a:lnTo>
                    <a:pt x="1303" y="139"/>
                  </a:lnTo>
                  <a:lnTo>
                    <a:pt x="1313" y="139"/>
                  </a:lnTo>
                  <a:lnTo>
                    <a:pt x="1324" y="139"/>
                  </a:lnTo>
                  <a:lnTo>
                    <a:pt x="1332" y="137"/>
                  </a:lnTo>
                  <a:lnTo>
                    <a:pt x="1343" y="137"/>
                  </a:lnTo>
                  <a:lnTo>
                    <a:pt x="1351" y="137"/>
                  </a:lnTo>
                  <a:lnTo>
                    <a:pt x="1360" y="137"/>
                  </a:lnTo>
                  <a:lnTo>
                    <a:pt x="1370" y="137"/>
                  </a:lnTo>
                  <a:lnTo>
                    <a:pt x="1377" y="139"/>
                  </a:lnTo>
                  <a:lnTo>
                    <a:pt x="1387" y="139"/>
                  </a:lnTo>
                  <a:lnTo>
                    <a:pt x="1396" y="139"/>
                  </a:lnTo>
                  <a:lnTo>
                    <a:pt x="1404" y="139"/>
                  </a:lnTo>
                  <a:lnTo>
                    <a:pt x="1412" y="139"/>
                  </a:lnTo>
                  <a:lnTo>
                    <a:pt x="1421" y="139"/>
                  </a:lnTo>
                  <a:lnTo>
                    <a:pt x="1429" y="141"/>
                  </a:lnTo>
                  <a:lnTo>
                    <a:pt x="1436" y="141"/>
                  </a:lnTo>
                  <a:lnTo>
                    <a:pt x="1444" y="141"/>
                  </a:lnTo>
                  <a:lnTo>
                    <a:pt x="1452" y="143"/>
                  </a:lnTo>
                  <a:lnTo>
                    <a:pt x="1459" y="143"/>
                  </a:lnTo>
                  <a:lnTo>
                    <a:pt x="1467" y="143"/>
                  </a:lnTo>
                  <a:lnTo>
                    <a:pt x="1473" y="143"/>
                  </a:lnTo>
                  <a:lnTo>
                    <a:pt x="1480" y="143"/>
                  </a:lnTo>
                  <a:lnTo>
                    <a:pt x="1486" y="145"/>
                  </a:lnTo>
                  <a:lnTo>
                    <a:pt x="1492" y="145"/>
                  </a:lnTo>
                  <a:lnTo>
                    <a:pt x="1499" y="145"/>
                  </a:lnTo>
                  <a:lnTo>
                    <a:pt x="1505" y="147"/>
                  </a:lnTo>
                  <a:lnTo>
                    <a:pt x="1512" y="147"/>
                  </a:lnTo>
                  <a:lnTo>
                    <a:pt x="1516" y="147"/>
                  </a:lnTo>
                  <a:lnTo>
                    <a:pt x="1522" y="147"/>
                  </a:lnTo>
                  <a:lnTo>
                    <a:pt x="1528" y="149"/>
                  </a:lnTo>
                  <a:lnTo>
                    <a:pt x="1533" y="149"/>
                  </a:lnTo>
                  <a:lnTo>
                    <a:pt x="1537" y="149"/>
                  </a:lnTo>
                  <a:lnTo>
                    <a:pt x="1543" y="149"/>
                  </a:lnTo>
                  <a:lnTo>
                    <a:pt x="1547" y="151"/>
                  </a:lnTo>
                  <a:lnTo>
                    <a:pt x="1552" y="151"/>
                  </a:lnTo>
                  <a:lnTo>
                    <a:pt x="1560" y="151"/>
                  </a:lnTo>
                  <a:lnTo>
                    <a:pt x="1566" y="152"/>
                  </a:lnTo>
                  <a:lnTo>
                    <a:pt x="1573" y="152"/>
                  </a:lnTo>
                  <a:lnTo>
                    <a:pt x="1579" y="152"/>
                  </a:lnTo>
                  <a:lnTo>
                    <a:pt x="1583" y="152"/>
                  </a:lnTo>
                  <a:lnTo>
                    <a:pt x="1587" y="152"/>
                  </a:lnTo>
                  <a:lnTo>
                    <a:pt x="1589" y="152"/>
                  </a:lnTo>
                  <a:lnTo>
                    <a:pt x="1592" y="152"/>
                  </a:lnTo>
                  <a:lnTo>
                    <a:pt x="1596" y="149"/>
                  </a:lnTo>
                  <a:lnTo>
                    <a:pt x="1598" y="145"/>
                  </a:lnTo>
                  <a:lnTo>
                    <a:pt x="1600" y="141"/>
                  </a:lnTo>
                  <a:lnTo>
                    <a:pt x="1602" y="137"/>
                  </a:lnTo>
                  <a:lnTo>
                    <a:pt x="1602" y="132"/>
                  </a:lnTo>
                  <a:lnTo>
                    <a:pt x="1604" y="126"/>
                  </a:lnTo>
                  <a:lnTo>
                    <a:pt x="1604" y="120"/>
                  </a:lnTo>
                  <a:lnTo>
                    <a:pt x="1604" y="114"/>
                  </a:lnTo>
                  <a:lnTo>
                    <a:pt x="1602" y="109"/>
                  </a:lnTo>
                  <a:lnTo>
                    <a:pt x="1600" y="103"/>
                  </a:lnTo>
                  <a:lnTo>
                    <a:pt x="1598" y="95"/>
                  </a:lnTo>
                  <a:lnTo>
                    <a:pt x="1596" y="90"/>
                  </a:lnTo>
                  <a:lnTo>
                    <a:pt x="1592" y="82"/>
                  </a:lnTo>
                  <a:lnTo>
                    <a:pt x="1589" y="74"/>
                  </a:lnTo>
                  <a:lnTo>
                    <a:pt x="1585" y="69"/>
                  </a:lnTo>
                  <a:lnTo>
                    <a:pt x="1583" y="63"/>
                  </a:lnTo>
                  <a:lnTo>
                    <a:pt x="1577" y="55"/>
                  </a:lnTo>
                  <a:lnTo>
                    <a:pt x="1571" y="50"/>
                  </a:lnTo>
                  <a:lnTo>
                    <a:pt x="1566" y="42"/>
                  </a:lnTo>
                  <a:lnTo>
                    <a:pt x="1560" y="36"/>
                  </a:lnTo>
                  <a:lnTo>
                    <a:pt x="1552" y="31"/>
                  </a:lnTo>
                  <a:lnTo>
                    <a:pt x="1547" y="25"/>
                  </a:lnTo>
                  <a:lnTo>
                    <a:pt x="1539" y="21"/>
                  </a:lnTo>
                  <a:lnTo>
                    <a:pt x="1531" y="17"/>
                  </a:lnTo>
                  <a:lnTo>
                    <a:pt x="1522" y="12"/>
                  </a:lnTo>
                  <a:lnTo>
                    <a:pt x="1514" y="8"/>
                  </a:lnTo>
                  <a:lnTo>
                    <a:pt x="1505" y="6"/>
                  </a:lnTo>
                  <a:lnTo>
                    <a:pt x="1497" y="4"/>
                  </a:lnTo>
                  <a:lnTo>
                    <a:pt x="1492" y="2"/>
                  </a:lnTo>
                  <a:lnTo>
                    <a:pt x="1488" y="0"/>
                  </a:lnTo>
                  <a:lnTo>
                    <a:pt x="1482" y="0"/>
                  </a:lnTo>
                  <a:lnTo>
                    <a:pt x="1478" y="0"/>
                  </a:lnTo>
                  <a:lnTo>
                    <a:pt x="1474" y="0"/>
                  </a:lnTo>
                  <a:lnTo>
                    <a:pt x="1469" y="0"/>
                  </a:lnTo>
                  <a:lnTo>
                    <a:pt x="1463" y="0"/>
                  </a:lnTo>
                  <a:lnTo>
                    <a:pt x="1459" y="0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EAEE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5214" y="2104"/>
              <a:ext cx="134" cy="45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205" y="0"/>
                </a:cxn>
                <a:cxn ang="0">
                  <a:pos x="194" y="0"/>
                </a:cxn>
                <a:cxn ang="0">
                  <a:pos x="179" y="0"/>
                </a:cxn>
                <a:cxn ang="0">
                  <a:pos x="165" y="2"/>
                </a:cxn>
                <a:cxn ang="0">
                  <a:pos x="148" y="2"/>
                </a:cxn>
                <a:cxn ang="0">
                  <a:pos x="133" y="2"/>
                </a:cxn>
                <a:cxn ang="0">
                  <a:pos x="118" y="4"/>
                </a:cxn>
                <a:cxn ang="0">
                  <a:pos x="103" y="4"/>
                </a:cxn>
                <a:cxn ang="0">
                  <a:pos x="85" y="6"/>
                </a:cxn>
                <a:cxn ang="0">
                  <a:pos x="72" y="7"/>
                </a:cxn>
                <a:cxn ang="0">
                  <a:pos x="57" y="9"/>
                </a:cxn>
                <a:cxn ang="0">
                  <a:pos x="46" y="11"/>
                </a:cxn>
                <a:cxn ang="0">
                  <a:pos x="34" y="13"/>
                </a:cxn>
                <a:cxn ang="0">
                  <a:pos x="23" y="19"/>
                </a:cxn>
                <a:cxn ang="0">
                  <a:pos x="11" y="30"/>
                </a:cxn>
                <a:cxn ang="0">
                  <a:pos x="4" y="44"/>
                </a:cxn>
                <a:cxn ang="0">
                  <a:pos x="0" y="59"/>
                </a:cxn>
                <a:cxn ang="0">
                  <a:pos x="6" y="68"/>
                </a:cxn>
                <a:cxn ang="0">
                  <a:pos x="11" y="76"/>
                </a:cxn>
                <a:cxn ang="0">
                  <a:pos x="19" y="82"/>
                </a:cxn>
                <a:cxn ang="0">
                  <a:pos x="27" y="85"/>
                </a:cxn>
                <a:cxn ang="0">
                  <a:pos x="40" y="87"/>
                </a:cxn>
                <a:cxn ang="0">
                  <a:pos x="55" y="89"/>
                </a:cxn>
                <a:cxn ang="0">
                  <a:pos x="68" y="89"/>
                </a:cxn>
                <a:cxn ang="0">
                  <a:pos x="76" y="89"/>
                </a:cxn>
                <a:cxn ang="0">
                  <a:pos x="85" y="89"/>
                </a:cxn>
                <a:cxn ang="0">
                  <a:pos x="97" y="89"/>
                </a:cxn>
                <a:cxn ang="0">
                  <a:pos x="106" y="89"/>
                </a:cxn>
                <a:cxn ang="0">
                  <a:pos x="118" y="89"/>
                </a:cxn>
                <a:cxn ang="0">
                  <a:pos x="127" y="87"/>
                </a:cxn>
                <a:cxn ang="0">
                  <a:pos x="139" y="87"/>
                </a:cxn>
                <a:cxn ang="0">
                  <a:pos x="150" y="87"/>
                </a:cxn>
                <a:cxn ang="0">
                  <a:pos x="160" y="87"/>
                </a:cxn>
                <a:cxn ang="0">
                  <a:pos x="171" y="85"/>
                </a:cxn>
                <a:cxn ang="0">
                  <a:pos x="181" y="85"/>
                </a:cxn>
                <a:cxn ang="0">
                  <a:pos x="190" y="84"/>
                </a:cxn>
                <a:cxn ang="0">
                  <a:pos x="200" y="84"/>
                </a:cxn>
                <a:cxn ang="0">
                  <a:pos x="209" y="82"/>
                </a:cxn>
                <a:cxn ang="0">
                  <a:pos x="219" y="82"/>
                </a:cxn>
                <a:cxn ang="0">
                  <a:pos x="230" y="80"/>
                </a:cxn>
                <a:cxn ang="0">
                  <a:pos x="243" y="78"/>
                </a:cxn>
                <a:cxn ang="0">
                  <a:pos x="253" y="76"/>
                </a:cxn>
                <a:cxn ang="0">
                  <a:pos x="260" y="76"/>
                </a:cxn>
                <a:cxn ang="0">
                  <a:pos x="262" y="72"/>
                </a:cxn>
                <a:cxn ang="0">
                  <a:pos x="266" y="65"/>
                </a:cxn>
                <a:cxn ang="0">
                  <a:pos x="266" y="53"/>
                </a:cxn>
                <a:cxn ang="0">
                  <a:pos x="264" y="42"/>
                </a:cxn>
                <a:cxn ang="0">
                  <a:pos x="260" y="28"/>
                </a:cxn>
                <a:cxn ang="0">
                  <a:pos x="255" y="15"/>
                </a:cxn>
                <a:cxn ang="0">
                  <a:pos x="245" y="6"/>
                </a:cxn>
                <a:cxn ang="0">
                  <a:pos x="230" y="0"/>
                </a:cxn>
                <a:cxn ang="0">
                  <a:pos x="222" y="0"/>
                </a:cxn>
              </a:cxnLst>
              <a:rect l="0" t="0" r="r" b="b"/>
              <a:pathLst>
                <a:path w="266" h="89">
                  <a:moveTo>
                    <a:pt x="222" y="0"/>
                  </a:moveTo>
                  <a:lnTo>
                    <a:pt x="217" y="0"/>
                  </a:lnTo>
                  <a:lnTo>
                    <a:pt x="211" y="0"/>
                  </a:lnTo>
                  <a:lnTo>
                    <a:pt x="205" y="0"/>
                  </a:lnTo>
                  <a:lnTo>
                    <a:pt x="200" y="0"/>
                  </a:lnTo>
                  <a:lnTo>
                    <a:pt x="194" y="0"/>
                  </a:lnTo>
                  <a:lnTo>
                    <a:pt x="186" y="0"/>
                  </a:lnTo>
                  <a:lnTo>
                    <a:pt x="179" y="0"/>
                  </a:lnTo>
                  <a:lnTo>
                    <a:pt x="173" y="2"/>
                  </a:lnTo>
                  <a:lnTo>
                    <a:pt x="165" y="2"/>
                  </a:lnTo>
                  <a:lnTo>
                    <a:pt x="158" y="2"/>
                  </a:lnTo>
                  <a:lnTo>
                    <a:pt x="148" y="2"/>
                  </a:lnTo>
                  <a:lnTo>
                    <a:pt x="143" y="2"/>
                  </a:lnTo>
                  <a:lnTo>
                    <a:pt x="133" y="2"/>
                  </a:lnTo>
                  <a:lnTo>
                    <a:pt x="125" y="2"/>
                  </a:lnTo>
                  <a:lnTo>
                    <a:pt x="118" y="4"/>
                  </a:lnTo>
                  <a:lnTo>
                    <a:pt x="110" y="4"/>
                  </a:lnTo>
                  <a:lnTo>
                    <a:pt x="103" y="4"/>
                  </a:lnTo>
                  <a:lnTo>
                    <a:pt x="93" y="6"/>
                  </a:lnTo>
                  <a:lnTo>
                    <a:pt x="85" y="6"/>
                  </a:lnTo>
                  <a:lnTo>
                    <a:pt x="80" y="7"/>
                  </a:lnTo>
                  <a:lnTo>
                    <a:pt x="72" y="7"/>
                  </a:lnTo>
                  <a:lnTo>
                    <a:pt x="65" y="7"/>
                  </a:lnTo>
                  <a:lnTo>
                    <a:pt x="57" y="9"/>
                  </a:lnTo>
                  <a:lnTo>
                    <a:pt x="51" y="11"/>
                  </a:lnTo>
                  <a:lnTo>
                    <a:pt x="46" y="11"/>
                  </a:lnTo>
                  <a:lnTo>
                    <a:pt x="40" y="13"/>
                  </a:lnTo>
                  <a:lnTo>
                    <a:pt x="34" y="13"/>
                  </a:lnTo>
                  <a:lnTo>
                    <a:pt x="30" y="15"/>
                  </a:lnTo>
                  <a:lnTo>
                    <a:pt x="23" y="19"/>
                  </a:lnTo>
                  <a:lnTo>
                    <a:pt x="19" y="23"/>
                  </a:lnTo>
                  <a:lnTo>
                    <a:pt x="11" y="30"/>
                  </a:lnTo>
                  <a:lnTo>
                    <a:pt x="8" y="36"/>
                  </a:lnTo>
                  <a:lnTo>
                    <a:pt x="4" y="44"/>
                  </a:lnTo>
                  <a:lnTo>
                    <a:pt x="2" y="51"/>
                  </a:lnTo>
                  <a:lnTo>
                    <a:pt x="0" y="59"/>
                  </a:lnTo>
                  <a:lnTo>
                    <a:pt x="4" y="65"/>
                  </a:lnTo>
                  <a:lnTo>
                    <a:pt x="6" y="68"/>
                  </a:lnTo>
                  <a:lnTo>
                    <a:pt x="8" y="74"/>
                  </a:lnTo>
                  <a:lnTo>
                    <a:pt x="11" y="76"/>
                  </a:lnTo>
                  <a:lnTo>
                    <a:pt x="17" y="82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7" y="85"/>
                  </a:lnTo>
                  <a:lnTo>
                    <a:pt x="34" y="87"/>
                  </a:lnTo>
                  <a:lnTo>
                    <a:pt x="40" y="87"/>
                  </a:lnTo>
                  <a:lnTo>
                    <a:pt x="47" y="87"/>
                  </a:lnTo>
                  <a:lnTo>
                    <a:pt x="55" y="89"/>
                  </a:lnTo>
                  <a:lnTo>
                    <a:pt x="63" y="89"/>
                  </a:lnTo>
                  <a:lnTo>
                    <a:pt x="68" y="89"/>
                  </a:lnTo>
                  <a:lnTo>
                    <a:pt x="72" y="89"/>
                  </a:lnTo>
                  <a:lnTo>
                    <a:pt x="76" y="89"/>
                  </a:lnTo>
                  <a:lnTo>
                    <a:pt x="82" y="89"/>
                  </a:lnTo>
                  <a:lnTo>
                    <a:pt x="85" y="89"/>
                  </a:lnTo>
                  <a:lnTo>
                    <a:pt x="91" y="89"/>
                  </a:lnTo>
                  <a:lnTo>
                    <a:pt x="97" y="89"/>
                  </a:lnTo>
                  <a:lnTo>
                    <a:pt x="103" y="89"/>
                  </a:lnTo>
                  <a:lnTo>
                    <a:pt x="106" y="89"/>
                  </a:lnTo>
                  <a:lnTo>
                    <a:pt x="112" y="89"/>
                  </a:lnTo>
                  <a:lnTo>
                    <a:pt x="118" y="89"/>
                  </a:lnTo>
                  <a:lnTo>
                    <a:pt x="124" y="89"/>
                  </a:lnTo>
                  <a:lnTo>
                    <a:pt x="127" y="87"/>
                  </a:lnTo>
                  <a:lnTo>
                    <a:pt x="133" y="87"/>
                  </a:lnTo>
                  <a:lnTo>
                    <a:pt x="139" y="87"/>
                  </a:lnTo>
                  <a:lnTo>
                    <a:pt x="144" y="87"/>
                  </a:lnTo>
                  <a:lnTo>
                    <a:pt x="150" y="87"/>
                  </a:lnTo>
                  <a:lnTo>
                    <a:pt x="154" y="87"/>
                  </a:lnTo>
                  <a:lnTo>
                    <a:pt x="160" y="87"/>
                  </a:lnTo>
                  <a:lnTo>
                    <a:pt x="165" y="87"/>
                  </a:lnTo>
                  <a:lnTo>
                    <a:pt x="171" y="85"/>
                  </a:lnTo>
                  <a:lnTo>
                    <a:pt x="177" y="85"/>
                  </a:lnTo>
                  <a:lnTo>
                    <a:pt x="181" y="85"/>
                  </a:lnTo>
                  <a:lnTo>
                    <a:pt x="186" y="85"/>
                  </a:lnTo>
                  <a:lnTo>
                    <a:pt x="190" y="84"/>
                  </a:lnTo>
                  <a:lnTo>
                    <a:pt x="196" y="84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9" y="82"/>
                  </a:lnTo>
                  <a:lnTo>
                    <a:pt x="215" y="82"/>
                  </a:lnTo>
                  <a:lnTo>
                    <a:pt x="219" y="82"/>
                  </a:lnTo>
                  <a:lnTo>
                    <a:pt x="222" y="82"/>
                  </a:lnTo>
                  <a:lnTo>
                    <a:pt x="230" y="80"/>
                  </a:lnTo>
                  <a:lnTo>
                    <a:pt x="238" y="80"/>
                  </a:lnTo>
                  <a:lnTo>
                    <a:pt x="243" y="78"/>
                  </a:lnTo>
                  <a:lnTo>
                    <a:pt x="249" y="78"/>
                  </a:lnTo>
                  <a:lnTo>
                    <a:pt x="253" y="76"/>
                  </a:lnTo>
                  <a:lnTo>
                    <a:pt x="257" y="76"/>
                  </a:lnTo>
                  <a:lnTo>
                    <a:pt x="260" y="76"/>
                  </a:lnTo>
                  <a:lnTo>
                    <a:pt x="262" y="76"/>
                  </a:lnTo>
                  <a:lnTo>
                    <a:pt x="262" y="72"/>
                  </a:lnTo>
                  <a:lnTo>
                    <a:pt x="264" y="70"/>
                  </a:lnTo>
                  <a:lnTo>
                    <a:pt x="266" y="65"/>
                  </a:lnTo>
                  <a:lnTo>
                    <a:pt x="266" y="61"/>
                  </a:lnTo>
                  <a:lnTo>
                    <a:pt x="266" y="53"/>
                  </a:lnTo>
                  <a:lnTo>
                    <a:pt x="266" y="47"/>
                  </a:lnTo>
                  <a:lnTo>
                    <a:pt x="264" y="42"/>
                  </a:lnTo>
                  <a:lnTo>
                    <a:pt x="264" y="36"/>
                  </a:lnTo>
                  <a:lnTo>
                    <a:pt x="260" y="28"/>
                  </a:lnTo>
                  <a:lnTo>
                    <a:pt x="259" y="21"/>
                  </a:lnTo>
                  <a:lnTo>
                    <a:pt x="255" y="15"/>
                  </a:lnTo>
                  <a:lnTo>
                    <a:pt x="251" y="11"/>
                  </a:lnTo>
                  <a:lnTo>
                    <a:pt x="245" y="6"/>
                  </a:lnTo>
                  <a:lnTo>
                    <a:pt x="238" y="2"/>
                  </a:lnTo>
                  <a:lnTo>
                    <a:pt x="230" y="0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9C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5214" y="2336"/>
              <a:ext cx="217" cy="119"/>
            </a:xfrm>
            <a:custGeom>
              <a:avLst/>
              <a:gdLst/>
              <a:ahLst/>
              <a:cxnLst>
                <a:cxn ang="0">
                  <a:pos x="357" y="0"/>
                </a:cxn>
                <a:cxn ang="0">
                  <a:pos x="337" y="0"/>
                </a:cxn>
                <a:cxn ang="0">
                  <a:pos x="316" y="0"/>
                </a:cxn>
                <a:cxn ang="0">
                  <a:pos x="293" y="0"/>
                </a:cxn>
                <a:cxn ang="0">
                  <a:pos x="268" y="0"/>
                </a:cxn>
                <a:cxn ang="0">
                  <a:pos x="240" y="2"/>
                </a:cxn>
                <a:cxn ang="0">
                  <a:pos x="213" y="4"/>
                </a:cxn>
                <a:cxn ang="0">
                  <a:pos x="184" y="6"/>
                </a:cxn>
                <a:cxn ang="0">
                  <a:pos x="158" y="8"/>
                </a:cxn>
                <a:cxn ang="0">
                  <a:pos x="131" y="9"/>
                </a:cxn>
                <a:cxn ang="0">
                  <a:pos x="106" y="13"/>
                </a:cxn>
                <a:cxn ang="0">
                  <a:pos x="85" y="17"/>
                </a:cxn>
                <a:cxn ang="0">
                  <a:pos x="66" y="21"/>
                </a:cxn>
                <a:cxn ang="0">
                  <a:pos x="42" y="30"/>
                </a:cxn>
                <a:cxn ang="0">
                  <a:pos x="23" y="49"/>
                </a:cxn>
                <a:cxn ang="0">
                  <a:pos x="11" y="68"/>
                </a:cxn>
                <a:cxn ang="0">
                  <a:pos x="4" y="95"/>
                </a:cxn>
                <a:cxn ang="0">
                  <a:pos x="0" y="122"/>
                </a:cxn>
                <a:cxn ang="0">
                  <a:pos x="0" y="148"/>
                </a:cxn>
                <a:cxn ang="0">
                  <a:pos x="6" y="173"/>
                </a:cxn>
                <a:cxn ang="0">
                  <a:pos x="13" y="196"/>
                </a:cxn>
                <a:cxn ang="0">
                  <a:pos x="30" y="213"/>
                </a:cxn>
                <a:cxn ang="0">
                  <a:pos x="49" y="219"/>
                </a:cxn>
                <a:cxn ang="0">
                  <a:pos x="70" y="224"/>
                </a:cxn>
                <a:cxn ang="0">
                  <a:pos x="99" y="228"/>
                </a:cxn>
                <a:cxn ang="0">
                  <a:pos x="127" y="232"/>
                </a:cxn>
                <a:cxn ang="0">
                  <a:pos x="160" y="234"/>
                </a:cxn>
                <a:cxn ang="0">
                  <a:pos x="194" y="236"/>
                </a:cxn>
                <a:cxn ang="0">
                  <a:pos x="230" y="236"/>
                </a:cxn>
                <a:cxn ang="0">
                  <a:pos x="264" y="236"/>
                </a:cxn>
                <a:cxn ang="0">
                  <a:pos x="299" y="236"/>
                </a:cxn>
                <a:cxn ang="0">
                  <a:pos x="331" y="234"/>
                </a:cxn>
                <a:cxn ang="0">
                  <a:pos x="359" y="232"/>
                </a:cxn>
                <a:cxn ang="0">
                  <a:pos x="384" y="230"/>
                </a:cxn>
                <a:cxn ang="0">
                  <a:pos x="405" y="228"/>
                </a:cxn>
                <a:cxn ang="0">
                  <a:pos x="428" y="222"/>
                </a:cxn>
                <a:cxn ang="0">
                  <a:pos x="434" y="211"/>
                </a:cxn>
                <a:cxn ang="0">
                  <a:pos x="434" y="188"/>
                </a:cxn>
                <a:cxn ang="0">
                  <a:pos x="434" y="156"/>
                </a:cxn>
                <a:cxn ang="0">
                  <a:pos x="432" y="133"/>
                </a:cxn>
                <a:cxn ang="0">
                  <a:pos x="432" y="114"/>
                </a:cxn>
                <a:cxn ang="0">
                  <a:pos x="430" y="97"/>
                </a:cxn>
                <a:cxn ang="0">
                  <a:pos x="428" y="78"/>
                </a:cxn>
                <a:cxn ang="0">
                  <a:pos x="424" y="47"/>
                </a:cxn>
                <a:cxn ang="0">
                  <a:pos x="418" y="21"/>
                </a:cxn>
                <a:cxn ang="0">
                  <a:pos x="405" y="4"/>
                </a:cxn>
                <a:cxn ang="0">
                  <a:pos x="382" y="0"/>
                </a:cxn>
                <a:cxn ang="0">
                  <a:pos x="375" y="2"/>
                </a:cxn>
              </a:cxnLst>
              <a:rect l="0" t="0" r="r" b="b"/>
              <a:pathLst>
                <a:path w="434" h="238">
                  <a:moveTo>
                    <a:pt x="375" y="2"/>
                  </a:moveTo>
                  <a:lnTo>
                    <a:pt x="371" y="0"/>
                  </a:lnTo>
                  <a:lnTo>
                    <a:pt x="365" y="0"/>
                  </a:lnTo>
                  <a:lnTo>
                    <a:pt x="357" y="0"/>
                  </a:lnTo>
                  <a:lnTo>
                    <a:pt x="350" y="0"/>
                  </a:lnTo>
                  <a:lnTo>
                    <a:pt x="346" y="0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1" y="0"/>
                  </a:lnTo>
                  <a:lnTo>
                    <a:pt x="327" y="0"/>
                  </a:lnTo>
                  <a:lnTo>
                    <a:pt x="321" y="0"/>
                  </a:lnTo>
                  <a:lnTo>
                    <a:pt x="316" y="0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299" y="0"/>
                  </a:lnTo>
                  <a:lnTo>
                    <a:pt x="293" y="0"/>
                  </a:lnTo>
                  <a:lnTo>
                    <a:pt x="287" y="0"/>
                  </a:lnTo>
                  <a:lnTo>
                    <a:pt x="279" y="0"/>
                  </a:lnTo>
                  <a:lnTo>
                    <a:pt x="274" y="0"/>
                  </a:lnTo>
                  <a:lnTo>
                    <a:pt x="268" y="0"/>
                  </a:lnTo>
                  <a:lnTo>
                    <a:pt x="262" y="0"/>
                  </a:lnTo>
                  <a:lnTo>
                    <a:pt x="255" y="0"/>
                  </a:lnTo>
                  <a:lnTo>
                    <a:pt x="247" y="0"/>
                  </a:lnTo>
                  <a:lnTo>
                    <a:pt x="240" y="2"/>
                  </a:lnTo>
                  <a:lnTo>
                    <a:pt x="234" y="2"/>
                  </a:lnTo>
                  <a:lnTo>
                    <a:pt x="226" y="2"/>
                  </a:lnTo>
                  <a:lnTo>
                    <a:pt x="221" y="4"/>
                  </a:lnTo>
                  <a:lnTo>
                    <a:pt x="213" y="4"/>
                  </a:lnTo>
                  <a:lnTo>
                    <a:pt x="207" y="4"/>
                  </a:lnTo>
                  <a:lnTo>
                    <a:pt x="200" y="4"/>
                  </a:lnTo>
                  <a:lnTo>
                    <a:pt x="192" y="4"/>
                  </a:lnTo>
                  <a:lnTo>
                    <a:pt x="184" y="6"/>
                  </a:lnTo>
                  <a:lnTo>
                    <a:pt x="179" y="6"/>
                  </a:lnTo>
                  <a:lnTo>
                    <a:pt x="171" y="6"/>
                  </a:lnTo>
                  <a:lnTo>
                    <a:pt x="165" y="8"/>
                  </a:lnTo>
                  <a:lnTo>
                    <a:pt x="158" y="8"/>
                  </a:lnTo>
                  <a:lnTo>
                    <a:pt x="152" y="9"/>
                  </a:lnTo>
                  <a:lnTo>
                    <a:pt x="144" y="9"/>
                  </a:lnTo>
                  <a:lnTo>
                    <a:pt x="137" y="9"/>
                  </a:lnTo>
                  <a:lnTo>
                    <a:pt x="131" y="9"/>
                  </a:lnTo>
                  <a:lnTo>
                    <a:pt x="125" y="11"/>
                  </a:lnTo>
                  <a:lnTo>
                    <a:pt x="118" y="11"/>
                  </a:lnTo>
                  <a:lnTo>
                    <a:pt x="112" y="13"/>
                  </a:lnTo>
                  <a:lnTo>
                    <a:pt x="106" y="13"/>
                  </a:lnTo>
                  <a:lnTo>
                    <a:pt x="103" y="15"/>
                  </a:lnTo>
                  <a:lnTo>
                    <a:pt x="95" y="15"/>
                  </a:lnTo>
                  <a:lnTo>
                    <a:pt x="89" y="17"/>
                  </a:lnTo>
                  <a:lnTo>
                    <a:pt x="85" y="17"/>
                  </a:lnTo>
                  <a:lnTo>
                    <a:pt x="80" y="19"/>
                  </a:lnTo>
                  <a:lnTo>
                    <a:pt x="74" y="19"/>
                  </a:lnTo>
                  <a:lnTo>
                    <a:pt x="70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53" y="25"/>
                  </a:lnTo>
                  <a:lnTo>
                    <a:pt x="47" y="28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2" y="38"/>
                  </a:lnTo>
                  <a:lnTo>
                    <a:pt x="25" y="46"/>
                  </a:lnTo>
                  <a:lnTo>
                    <a:pt x="23" y="49"/>
                  </a:lnTo>
                  <a:lnTo>
                    <a:pt x="19" y="53"/>
                  </a:lnTo>
                  <a:lnTo>
                    <a:pt x="17" y="59"/>
                  </a:lnTo>
                  <a:lnTo>
                    <a:pt x="15" y="65"/>
                  </a:lnTo>
                  <a:lnTo>
                    <a:pt x="11" y="68"/>
                  </a:lnTo>
                  <a:lnTo>
                    <a:pt x="9" y="76"/>
                  </a:lnTo>
                  <a:lnTo>
                    <a:pt x="8" y="82"/>
                  </a:lnTo>
                  <a:lnTo>
                    <a:pt x="6" y="87"/>
                  </a:lnTo>
                  <a:lnTo>
                    <a:pt x="4" y="95"/>
                  </a:lnTo>
                  <a:lnTo>
                    <a:pt x="4" y="101"/>
                  </a:lnTo>
                  <a:lnTo>
                    <a:pt x="2" y="108"/>
                  </a:lnTo>
                  <a:lnTo>
                    <a:pt x="2" y="114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0" y="135"/>
                  </a:lnTo>
                  <a:lnTo>
                    <a:pt x="0" y="141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2" y="160"/>
                  </a:lnTo>
                  <a:lnTo>
                    <a:pt x="4" y="167"/>
                  </a:lnTo>
                  <a:lnTo>
                    <a:pt x="6" y="173"/>
                  </a:lnTo>
                  <a:lnTo>
                    <a:pt x="6" y="179"/>
                  </a:lnTo>
                  <a:lnTo>
                    <a:pt x="9" y="184"/>
                  </a:lnTo>
                  <a:lnTo>
                    <a:pt x="11" y="190"/>
                  </a:lnTo>
                  <a:lnTo>
                    <a:pt x="13" y="196"/>
                  </a:lnTo>
                  <a:lnTo>
                    <a:pt x="17" y="200"/>
                  </a:lnTo>
                  <a:lnTo>
                    <a:pt x="21" y="203"/>
                  </a:lnTo>
                  <a:lnTo>
                    <a:pt x="27" y="209"/>
                  </a:lnTo>
                  <a:lnTo>
                    <a:pt x="30" y="213"/>
                  </a:lnTo>
                  <a:lnTo>
                    <a:pt x="36" y="215"/>
                  </a:lnTo>
                  <a:lnTo>
                    <a:pt x="40" y="217"/>
                  </a:lnTo>
                  <a:lnTo>
                    <a:pt x="46" y="219"/>
                  </a:lnTo>
                  <a:lnTo>
                    <a:pt x="49" y="219"/>
                  </a:lnTo>
                  <a:lnTo>
                    <a:pt x="55" y="221"/>
                  </a:lnTo>
                  <a:lnTo>
                    <a:pt x="59" y="222"/>
                  </a:lnTo>
                  <a:lnTo>
                    <a:pt x="65" y="224"/>
                  </a:lnTo>
                  <a:lnTo>
                    <a:pt x="70" y="224"/>
                  </a:lnTo>
                  <a:lnTo>
                    <a:pt x="78" y="226"/>
                  </a:lnTo>
                  <a:lnTo>
                    <a:pt x="84" y="226"/>
                  </a:lnTo>
                  <a:lnTo>
                    <a:pt x="91" y="228"/>
                  </a:lnTo>
                  <a:lnTo>
                    <a:pt x="99" y="228"/>
                  </a:lnTo>
                  <a:lnTo>
                    <a:pt x="106" y="230"/>
                  </a:lnTo>
                  <a:lnTo>
                    <a:pt x="112" y="230"/>
                  </a:lnTo>
                  <a:lnTo>
                    <a:pt x="120" y="230"/>
                  </a:lnTo>
                  <a:lnTo>
                    <a:pt x="127" y="232"/>
                  </a:lnTo>
                  <a:lnTo>
                    <a:pt x="137" y="232"/>
                  </a:lnTo>
                  <a:lnTo>
                    <a:pt x="143" y="232"/>
                  </a:lnTo>
                  <a:lnTo>
                    <a:pt x="152" y="234"/>
                  </a:lnTo>
                  <a:lnTo>
                    <a:pt x="160" y="234"/>
                  </a:lnTo>
                  <a:lnTo>
                    <a:pt x="169" y="236"/>
                  </a:lnTo>
                  <a:lnTo>
                    <a:pt x="177" y="236"/>
                  </a:lnTo>
                  <a:lnTo>
                    <a:pt x="186" y="236"/>
                  </a:lnTo>
                  <a:lnTo>
                    <a:pt x="194" y="236"/>
                  </a:lnTo>
                  <a:lnTo>
                    <a:pt x="203" y="236"/>
                  </a:lnTo>
                  <a:lnTo>
                    <a:pt x="211" y="236"/>
                  </a:lnTo>
                  <a:lnTo>
                    <a:pt x="221" y="236"/>
                  </a:lnTo>
                  <a:lnTo>
                    <a:pt x="230" y="236"/>
                  </a:lnTo>
                  <a:lnTo>
                    <a:pt x="240" y="238"/>
                  </a:lnTo>
                  <a:lnTo>
                    <a:pt x="247" y="236"/>
                  </a:lnTo>
                  <a:lnTo>
                    <a:pt x="257" y="236"/>
                  </a:lnTo>
                  <a:lnTo>
                    <a:pt x="264" y="236"/>
                  </a:lnTo>
                  <a:lnTo>
                    <a:pt x="274" y="236"/>
                  </a:lnTo>
                  <a:lnTo>
                    <a:pt x="281" y="236"/>
                  </a:lnTo>
                  <a:lnTo>
                    <a:pt x="291" y="236"/>
                  </a:lnTo>
                  <a:lnTo>
                    <a:pt x="299" y="236"/>
                  </a:lnTo>
                  <a:lnTo>
                    <a:pt x="308" y="236"/>
                  </a:lnTo>
                  <a:lnTo>
                    <a:pt x="314" y="236"/>
                  </a:lnTo>
                  <a:lnTo>
                    <a:pt x="323" y="236"/>
                  </a:lnTo>
                  <a:lnTo>
                    <a:pt x="331" y="234"/>
                  </a:lnTo>
                  <a:lnTo>
                    <a:pt x="338" y="234"/>
                  </a:lnTo>
                  <a:lnTo>
                    <a:pt x="346" y="234"/>
                  </a:lnTo>
                  <a:lnTo>
                    <a:pt x="354" y="234"/>
                  </a:lnTo>
                  <a:lnTo>
                    <a:pt x="359" y="232"/>
                  </a:lnTo>
                  <a:lnTo>
                    <a:pt x="367" y="232"/>
                  </a:lnTo>
                  <a:lnTo>
                    <a:pt x="373" y="232"/>
                  </a:lnTo>
                  <a:lnTo>
                    <a:pt x="378" y="230"/>
                  </a:lnTo>
                  <a:lnTo>
                    <a:pt x="384" y="230"/>
                  </a:lnTo>
                  <a:lnTo>
                    <a:pt x="392" y="230"/>
                  </a:lnTo>
                  <a:lnTo>
                    <a:pt x="396" y="230"/>
                  </a:lnTo>
                  <a:lnTo>
                    <a:pt x="401" y="228"/>
                  </a:lnTo>
                  <a:lnTo>
                    <a:pt x="405" y="228"/>
                  </a:lnTo>
                  <a:lnTo>
                    <a:pt x="411" y="228"/>
                  </a:lnTo>
                  <a:lnTo>
                    <a:pt x="416" y="226"/>
                  </a:lnTo>
                  <a:lnTo>
                    <a:pt x="424" y="224"/>
                  </a:lnTo>
                  <a:lnTo>
                    <a:pt x="428" y="222"/>
                  </a:lnTo>
                  <a:lnTo>
                    <a:pt x="430" y="222"/>
                  </a:lnTo>
                  <a:lnTo>
                    <a:pt x="432" y="219"/>
                  </a:lnTo>
                  <a:lnTo>
                    <a:pt x="432" y="217"/>
                  </a:lnTo>
                  <a:lnTo>
                    <a:pt x="434" y="211"/>
                  </a:lnTo>
                  <a:lnTo>
                    <a:pt x="434" y="207"/>
                  </a:lnTo>
                  <a:lnTo>
                    <a:pt x="434" y="202"/>
                  </a:lnTo>
                  <a:lnTo>
                    <a:pt x="434" y="196"/>
                  </a:lnTo>
                  <a:lnTo>
                    <a:pt x="434" y="188"/>
                  </a:lnTo>
                  <a:lnTo>
                    <a:pt x="434" y="183"/>
                  </a:lnTo>
                  <a:lnTo>
                    <a:pt x="434" y="173"/>
                  </a:lnTo>
                  <a:lnTo>
                    <a:pt x="434" y="165"/>
                  </a:lnTo>
                  <a:lnTo>
                    <a:pt x="434" y="156"/>
                  </a:lnTo>
                  <a:lnTo>
                    <a:pt x="434" y="148"/>
                  </a:lnTo>
                  <a:lnTo>
                    <a:pt x="434" y="143"/>
                  </a:lnTo>
                  <a:lnTo>
                    <a:pt x="434" y="137"/>
                  </a:lnTo>
                  <a:lnTo>
                    <a:pt x="432" y="133"/>
                  </a:lnTo>
                  <a:lnTo>
                    <a:pt x="432" y="129"/>
                  </a:lnTo>
                  <a:lnTo>
                    <a:pt x="432" y="124"/>
                  </a:lnTo>
                  <a:lnTo>
                    <a:pt x="432" y="120"/>
                  </a:lnTo>
                  <a:lnTo>
                    <a:pt x="432" y="114"/>
                  </a:lnTo>
                  <a:lnTo>
                    <a:pt x="432" y="110"/>
                  </a:lnTo>
                  <a:lnTo>
                    <a:pt x="430" y="106"/>
                  </a:lnTo>
                  <a:lnTo>
                    <a:pt x="430" y="101"/>
                  </a:lnTo>
                  <a:lnTo>
                    <a:pt x="430" y="97"/>
                  </a:lnTo>
                  <a:lnTo>
                    <a:pt x="430" y="91"/>
                  </a:lnTo>
                  <a:lnTo>
                    <a:pt x="428" y="86"/>
                  </a:lnTo>
                  <a:lnTo>
                    <a:pt x="428" y="82"/>
                  </a:lnTo>
                  <a:lnTo>
                    <a:pt x="428" y="78"/>
                  </a:lnTo>
                  <a:lnTo>
                    <a:pt x="428" y="74"/>
                  </a:lnTo>
                  <a:lnTo>
                    <a:pt x="426" y="65"/>
                  </a:lnTo>
                  <a:lnTo>
                    <a:pt x="424" y="57"/>
                  </a:lnTo>
                  <a:lnTo>
                    <a:pt x="424" y="47"/>
                  </a:lnTo>
                  <a:lnTo>
                    <a:pt x="422" y="42"/>
                  </a:lnTo>
                  <a:lnTo>
                    <a:pt x="422" y="34"/>
                  </a:lnTo>
                  <a:lnTo>
                    <a:pt x="420" y="28"/>
                  </a:lnTo>
                  <a:lnTo>
                    <a:pt x="418" y="21"/>
                  </a:lnTo>
                  <a:lnTo>
                    <a:pt x="416" y="17"/>
                  </a:lnTo>
                  <a:lnTo>
                    <a:pt x="415" y="9"/>
                  </a:lnTo>
                  <a:lnTo>
                    <a:pt x="413" y="6"/>
                  </a:lnTo>
                  <a:lnTo>
                    <a:pt x="405" y="4"/>
                  </a:lnTo>
                  <a:lnTo>
                    <a:pt x="399" y="2"/>
                  </a:lnTo>
                  <a:lnTo>
                    <a:pt x="392" y="0"/>
                  </a:lnTo>
                  <a:lnTo>
                    <a:pt x="388" y="0"/>
                  </a:lnTo>
                  <a:lnTo>
                    <a:pt x="382" y="0"/>
                  </a:lnTo>
                  <a:lnTo>
                    <a:pt x="378" y="0"/>
                  </a:lnTo>
                  <a:lnTo>
                    <a:pt x="375" y="0"/>
                  </a:lnTo>
                  <a:lnTo>
                    <a:pt x="375" y="2"/>
                  </a:lnTo>
                  <a:lnTo>
                    <a:pt x="375" y="2"/>
                  </a:lnTo>
                  <a:close/>
                </a:path>
              </a:pathLst>
            </a:custGeom>
            <a:solidFill>
              <a:srgbClr val="C9C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5218" y="2181"/>
              <a:ext cx="153" cy="136"/>
            </a:xfrm>
            <a:custGeom>
              <a:avLst/>
              <a:gdLst/>
              <a:ahLst/>
              <a:cxnLst>
                <a:cxn ang="0">
                  <a:pos x="220" y="2"/>
                </a:cxn>
                <a:cxn ang="0">
                  <a:pos x="197" y="0"/>
                </a:cxn>
                <a:cxn ang="0">
                  <a:pos x="173" y="0"/>
                </a:cxn>
                <a:cxn ang="0">
                  <a:pos x="157" y="0"/>
                </a:cxn>
                <a:cxn ang="0">
                  <a:pos x="136" y="0"/>
                </a:cxn>
                <a:cxn ang="0">
                  <a:pos x="123" y="2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53" y="17"/>
                </a:cxn>
                <a:cxn ang="0">
                  <a:pos x="34" y="25"/>
                </a:cxn>
                <a:cxn ang="0">
                  <a:pos x="20" y="34"/>
                </a:cxn>
                <a:cxn ang="0">
                  <a:pos x="5" y="55"/>
                </a:cxn>
                <a:cxn ang="0">
                  <a:pos x="3" y="72"/>
                </a:cxn>
                <a:cxn ang="0">
                  <a:pos x="1" y="91"/>
                </a:cxn>
                <a:cxn ang="0">
                  <a:pos x="0" y="116"/>
                </a:cxn>
                <a:cxn ang="0">
                  <a:pos x="0" y="141"/>
                </a:cxn>
                <a:cxn ang="0">
                  <a:pos x="1" y="160"/>
                </a:cxn>
                <a:cxn ang="0">
                  <a:pos x="1" y="175"/>
                </a:cxn>
                <a:cxn ang="0">
                  <a:pos x="5" y="200"/>
                </a:cxn>
                <a:cxn ang="0">
                  <a:pos x="9" y="223"/>
                </a:cxn>
                <a:cxn ang="0">
                  <a:pos x="13" y="242"/>
                </a:cxn>
                <a:cxn ang="0">
                  <a:pos x="22" y="259"/>
                </a:cxn>
                <a:cxn ang="0">
                  <a:pos x="34" y="268"/>
                </a:cxn>
                <a:cxn ang="0">
                  <a:pos x="53" y="272"/>
                </a:cxn>
                <a:cxn ang="0">
                  <a:pos x="70" y="272"/>
                </a:cxn>
                <a:cxn ang="0">
                  <a:pos x="85" y="272"/>
                </a:cxn>
                <a:cxn ang="0">
                  <a:pos x="100" y="272"/>
                </a:cxn>
                <a:cxn ang="0">
                  <a:pos x="117" y="272"/>
                </a:cxn>
                <a:cxn ang="0">
                  <a:pos x="135" y="270"/>
                </a:cxn>
                <a:cxn ang="0">
                  <a:pos x="152" y="268"/>
                </a:cxn>
                <a:cxn ang="0">
                  <a:pos x="171" y="268"/>
                </a:cxn>
                <a:cxn ang="0">
                  <a:pos x="186" y="264"/>
                </a:cxn>
                <a:cxn ang="0">
                  <a:pos x="205" y="261"/>
                </a:cxn>
                <a:cxn ang="0">
                  <a:pos x="220" y="259"/>
                </a:cxn>
                <a:cxn ang="0">
                  <a:pos x="237" y="255"/>
                </a:cxn>
                <a:cxn ang="0">
                  <a:pos x="252" y="251"/>
                </a:cxn>
                <a:cxn ang="0">
                  <a:pos x="273" y="243"/>
                </a:cxn>
                <a:cxn ang="0">
                  <a:pos x="292" y="234"/>
                </a:cxn>
                <a:cxn ang="0">
                  <a:pos x="304" y="224"/>
                </a:cxn>
                <a:cxn ang="0">
                  <a:pos x="306" y="211"/>
                </a:cxn>
                <a:cxn ang="0">
                  <a:pos x="306" y="192"/>
                </a:cxn>
                <a:cxn ang="0">
                  <a:pos x="304" y="169"/>
                </a:cxn>
                <a:cxn ang="0">
                  <a:pos x="302" y="145"/>
                </a:cxn>
                <a:cxn ang="0">
                  <a:pos x="296" y="118"/>
                </a:cxn>
                <a:cxn ang="0">
                  <a:pos x="292" y="101"/>
                </a:cxn>
                <a:cxn ang="0">
                  <a:pos x="289" y="84"/>
                </a:cxn>
                <a:cxn ang="0">
                  <a:pos x="283" y="61"/>
                </a:cxn>
                <a:cxn ang="0">
                  <a:pos x="277" y="40"/>
                </a:cxn>
                <a:cxn ang="0">
                  <a:pos x="271" y="25"/>
                </a:cxn>
                <a:cxn ang="0">
                  <a:pos x="262" y="10"/>
                </a:cxn>
                <a:cxn ang="0">
                  <a:pos x="245" y="6"/>
                </a:cxn>
                <a:cxn ang="0">
                  <a:pos x="233" y="4"/>
                </a:cxn>
              </a:cxnLst>
              <a:rect l="0" t="0" r="r" b="b"/>
              <a:pathLst>
                <a:path w="306" h="274">
                  <a:moveTo>
                    <a:pt x="233" y="6"/>
                  </a:moveTo>
                  <a:lnTo>
                    <a:pt x="226" y="4"/>
                  </a:lnTo>
                  <a:lnTo>
                    <a:pt x="220" y="2"/>
                  </a:lnTo>
                  <a:lnTo>
                    <a:pt x="213" y="0"/>
                  </a:lnTo>
                  <a:lnTo>
                    <a:pt x="205" y="0"/>
                  </a:lnTo>
                  <a:lnTo>
                    <a:pt x="197" y="0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173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7" y="0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0" y="4"/>
                  </a:lnTo>
                  <a:lnTo>
                    <a:pt x="102" y="6"/>
                  </a:lnTo>
                  <a:lnTo>
                    <a:pt x="93" y="6"/>
                  </a:lnTo>
                  <a:lnTo>
                    <a:pt x="85" y="8"/>
                  </a:lnTo>
                  <a:lnTo>
                    <a:pt x="76" y="10"/>
                  </a:lnTo>
                  <a:lnTo>
                    <a:pt x="68" y="11"/>
                  </a:lnTo>
                  <a:lnTo>
                    <a:pt x="60" y="13"/>
                  </a:lnTo>
                  <a:lnTo>
                    <a:pt x="53" y="17"/>
                  </a:lnTo>
                  <a:lnTo>
                    <a:pt x="47" y="19"/>
                  </a:lnTo>
                  <a:lnTo>
                    <a:pt x="41" y="23"/>
                  </a:lnTo>
                  <a:lnTo>
                    <a:pt x="34" y="25"/>
                  </a:lnTo>
                  <a:lnTo>
                    <a:pt x="28" y="27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13" y="42"/>
                  </a:lnTo>
                  <a:lnTo>
                    <a:pt x="9" y="51"/>
                  </a:lnTo>
                  <a:lnTo>
                    <a:pt x="5" y="55"/>
                  </a:lnTo>
                  <a:lnTo>
                    <a:pt x="5" y="59"/>
                  </a:lnTo>
                  <a:lnTo>
                    <a:pt x="3" y="65"/>
                  </a:lnTo>
                  <a:lnTo>
                    <a:pt x="3" y="72"/>
                  </a:lnTo>
                  <a:lnTo>
                    <a:pt x="1" y="78"/>
                  </a:lnTo>
                  <a:lnTo>
                    <a:pt x="1" y="86"/>
                  </a:lnTo>
                  <a:lnTo>
                    <a:pt x="1" y="91"/>
                  </a:lnTo>
                  <a:lnTo>
                    <a:pt x="1" y="101"/>
                  </a:lnTo>
                  <a:lnTo>
                    <a:pt x="0" y="108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0" y="133"/>
                  </a:lnTo>
                  <a:lnTo>
                    <a:pt x="0" y="141"/>
                  </a:lnTo>
                  <a:lnTo>
                    <a:pt x="0" y="150"/>
                  </a:lnTo>
                  <a:lnTo>
                    <a:pt x="0" y="154"/>
                  </a:lnTo>
                  <a:lnTo>
                    <a:pt x="1" y="160"/>
                  </a:lnTo>
                  <a:lnTo>
                    <a:pt x="1" y="164"/>
                  </a:lnTo>
                  <a:lnTo>
                    <a:pt x="1" y="167"/>
                  </a:lnTo>
                  <a:lnTo>
                    <a:pt x="1" y="175"/>
                  </a:lnTo>
                  <a:lnTo>
                    <a:pt x="3" y="185"/>
                  </a:lnTo>
                  <a:lnTo>
                    <a:pt x="3" y="192"/>
                  </a:lnTo>
                  <a:lnTo>
                    <a:pt x="5" y="200"/>
                  </a:lnTo>
                  <a:lnTo>
                    <a:pt x="5" y="207"/>
                  </a:lnTo>
                  <a:lnTo>
                    <a:pt x="7" y="215"/>
                  </a:lnTo>
                  <a:lnTo>
                    <a:pt x="9" y="223"/>
                  </a:lnTo>
                  <a:lnTo>
                    <a:pt x="11" y="230"/>
                  </a:lnTo>
                  <a:lnTo>
                    <a:pt x="11" y="236"/>
                  </a:lnTo>
                  <a:lnTo>
                    <a:pt x="13" y="242"/>
                  </a:lnTo>
                  <a:lnTo>
                    <a:pt x="15" y="247"/>
                  </a:lnTo>
                  <a:lnTo>
                    <a:pt x="19" y="253"/>
                  </a:lnTo>
                  <a:lnTo>
                    <a:pt x="22" y="259"/>
                  </a:lnTo>
                  <a:lnTo>
                    <a:pt x="28" y="266"/>
                  </a:lnTo>
                  <a:lnTo>
                    <a:pt x="30" y="266"/>
                  </a:lnTo>
                  <a:lnTo>
                    <a:pt x="34" y="268"/>
                  </a:lnTo>
                  <a:lnTo>
                    <a:pt x="39" y="270"/>
                  </a:lnTo>
                  <a:lnTo>
                    <a:pt x="47" y="270"/>
                  </a:lnTo>
                  <a:lnTo>
                    <a:pt x="53" y="272"/>
                  </a:lnTo>
                  <a:lnTo>
                    <a:pt x="60" y="272"/>
                  </a:lnTo>
                  <a:lnTo>
                    <a:pt x="66" y="272"/>
                  </a:lnTo>
                  <a:lnTo>
                    <a:pt x="70" y="272"/>
                  </a:lnTo>
                  <a:lnTo>
                    <a:pt x="76" y="272"/>
                  </a:lnTo>
                  <a:lnTo>
                    <a:pt x="79" y="274"/>
                  </a:lnTo>
                  <a:lnTo>
                    <a:pt x="85" y="272"/>
                  </a:lnTo>
                  <a:lnTo>
                    <a:pt x="89" y="272"/>
                  </a:lnTo>
                  <a:lnTo>
                    <a:pt x="95" y="272"/>
                  </a:lnTo>
                  <a:lnTo>
                    <a:pt x="100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7" y="272"/>
                  </a:lnTo>
                  <a:lnTo>
                    <a:pt x="123" y="272"/>
                  </a:lnTo>
                  <a:lnTo>
                    <a:pt x="127" y="270"/>
                  </a:lnTo>
                  <a:lnTo>
                    <a:pt x="135" y="270"/>
                  </a:lnTo>
                  <a:lnTo>
                    <a:pt x="140" y="270"/>
                  </a:lnTo>
                  <a:lnTo>
                    <a:pt x="146" y="270"/>
                  </a:lnTo>
                  <a:lnTo>
                    <a:pt x="152" y="268"/>
                  </a:lnTo>
                  <a:lnTo>
                    <a:pt x="157" y="268"/>
                  </a:lnTo>
                  <a:lnTo>
                    <a:pt x="163" y="268"/>
                  </a:lnTo>
                  <a:lnTo>
                    <a:pt x="171" y="268"/>
                  </a:lnTo>
                  <a:lnTo>
                    <a:pt x="174" y="266"/>
                  </a:lnTo>
                  <a:lnTo>
                    <a:pt x="182" y="264"/>
                  </a:lnTo>
                  <a:lnTo>
                    <a:pt x="186" y="264"/>
                  </a:lnTo>
                  <a:lnTo>
                    <a:pt x="194" y="264"/>
                  </a:lnTo>
                  <a:lnTo>
                    <a:pt x="197" y="263"/>
                  </a:lnTo>
                  <a:lnTo>
                    <a:pt x="205" y="261"/>
                  </a:lnTo>
                  <a:lnTo>
                    <a:pt x="209" y="261"/>
                  </a:lnTo>
                  <a:lnTo>
                    <a:pt x="216" y="259"/>
                  </a:lnTo>
                  <a:lnTo>
                    <a:pt x="220" y="259"/>
                  </a:lnTo>
                  <a:lnTo>
                    <a:pt x="226" y="257"/>
                  </a:lnTo>
                  <a:lnTo>
                    <a:pt x="232" y="255"/>
                  </a:lnTo>
                  <a:lnTo>
                    <a:pt x="237" y="255"/>
                  </a:lnTo>
                  <a:lnTo>
                    <a:pt x="243" y="253"/>
                  </a:lnTo>
                  <a:lnTo>
                    <a:pt x="249" y="253"/>
                  </a:lnTo>
                  <a:lnTo>
                    <a:pt x="252" y="251"/>
                  </a:lnTo>
                  <a:lnTo>
                    <a:pt x="258" y="249"/>
                  </a:lnTo>
                  <a:lnTo>
                    <a:pt x="266" y="247"/>
                  </a:lnTo>
                  <a:lnTo>
                    <a:pt x="273" y="243"/>
                  </a:lnTo>
                  <a:lnTo>
                    <a:pt x="281" y="242"/>
                  </a:lnTo>
                  <a:lnTo>
                    <a:pt x="289" y="238"/>
                  </a:lnTo>
                  <a:lnTo>
                    <a:pt x="292" y="234"/>
                  </a:lnTo>
                  <a:lnTo>
                    <a:pt x="298" y="232"/>
                  </a:lnTo>
                  <a:lnTo>
                    <a:pt x="300" y="228"/>
                  </a:lnTo>
                  <a:lnTo>
                    <a:pt x="304" y="224"/>
                  </a:lnTo>
                  <a:lnTo>
                    <a:pt x="304" y="221"/>
                  </a:lnTo>
                  <a:lnTo>
                    <a:pt x="306" y="217"/>
                  </a:lnTo>
                  <a:lnTo>
                    <a:pt x="306" y="211"/>
                  </a:lnTo>
                  <a:lnTo>
                    <a:pt x="306" y="205"/>
                  </a:lnTo>
                  <a:lnTo>
                    <a:pt x="306" y="198"/>
                  </a:lnTo>
                  <a:lnTo>
                    <a:pt x="306" y="192"/>
                  </a:lnTo>
                  <a:lnTo>
                    <a:pt x="306" y="185"/>
                  </a:lnTo>
                  <a:lnTo>
                    <a:pt x="306" y="177"/>
                  </a:lnTo>
                  <a:lnTo>
                    <a:pt x="304" y="169"/>
                  </a:lnTo>
                  <a:lnTo>
                    <a:pt x="304" y="162"/>
                  </a:lnTo>
                  <a:lnTo>
                    <a:pt x="302" y="152"/>
                  </a:lnTo>
                  <a:lnTo>
                    <a:pt x="302" y="145"/>
                  </a:lnTo>
                  <a:lnTo>
                    <a:pt x="300" y="135"/>
                  </a:lnTo>
                  <a:lnTo>
                    <a:pt x="298" y="127"/>
                  </a:lnTo>
                  <a:lnTo>
                    <a:pt x="296" y="118"/>
                  </a:lnTo>
                  <a:lnTo>
                    <a:pt x="294" y="110"/>
                  </a:lnTo>
                  <a:lnTo>
                    <a:pt x="294" y="105"/>
                  </a:lnTo>
                  <a:lnTo>
                    <a:pt x="292" y="101"/>
                  </a:lnTo>
                  <a:lnTo>
                    <a:pt x="291" y="97"/>
                  </a:lnTo>
                  <a:lnTo>
                    <a:pt x="291" y="91"/>
                  </a:lnTo>
                  <a:lnTo>
                    <a:pt x="289" y="84"/>
                  </a:lnTo>
                  <a:lnTo>
                    <a:pt x="287" y="76"/>
                  </a:lnTo>
                  <a:lnTo>
                    <a:pt x="285" y="69"/>
                  </a:lnTo>
                  <a:lnTo>
                    <a:pt x="283" y="61"/>
                  </a:lnTo>
                  <a:lnTo>
                    <a:pt x="281" y="53"/>
                  </a:lnTo>
                  <a:lnTo>
                    <a:pt x="279" y="46"/>
                  </a:lnTo>
                  <a:lnTo>
                    <a:pt x="277" y="40"/>
                  </a:lnTo>
                  <a:lnTo>
                    <a:pt x="275" y="34"/>
                  </a:lnTo>
                  <a:lnTo>
                    <a:pt x="273" y="29"/>
                  </a:lnTo>
                  <a:lnTo>
                    <a:pt x="271" y="25"/>
                  </a:lnTo>
                  <a:lnTo>
                    <a:pt x="270" y="17"/>
                  </a:lnTo>
                  <a:lnTo>
                    <a:pt x="268" y="15"/>
                  </a:lnTo>
                  <a:lnTo>
                    <a:pt x="262" y="10"/>
                  </a:lnTo>
                  <a:lnTo>
                    <a:pt x="256" y="8"/>
                  </a:lnTo>
                  <a:lnTo>
                    <a:pt x="251" y="6"/>
                  </a:lnTo>
                  <a:lnTo>
                    <a:pt x="245" y="6"/>
                  </a:lnTo>
                  <a:lnTo>
                    <a:pt x="239" y="4"/>
                  </a:lnTo>
                  <a:lnTo>
                    <a:pt x="237" y="4"/>
                  </a:lnTo>
                  <a:lnTo>
                    <a:pt x="233" y="4"/>
                  </a:lnTo>
                  <a:lnTo>
                    <a:pt x="233" y="6"/>
                  </a:lnTo>
                  <a:lnTo>
                    <a:pt x="233" y="6"/>
                  </a:lnTo>
                  <a:close/>
                </a:path>
              </a:pathLst>
            </a:custGeom>
            <a:solidFill>
              <a:srgbClr val="94A1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4733" y="2297"/>
              <a:ext cx="379" cy="96"/>
            </a:xfrm>
            <a:custGeom>
              <a:avLst/>
              <a:gdLst/>
              <a:ahLst/>
              <a:cxnLst>
                <a:cxn ang="0">
                  <a:pos x="718" y="10"/>
                </a:cxn>
                <a:cxn ang="0">
                  <a:pos x="688" y="21"/>
                </a:cxn>
                <a:cxn ang="0">
                  <a:pos x="650" y="31"/>
                </a:cxn>
                <a:cxn ang="0">
                  <a:pos x="604" y="40"/>
                </a:cxn>
                <a:cxn ang="0">
                  <a:pos x="553" y="48"/>
                </a:cxn>
                <a:cxn ang="0">
                  <a:pos x="498" y="55"/>
                </a:cxn>
                <a:cxn ang="0">
                  <a:pos x="441" y="61"/>
                </a:cxn>
                <a:cxn ang="0">
                  <a:pos x="384" y="67"/>
                </a:cxn>
                <a:cxn ang="0">
                  <a:pos x="327" y="70"/>
                </a:cxn>
                <a:cxn ang="0">
                  <a:pos x="270" y="74"/>
                </a:cxn>
                <a:cxn ang="0">
                  <a:pos x="216" y="78"/>
                </a:cxn>
                <a:cxn ang="0">
                  <a:pos x="167" y="80"/>
                </a:cxn>
                <a:cxn ang="0">
                  <a:pos x="125" y="82"/>
                </a:cxn>
                <a:cxn ang="0">
                  <a:pos x="91" y="84"/>
                </a:cxn>
                <a:cxn ang="0">
                  <a:pos x="64" y="84"/>
                </a:cxn>
                <a:cxn ang="0">
                  <a:pos x="47" y="84"/>
                </a:cxn>
                <a:cxn ang="0">
                  <a:pos x="22" y="89"/>
                </a:cxn>
                <a:cxn ang="0">
                  <a:pos x="3" y="107"/>
                </a:cxn>
                <a:cxn ang="0">
                  <a:pos x="0" y="133"/>
                </a:cxn>
                <a:cxn ang="0">
                  <a:pos x="13" y="164"/>
                </a:cxn>
                <a:cxn ang="0">
                  <a:pos x="36" y="179"/>
                </a:cxn>
                <a:cxn ang="0">
                  <a:pos x="58" y="185"/>
                </a:cxn>
                <a:cxn ang="0">
                  <a:pos x="79" y="188"/>
                </a:cxn>
                <a:cxn ang="0">
                  <a:pos x="102" y="188"/>
                </a:cxn>
                <a:cxn ang="0">
                  <a:pos x="131" y="190"/>
                </a:cxn>
                <a:cxn ang="0">
                  <a:pos x="159" y="190"/>
                </a:cxn>
                <a:cxn ang="0">
                  <a:pos x="190" y="190"/>
                </a:cxn>
                <a:cxn ang="0">
                  <a:pos x="220" y="190"/>
                </a:cxn>
                <a:cxn ang="0">
                  <a:pos x="252" y="188"/>
                </a:cxn>
                <a:cxn ang="0">
                  <a:pos x="285" y="186"/>
                </a:cxn>
                <a:cxn ang="0">
                  <a:pos x="315" y="185"/>
                </a:cxn>
                <a:cxn ang="0">
                  <a:pos x="346" y="183"/>
                </a:cxn>
                <a:cxn ang="0">
                  <a:pos x="374" y="181"/>
                </a:cxn>
                <a:cxn ang="0">
                  <a:pos x="401" y="179"/>
                </a:cxn>
                <a:cxn ang="0">
                  <a:pos x="426" y="177"/>
                </a:cxn>
                <a:cxn ang="0">
                  <a:pos x="446" y="175"/>
                </a:cxn>
                <a:cxn ang="0">
                  <a:pos x="469" y="175"/>
                </a:cxn>
                <a:cxn ang="0">
                  <a:pos x="492" y="173"/>
                </a:cxn>
                <a:cxn ang="0">
                  <a:pos x="517" y="173"/>
                </a:cxn>
                <a:cxn ang="0">
                  <a:pos x="540" y="171"/>
                </a:cxn>
                <a:cxn ang="0">
                  <a:pos x="564" y="171"/>
                </a:cxn>
                <a:cxn ang="0">
                  <a:pos x="587" y="169"/>
                </a:cxn>
                <a:cxn ang="0">
                  <a:pos x="610" y="167"/>
                </a:cxn>
                <a:cxn ang="0">
                  <a:pos x="631" y="166"/>
                </a:cxn>
                <a:cxn ang="0">
                  <a:pos x="652" y="164"/>
                </a:cxn>
                <a:cxn ang="0">
                  <a:pos x="671" y="160"/>
                </a:cxn>
                <a:cxn ang="0">
                  <a:pos x="701" y="154"/>
                </a:cxn>
                <a:cxn ang="0">
                  <a:pos x="728" y="143"/>
                </a:cxn>
                <a:cxn ang="0">
                  <a:pos x="743" y="129"/>
                </a:cxn>
                <a:cxn ang="0">
                  <a:pos x="753" y="108"/>
                </a:cxn>
                <a:cxn ang="0">
                  <a:pos x="756" y="88"/>
                </a:cxn>
                <a:cxn ang="0">
                  <a:pos x="755" y="65"/>
                </a:cxn>
                <a:cxn ang="0">
                  <a:pos x="751" y="44"/>
                </a:cxn>
                <a:cxn ang="0">
                  <a:pos x="745" y="21"/>
                </a:cxn>
                <a:cxn ang="0">
                  <a:pos x="737" y="0"/>
                </a:cxn>
              </a:cxnLst>
              <a:rect l="0" t="0" r="r" b="b"/>
              <a:pathLst>
                <a:path w="756" h="192">
                  <a:moveTo>
                    <a:pt x="737" y="0"/>
                  </a:moveTo>
                  <a:lnTo>
                    <a:pt x="732" y="2"/>
                  </a:lnTo>
                  <a:lnTo>
                    <a:pt x="726" y="6"/>
                  </a:lnTo>
                  <a:lnTo>
                    <a:pt x="718" y="10"/>
                  </a:lnTo>
                  <a:lnTo>
                    <a:pt x="713" y="11"/>
                  </a:lnTo>
                  <a:lnTo>
                    <a:pt x="703" y="15"/>
                  </a:lnTo>
                  <a:lnTo>
                    <a:pt x="698" y="17"/>
                  </a:lnTo>
                  <a:lnTo>
                    <a:pt x="688" y="21"/>
                  </a:lnTo>
                  <a:lnTo>
                    <a:pt x="680" y="23"/>
                  </a:lnTo>
                  <a:lnTo>
                    <a:pt x="671" y="27"/>
                  </a:lnTo>
                  <a:lnTo>
                    <a:pt x="659" y="29"/>
                  </a:lnTo>
                  <a:lnTo>
                    <a:pt x="650" y="31"/>
                  </a:lnTo>
                  <a:lnTo>
                    <a:pt x="639" y="32"/>
                  </a:lnTo>
                  <a:lnTo>
                    <a:pt x="627" y="36"/>
                  </a:lnTo>
                  <a:lnTo>
                    <a:pt x="616" y="38"/>
                  </a:lnTo>
                  <a:lnTo>
                    <a:pt x="604" y="40"/>
                  </a:lnTo>
                  <a:lnTo>
                    <a:pt x="593" y="44"/>
                  </a:lnTo>
                  <a:lnTo>
                    <a:pt x="580" y="44"/>
                  </a:lnTo>
                  <a:lnTo>
                    <a:pt x="566" y="46"/>
                  </a:lnTo>
                  <a:lnTo>
                    <a:pt x="553" y="48"/>
                  </a:lnTo>
                  <a:lnTo>
                    <a:pt x="540" y="50"/>
                  </a:lnTo>
                  <a:lnTo>
                    <a:pt x="526" y="51"/>
                  </a:lnTo>
                  <a:lnTo>
                    <a:pt x="513" y="53"/>
                  </a:lnTo>
                  <a:lnTo>
                    <a:pt x="498" y="55"/>
                  </a:lnTo>
                  <a:lnTo>
                    <a:pt x="485" y="57"/>
                  </a:lnTo>
                  <a:lnTo>
                    <a:pt x="469" y="59"/>
                  </a:lnTo>
                  <a:lnTo>
                    <a:pt x="456" y="61"/>
                  </a:lnTo>
                  <a:lnTo>
                    <a:pt x="441" y="61"/>
                  </a:lnTo>
                  <a:lnTo>
                    <a:pt x="427" y="63"/>
                  </a:lnTo>
                  <a:lnTo>
                    <a:pt x="412" y="65"/>
                  </a:lnTo>
                  <a:lnTo>
                    <a:pt x="399" y="67"/>
                  </a:lnTo>
                  <a:lnTo>
                    <a:pt x="384" y="67"/>
                  </a:lnTo>
                  <a:lnTo>
                    <a:pt x="370" y="69"/>
                  </a:lnTo>
                  <a:lnTo>
                    <a:pt x="355" y="69"/>
                  </a:lnTo>
                  <a:lnTo>
                    <a:pt x="340" y="70"/>
                  </a:lnTo>
                  <a:lnTo>
                    <a:pt x="327" y="70"/>
                  </a:lnTo>
                  <a:lnTo>
                    <a:pt x="311" y="72"/>
                  </a:lnTo>
                  <a:lnTo>
                    <a:pt x="298" y="72"/>
                  </a:lnTo>
                  <a:lnTo>
                    <a:pt x="283" y="74"/>
                  </a:lnTo>
                  <a:lnTo>
                    <a:pt x="270" y="74"/>
                  </a:lnTo>
                  <a:lnTo>
                    <a:pt x="256" y="76"/>
                  </a:lnTo>
                  <a:lnTo>
                    <a:pt x="243" y="76"/>
                  </a:lnTo>
                  <a:lnTo>
                    <a:pt x="230" y="78"/>
                  </a:lnTo>
                  <a:lnTo>
                    <a:pt x="216" y="78"/>
                  </a:lnTo>
                  <a:lnTo>
                    <a:pt x="205" y="80"/>
                  </a:lnTo>
                  <a:lnTo>
                    <a:pt x="192" y="80"/>
                  </a:lnTo>
                  <a:lnTo>
                    <a:pt x="178" y="80"/>
                  </a:lnTo>
                  <a:lnTo>
                    <a:pt x="167" y="80"/>
                  </a:lnTo>
                  <a:lnTo>
                    <a:pt x="157" y="82"/>
                  </a:lnTo>
                  <a:lnTo>
                    <a:pt x="146" y="82"/>
                  </a:lnTo>
                  <a:lnTo>
                    <a:pt x="135" y="82"/>
                  </a:lnTo>
                  <a:lnTo>
                    <a:pt x="125" y="82"/>
                  </a:lnTo>
                  <a:lnTo>
                    <a:pt x="116" y="82"/>
                  </a:lnTo>
                  <a:lnTo>
                    <a:pt x="106" y="82"/>
                  </a:lnTo>
                  <a:lnTo>
                    <a:pt x="98" y="84"/>
                  </a:lnTo>
                  <a:lnTo>
                    <a:pt x="91" y="84"/>
                  </a:lnTo>
                  <a:lnTo>
                    <a:pt x="83" y="84"/>
                  </a:lnTo>
                  <a:lnTo>
                    <a:pt x="76" y="84"/>
                  </a:lnTo>
                  <a:lnTo>
                    <a:pt x="68" y="84"/>
                  </a:lnTo>
                  <a:lnTo>
                    <a:pt x="64" y="84"/>
                  </a:lnTo>
                  <a:lnTo>
                    <a:pt x="58" y="84"/>
                  </a:lnTo>
                  <a:lnTo>
                    <a:pt x="53" y="84"/>
                  </a:lnTo>
                  <a:lnTo>
                    <a:pt x="51" y="84"/>
                  </a:lnTo>
                  <a:lnTo>
                    <a:pt x="47" y="84"/>
                  </a:lnTo>
                  <a:lnTo>
                    <a:pt x="45" y="84"/>
                  </a:lnTo>
                  <a:lnTo>
                    <a:pt x="38" y="84"/>
                  </a:lnTo>
                  <a:lnTo>
                    <a:pt x="30" y="86"/>
                  </a:lnTo>
                  <a:lnTo>
                    <a:pt x="22" y="89"/>
                  </a:lnTo>
                  <a:lnTo>
                    <a:pt x="19" y="93"/>
                  </a:lnTo>
                  <a:lnTo>
                    <a:pt x="11" y="97"/>
                  </a:lnTo>
                  <a:lnTo>
                    <a:pt x="7" y="101"/>
                  </a:lnTo>
                  <a:lnTo>
                    <a:pt x="3" y="107"/>
                  </a:lnTo>
                  <a:lnTo>
                    <a:pt x="1" y="114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0" y="133"/>
                  </a:lnTo>
                  <a:lnTo>
                    <a:pt x="1" y="141"/>
                  </a:lnTo>
                  <a:lnTo>
                    <a:pt x="3" y="148"/>
                  </a:lnTo>
                  <a:lnTo>
                    <a:pt x="7" y="156"/>
                  </a:lnTo>
                  <a:lnTo>
                    <a:pt x="13" y="164"/>
                  </a:lnTo>
                  <a:lnTo>
                    <a:pt x="20" y="171"/>
                  </a:lnTo>
                  <a:lnTo>
                    <a:pt x="24" y="173"/>
                  </a:lnTo>
                  <a:lnTo>
                    <a:pt x="30" y="177"/>
                  </a:lnTo>
                  <a:lnTo>
                    <a:pt x="36" y="179"/>
                  </a:lnTo>
                  <a:lnTo>
                    <a:pt x="45" y="183"/>
                  </a:lnTo>
                  <a:lnTo>
                    <a:pt x="49" y="183"/>
                  </a:lnTo>
                  <a:lnTo>
                    <a:pt x="53" y="183"/>
                  </a:lnTo>
                  <a:lnTo>
                    <a:pt x="58" y="185"/>
                  </a:lnTo>
                  <a:lnTo>
                    <a:pt x="64" y="185"/>
                  </a:lnTo>
                  <a:lnTo>
                    <a:pt x="68" y="186"/>
                  </a:lnTo>
                  <a:lnTo>
                    <a:pt x="74" y="186"/>
                  </a:lnTo>
                  <a:lnTo>
                    <a:pt x="79" y="188"/>
                  </a:lnTo>
                  <a:lnTo>
                    <a:pt x="85" y="188"/>
                  </a:lnTo>
                  <a:lnTo>
                    <a:pt x="91" y="188"/>
                  </a:lnTo>
                  <a:lnTo>
                    <a:pt x="97" y="188"/>
                  </a:lnTo>
                  <a:lnTo>
                    <a:pt x="102" y="188"/>
                  </a:lnTo>
                  <a:lnTo>
                    <a:pt x="110" y="190"/>
                  </a:lnTo>
                  <a:lnTo>
                    <a:pt x="116" y="190"/>
                  </a:lnTo>
                  <a:lnTo>
                    <a:pt x="123" y="190"/>
                  </a:lnTo>
                  <a:lnTo>
                    <a:pt x="131" y="190"/>
                  </a:lnTo>
                  <a:lnTo>
                    <a:pt x="136" y="190"/>
                  </a:lnTo>
                  <a:lnTo>
                    <a:pt x="144" y="190"/>
                  </a:lnTo>
                  <a:lnTo>
                    <a:pt x="152" y="190"/>
                  </a:lnTo>
                  <a:lnTo>
                    <a:pt x="159" y="190"/>
                  </a:lnTo>
                  <a:lnTo>
                    <a:pt x="167" y="190"/>
                  </a:lnTo>
                  <a:lnTo>
                    <a:pt x="173" y="190"/>
                  </a:lnTo>
                  <a:lnTo>
                    <a:pt x="182" y="190"/>
                  </a:lnTo>
                  <a:lnTo>
                    <a:pt x="190" y="190"/>
                  </a:lnTo>
                  <a:lnTo>
                    <a:pt x="197" y="192"/>
                  </a:lnTo>
                  <a:lnTo>
                    <a:pt x="205" y="190"/>
                  </a:lnTo>
                  <a:lnTo>
                    <a:pt x="213" y="190"/>
                  </a:lnTo>
                  <a:lnTo>
                    <a:pt x="220" y="190"/>
                  </a:lnTo>
                  <a:lnTo>
                    <a:pt x="230" y="190"/>
                  </a:lnTo>
                  <a:lnTo>
                    <a:pt x="235" y="188"/>
                  </a:lnTo>
                  <a:lnTo>
                    <a:pt x="245" y="188"/>
                  </a:lnTo>
                  <a:lnTo>
                    <a:pt x="252" y="188"/>
                  </a:lnTo>
                  <a:lnTo>
                    <a:pt x="260" y="188"/>
                  </a:lnTo>
                  <a:lnTo>
                    <a:pt x="268" y="188"/>
                  </a:lnTo>
                  <a:lnTo>
                    <a:pt x="275" y="186"/>
                  </a:lnTo>
                  <a:lnTo>
                    <a:pt x="285" y="186"/>
                  </a:lnTo>
                  <a:lnTo>
                    <a:pt x="292" y="186"/>
                  </a:lnTo>
                  <a:lnTo>
                    <a:pt x="300" y="186"/>
                  </a:lnTo>
                  <a:lnTo>
                    <a:pt x="308" y="185"/>
                  </a:lnTo>
                  <a:lnTo>
                    <a:pt x="315" y="185"/>
                  </a:lnTo>
                  <a:lnTo>
                    <a:pt x="325" y="185"/>
                  </a:lnTo>
                  <a:lnTo>
                    <a:pt x="332" y="185"/>
                  </a:lnTo>
                  <a:lnTo>
                    <a:pt x="338" y="183"/>
                  </a:lnTo>
                  <a:lnTo>
                    <a:pt x="346" y="183"/>
                  </a:lnTo>
                  <a:lnTo>
                    <a:pt x="353" y="183"/>
                  </a:lnTo>
                  <a:lnTo>
                    <a:pt x="361" y="183"/>
                  </a:lnTo>
                  <a:lnTo>
                    <a:pt x="367" y="181"/>
                  </a:lnTo>
                  <a:lnTo>
                    <a:pt x="374" y="181"/>
                  </a:lnTo>
                  <a:lnTo>
                    <a:pt x="382" y="181"/>
                  </a:lnTo>
                  <a:lnTo>
                    <a:pt x="388" y="181"/>
                  </a:lnTo>
                  <a:lnTo>
                    <a:pt x="395" y="179"/>
                  </a:lnTo>
                  <a:lnTo>
                    <a:pt x="401" y="179"/>
                  </a:lnTo>
                  <a:lnTo>
                    <a:pt x="408" y="179"/>
                  </a:lnTo>
                  <a:lnTo>
                    <a:pt x="414" y="177"/>
                  </a:lnTo>
                  <a:lnTo>
                    <a:pt x="420" y="177"/>
                  </a:lnTo>
                  <a:lnTo>
                    <a:pt x="426" y="177"/>
                  </a:lnTo>
                  <a:lnTo>
                    <a:pt x="431" y="177"/>
                  </a:lnTo>
                  <a:lnTo>
                    <a:pt x="437" y="177"/>
                  </a:lnTo>
                  <a:lnTo>
                    <a:pt x="441" y="177"/>
                  </a:lnTo>
                  <a:lnTo>
                    <a:pt x="446" y="175"/>
                  </a:lnTo>
                  <a:lnTo>
                    <a:pt x="452" y="175"/>
                  </a:lnTo>
                  <a:lnTo>
                    <a:pt x="458" y="175"/>
                  </a:lnTo>
                  <a:lnTo>
                    <a:pt x="464" y="175"/>
                  </a:lnTo>
                  <a:lnTo>
                    <a:pt x="469" y="175"/>
                  </a:lnTo>
                  <a:lnTo>
                    <a:pt x="475" y="175"/>
                  </a:lnTo>
                  <a:lnTo>
                    <a:pt x="481" y="173"/>
                  </a:lnTo>
                  <a:lnTo>
                    <a:pt x="486" y="173"/>
                  </a:lnTo>
                  <a:lnTo>
                    <a:pt x="492" y="173"/>
                  </a:lnTo>
                  <a:lnTo>
                    <a:pt x="498" y="173"/>
                  </a:lnTo>
                  <a:lnTo>
                    <a:pt x="504" y="173"/>
                  </a:lnTo>
                  <a:lnTo>
                    <a:pt x="511" y="173"/>
                  </a:lnTo>
                  <a:lnTo>
                    <a:pt x="517" y="173"/>
                  </a:lnTo>
                  <a:lnTo>
                    <a:pt x="523" y="173"/>
                  </a:lnTo>
                  <a:lnTo>
                    <a:pt x="528" y="171"/>
                  </a:lnTo>
                  <a:lnTo>
                    <a:pt x="534" y="171"/>
                  </a:lnTo>
                  <a:lnTo>
                    <a:pt x="540" y="171"/>
                  </a:lnTo>
                  <a:lnTo>
                    <a:pt x="547" y="171"/>
                  </a:lnTo>
                  <a:lnTo>
                    <a:pt x="551" y="171"/>
                  </a:lnTo>
                  <a:lnTo>
                    <a:pt x="559" y="171"/>
                  </a:lnTo>
                  <a:lnTo>
                    <a:pt x="564" y="171"/>
                  </a:lnTo>
                  <a:lnTo>
                    <a:pt x="570" y="171"/>
                  </a:lnTo>
                  <a:lnTo>
                    <a:pt x="576" y="169"/>
                  </a:lnTo>
                  <a:lnTo>
                    <a:pt x="582" y="169"/>
                  </a:lnTo>
                  <a:lnTo>
                    <a:pt x="587" y="169"/>
                  </a:lnTo>
                  <a:lnTo>
                    <a:pt x="593" y="169"/>
                  </a:lnTo>
                  <a:lnTo>
                    <a:pt x="599" y="167"/>
                  </a:lnTo>
                  <a:lnTo>
                    <a:pt x="604" y="167"/>
                  </a:lnTo>
                  <a:lnTo>
                    <a:pt x="610" y="167"/>
                  </a:lnTo>
                  <a:lnTo>
                    <a:pt x="616" y="167"/>
                  </a:lnTo>
                  <a:lnTo>
                    <a:pt x="621" y="167"/>
                  </a:lnTo>
                  <a:lnTo>
                    <a:pt x="627" y="166"/>
                  </a:lnTo>
                  <a:lnTo>
                    <a:pt x="631" y="166"/>
                  </a:lnTo>
                  <a:lnTo>
                    <a:pt x="637" y="166"/>
                  </a:lnTo>
                  <a:lnTo>
                    <a:pt x="642" y="166"/>
                  </a:lnTo>
                  <a:lnTo>
                    <a:pt x="646" y="164"/>
                  </a:lnTo>
                  <a:lnTo>
                    <a:pt x="652" y="164"/>
                  </a:lnTo>
                  <a:lnTo>
                    <a:pt x="658" y="164"/>
                  </a:lnTo>
                  <a:lnTo>
                    <a:pt x="661" y="162"/>
                  </a:lnTo>
                  <a:lnTo>
                    <a:pt x="667" y="162"/>
                  </a:lnTo>
                  <a:lnTo>
                    <a:pt x="671" y="160"/>
                  </a:lnTo>
                  <a:lnTo>
                    <a:pt x="677" y="160"/>
                  </a:lnTo>
                  <a:lnTo>
                    <a:pt x="684" y="158"/>
                  </a:lnTo>
                  <a:lnTo>
                    <a:pt x="694" y="158"/>
                  </a:lnTo>
                  <a:lnTo>
                    <a:pt x="701" y="154"/>
                  </a:lnTo>
                  <a:lnTo>
                    <a:pt x="709" y="152"/>
                  </a:lnTo>
                  <a:lnTo>
                    <a:pt x="715" y="148"/>
                  </a:lnTo>
                  <a:lnTo>
                    <a:pt x="722" y="147"/>
                  </a:lnTo>
                  <a:lnTo>
                    <a:pt x="728" y="143"/>
                  </a:lnTo>
                  <a:lnTo>
                    <a:pt x="732" y="141"/>
                  </a:lnTo>
                  <a:lnTo>
                    <a:pt x="737" y="137"/>
                  </a:lnTo>
                  <a:lnTo>
                    <a:pt x="741" y="133"/>
                  </a:lnTo>
                  <a:lnTo>
                    <a:pt x="743" y="129"/>
                  </a:lnTo>
                  <a:lnTo>
                    <a:pt x="747" y="124"/>
                  </a:lnTo>
                  <a:lnTo>
                    <a:pt x="749" y="118"/>
                  </a:lnTo>
                  <a:lnTo>
                    <a:pt x="751" y="114"/>
                  </a:lnTo>
                  <a:lnTo>
                    <a:pt x="753" y="108"/>
                  </a:lnTo>
                  <a:lnTo>
                    <a:pt x="755" y="105"/>
                  </a:lnTo>
                  <a:lnTo>
                    <a:pt x="755" y="99"/>
                  </a:lnTo>
                  <a:lnTo>
                    <a:pt x="756" y="93"/>
                  </a:lnTo>
                  <a:lnTo>
                    <a:pt x="756" y="88"/>
                  </a:lnTo>
                  <a:lnTo>
                    <a:pt x="756" y="82"/>
                  </a:lnTo>
                  <a:lnTo>
                    <a:pt x="756" y="76"/>
                  </a:lnTo>
                  <a:lnTo>
                    <a:pt x="756" y="70"/>
                  </a:lnTo>
                  <a:lnTo>
                    <a:pt x="755" y="65"/>
                  </a:lnTo>
                  <a:lnTo>
                    <a:pt x="755" y="59"/>
                  </a:lnTo>
                  <a:lnTo>
                    <a:pt x="753" y="55"/>
                  </a:lnTo>
                  <a:lnTo>
                    <a:pt x="753" y="50"/>
                  </a:lnTo>
                  <a:lnTo>
                    <a:pt x="751" y="44"/>
                  </a:lnTo>
                  <a:lnTo>
                    <a:pt x="749" y="38"/>
                  </a:lnTo>
                  <a:lnTo>
                    <a:pt x="749" y="34"/>
                  </a:lnTo>
                  <a:lnTo>
                    <a:pt x="747" y="29"/>
                  </a:lnTo>
                  <a:lnTo>
                    <a:pt x="745" y="21"/>
                  </a:lnTo>
                  <a:lnTo>
                    <a:pt x="743" y="13"/>
                  </a:lnTo>
                  <a:lnTo>
                    <a:pt x="739" y="8"/>
                  </a:lnTo>
                  <a:lnTo>
                    <a:pt x="739" y="4"/>
                  </a:lnTo>
                  <a:lnTo>
                    <a:pt x="737" y="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94A1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4782" y="2384"/>
              <a:ext cx="264" cy="63"/>
            </a:xfrm>
            <a:custGeom>
              <a:avLst/>
              <a:gdLst/>
              <a:ahLst/>
              <a:cxnLst>
                <a:cxn ang="0">
                  <a:pos x="498" y="112"/>
                </a:cxn>
                <a:cxn ang="0">
                  <a:pos x="483" y="114"/>
                </a:cxn>
                <a:cxn ang="0">
                  <a:pos x="464" y="116"/>
                </a:cxn>
                <a:cxn ang="0">
                  <a:pos x="443" y="118"/>
                </a:cxn>
                <a:cxn ang="0">
                  <a:pos x="418" y="120"/>
                </a:cxn>
                <a:cxn ang="0">
                  <a:pos x="388" y="120"/>
                </a:cxn>
                <a:cxn ang="0">
                  <a:pos x="357" y="122"/>
                </a:cxn>
                <a:cxn ang="0">
                  <a:pos x="325" y="124"/>
                </a:cxn>
                <a:cxn ang="0">
                  <a:pos x="292" y="124"/>
                </a:cxn>
                <a:cxn ang="0">
                  <a:pos x="258" y="124"/>
                </a:cxn>
                <a:cxn ang="0">
                  <a:pos x="224" y="126"/>
                </a:cxn>
                <a:cxn ang="0">
                  <a:pos x="190" y="126"/>
                </a:cxn>
                <a:cxn ang="0">
                  <a:pos x="157" y="126"/>
                </a:cxn>
                <a:cxn ang="0">
                  <a:pos x="127" y="124"/>
                </a:cxn>
                <a:cxn ang="0">
                  <a:pos x="98" y="124"/>
                </a:cxn>
                <a:cxn ang="0">
                  <a:pos x="72" y="124"/>
                </a:cxn>
                <a:cxn ang="0">
                  <a:pos x="49" y="122"/>
                </a:cxn>
                <a:cxn ang="0">
                  <a:pos x="30" y="120"/>
                </a:cxn>
                <a:cxn ang="0">
                  <a:pos x="15" y="118"/>
                </a:cxn>
                <a:cxn ang="0">
                  <a:pos x="3" y="116"/>
                </a:cxn>
                <a:cxn ang="0">
                  <a:pos x="0" y="105"/>
                </a:cxn>
                <a:cxn ang="0">
                  <a:pos x="7" y="86"/>
                </a:cxn>
                <a:cxn ang="0">
                  <a:pos x="24" y="67"/>
                </a:cxn>
                <a:cxn ang="0">
                  <a:pos x="36" y="55"/>
                </a:cxn>
                <a:cxn ang="0">
                  <a:pos x="49" y="46"/>
                </a:cxn>
                <a:cxn ang="0">
                  <a:pos x="64" y="36"/>
                </a:cxn>
                <a:cxn ang="0">
                  <a:pos x="81" y="29"/>
                </a:cxn>
                <a:cxn ang="0">
                  <a:pos x="98" y="23"/>
                </a:cxn>
                <a:cxn ang="0">
                  <a:pos x="117" y="17"/>
                </a:cxn>
                <a:cxn ang="0">
                  <a:pos x="131" y="13"/>
                </a:cxn>
                <a:cxn ang="0">
                  <a:pos x="146" y="11"/>
                </a:cxn>
                <a:cxn ang="0">
                  <a:pos x="163" y="10"/>
                </a:cxn>
                <a:cxn ang="0">
                  <a:pos x="182" y="8"/>
                </a:cxn>
                <a:cxn ang="0">
                  <a:pos x="201" y="6"/>
                </a:cxn>
                <a:cxn ang="0">
                  <a:pos x="222" y="4"/>
                </a:cxn>
                <a:cxn ang="0">
                  <a:pos x="245" y="2"/>
                </a:cxn>
                <a:cxn ang="0">
                  <a:pos x="266" y="2"/>
                </a:cxn>
                <a:cxn ang="0">
                  <a:pos x="289" y="2"/>
                </a:cxn>
                <a:cxn ang="0">
                  <a:pos x="310" y="0"/>
                </a:cxn>
                <a:cxn ang="0">
                  <a:pos x="332" y="0"/>
                </a:cxn>
                <a:cxn ang="0">
                  <a:pos x="353" y="0"/>
                </a:cxn>
                <a:cxn ang="0">
                  <a:pos x="372" y="0"/>
                </a:cxn>
                <a:cxn ang="0">
                  <a:pos x="393" y="2"/>
                </a:cxn>
                <a:cxn ang="0">
                  <a:pos x="412" y="4"/>
                </a:cxn>
                <a:cxn ang="0">
                  <a:pos x="429" y="6"/>
                </a:cxn>
                <a:cxn ang="0">
                  <a:pos x="443" y="8"/>
                </a:cxn>
                <a:cxn ang="0">
                  <a:pos x="464" y="13"/>
                </a:cxn>
                <a:cxn ang="0">
                  <a:pos x="483" y="27"/>
                </a:cxn>
                <a:cxn ang="0">
                  <a:pos x="504" y="46"/>
                </a:cxn>
                <a:cxn ang="0">
                  <a:pos x="521" y="65"/>
                </a:cxn>
                <a:cxn ang="0">
                  <a:pos x="528" y="82"/>
                </a:cxn>
                <a:cxn ang="0">
                  <a:pos x="526" y="97"/>
                </a:cxn>
                <a:cxn ang="0">
                  <a:pos x="509" y="110"/>
                </a:cxn>
              </a:cxnLst>
              <a:rect l="0" t="0" r="r" b="b"/>
              <a:pathLst>
                <a:path w="528" h="126">
                  <a:moveTo>
                    <a:pt x="509" y="110"/>
                  </a:moveTo>
                  <a:lnTo>
                    <a:pt x="504" y="110"/>
                  </a:lnTo>
                  <a:lnTo>
                    <a:pt x="498" y="112"/>
                  </a:lnTo>
                  <a:lnTo>
                    <a:pt x="492" y="112"/>
                  </a:lnTo>
                  <a:lnTo>
                    <a:pt x="488" y="112"/>
                  </a:lnTo>
                  <a:lnTo>
                    <a:pt x="483" y="114"/>
                  </a:lnTo>
                  <a:lnTo>
                    <a:pt x="479" y="114"/>
                  </a:lnTo>
                  <a:lnTo>
                    <a:pt x="471" y="114"/>
                  </a:lnTo>
                  <a:lnTo>
                    <a:pt x="464" y="116"/>
                  </a:lnTo>
                  <a:lnTo>
                    <a:pt x="458" y="116"/>
                  </a:lnTo>
                  <a:lnTo>
                    <a:pt x="450" y="118"/>
                  </a:lnTo>
                  <a:lnTo>
                    <a:pt x="443" y="118"/>
                  </a:lnTo>
                  <a:lnTo>
                    <a:pt x="435" y="118"/>
                  </a:lnTo>
                  <a:lnTo>
                    <a:pt x="426" y="118"/>
                  </a:lnTo>
                  <a:lnTo>
                    <a:pt x="418" y="120"/>
                  </a:lnTo>
                  <a:lnTo>
                    <a:pt x="407" y="120"/>
                  </a:lnTo>
                  <a:lnTo>
                    <a:pt x="397" y="120"/>
                  </a:lnTo>
                  <a:lnTo>
                    <a:pt x="388" y="120"/>
                  </a:lnTo>
                  <a:lnTo>
                    <a:pt x="378" y="122"/>
                  </a:lnTo>
                  <a:lnTo>
                    <a:pt x="367" y="122"/>
                  </a:lnTo>
                  <a:lnTo>
                    <a:pt x="357" y="122"/>
                  </a:lnTo>
                  <a:lnTo>
                    <a:pt x="348" y="122"/>
                  </a:lnTo>
                  <a:lnTo>
                    <a:pt x="336" y="124"/>
                  </a:lnTo>
                  <a:lnTo>
                    <a:pt x="325" y="124"/>
                  </a:lnTo>
                  <a:lnTo>
                    <a:pt x="315" y="124"/>
                  </a:lnTo>
                  <a:lnTo>
                    <a:pt x="304" y="124"/>
                  </a:lnTo>
                  <a:lnTo>
                    <a:pt x="292" y="124"/>
                  </a:lnTo>
                  <a:lnTo>
                    <a:pt x="281" y="124"/>
                  </a:lnTo>
                  <a:lnTo>
                    <a:pt x="270" y="124"/>
                  </a:lnTo>
                  <a:lnTo>
                    <a:pt x="258" y="124"/>
                  </a:lnTo>
                  <a:lnTo>
                    <a:pt x="247" y="126"/>
                  </a:lnTo>
                  <a:lnTo>
                    <a:pt x="235" y="126"/>
                  </a:lnTo>
                  <a:lnTo>
                    <a:pt x="224" y="126"/>
                  </a:lnTo>
                  <a:lnTo>
                    <a:pt x="213" y="126"/>
                  </a:lnTo>
                  <a:lnTo>
                    <a:pt x="201" y="126"/>
                  </a:lnTo>
                  <a:lnTo>
                    <a:pt x="190" y="126"/>
                  </a:lnTo>
                  <a:lnTo>
                    <a:pt x="178" y="126"/>
                  </a:lnTo>
                  <a:lnTo>
                    <a:pt x="167" y="126"/>
                  </a:lnTo>
                  <a:lnTo>
                    <a:pt x="157" y="126"/>
                  </a:lnTo>
                  <a:lnTo>
                    <a:pt x="148" y="124"/>
                  </a:lnTo>
                  <a:lnTo>
                    <a:pt x="136" y="124"/>
                  </a:lnTo>
                  <a:lnTo>
                    <a:pt x="127" y="124"/>
                  </a:lnTo>
                  <a:lnTo>
                    <a:pt x="117" y="124"/>
                  </a:lnTo>
                  <a:lnTo>
                    <a:pt x="108" y="124"/>
                  </a:lnTo>
                  <a:lnTo>
                    <a:pt x="98" y="124"/>
                  </a:lnTo>
                  <a:lnTo>
                    <a:pt x="89" y="124"/>
                  </a:lnTo>
                  <a:lnTo>
                    <a:pt x="81" y="124"/>
                  </a:lnTo>
                  <a:lnTo>
                    <a:pt x="72" y="124"/>
                  </a:lnTo>
                  <a:lnTo>
                    <a:pt x="64" y="124"/>
                  </a:lnTo>
                  <a:lnTo>
                    <a:pt x="57" y="122"/>
                  </a:lnTo>
                  <a:lnTo>
                    <a:pt x="49" y="122"/>
                  </a:lnTo>
                  <a:lnTo>
                    <a:pt x="41" y="122"/>
                  </a:lnTo>
                  <a:lnTo>
                    <a:pt x="36" y="122"/>
                  </a:lnTo>
                  <a:lnTo>
                    <a:pt x="30" y="120"/>
                  </a:lnTo>
                  <a:lnTo>
                    <a:pt x="24" y="120"/>
                  </a:lnTo>
                  <a:lnTo>
                    <a:pt x="19" y="118"/>
                  </a:lnTo>
                  <a:lnTo>
                    <a:pt x="15" y="118"/>
                  </a:lnTo>
                  <a:lnTo>
                    <a:pt x="11" y="118"/>
                  </a:lnTo>
                  <a:lnTo>
                    <a:pt x="9" y="118"/>
                  </a:lnTo>
                  <a:lnTo>
                    <a:pt x="3" y="116"/>
                  </a:lnTo>
                  <a:lnTo>
                    <a:pt x="1" y="114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0" y="99"/>
                  </a:lnTo>
                  <a:lnTo>
                    <a:pt x="3" y="93"/>
                  </a:lnTo>
                  <a:lnTo>
                    <a:pt x="7" y="86"/>
                  </a:lnTo>
                  <a:lnTo>
                    <a:pt x="11" y="80"/>
                  </a:lnTo>
                  <a:lnTo>
                    <a:pt x="17" y="72"/>
                  </a:lnTo>
                  <a:lnTo>
                    <a:pt x="24" y="67"/>
                  </a:lnTo>
                  <a:lnTo>
                    <a:pt x="28" y="63"/>
                  </a:lnTo>
                  <a:lnTo>
                    <a:pt x="32" y="59"/>
                  </a:lnTo>
                  <a:lnTo>
                    <a:pt x="36" y="55"/>
                  </a:lnTo>
                  <a:lnTo>
                    <a:pt x="39" y="53"/>
                  </a:lnTo>
                  <a:lnTo>
                    <a:pt x="45" y="49"/>
                  </a:lnTo>
                  <a:lnTo>
                    <a:pt x="49" y="46"/>
                  </a:lnTo>
                  <a:lnTo>
                    <a:pt x="55" y="42"/>
                  </a:lnTo>
                  <a:lnTo>
                    <a:pt x="58" y="40"/>
                  </a:lnTo>
                  <a:lnTo>
                    <a:pt x="64" y="36"/>
                  </a:lnTo>
                  <a:lnTo>
                    <a:pt x="70" y="34"/>
                  </a:lnTo>
                  <a:lnTo>
                    <a:pt x="76" y="30"/>
                  </a:lnTo>
                  <a:lnTo>
                    <a:pt x="81" y="29"/>
                  </a:lnTo>
                  <a:lnTo>
                    <a:pt x="85" y="27"/>
                  </a:lnTo>
                  <a:lnTo>
                    <a:pt x="93" y="25"/>
                  </a:lnTo>
                  <a:lnTo>
                    <a:pt x="98" y="23"/>
                  </a:lnTo>
                  <a:lnTo>
                    <a:pt x="104" y="21"/>
                  </a:lnTo>
                  <a:lnTo>
                    <a:pt x="110" y="19"/>
                  </a:lnTo>
                  <a:lnTo>
                    <a:pt x="117" y="17"/>
                  </a:lnTo>
                  <a:lnTo>
                    <a:pt x="121" y="15"/>
                  </a:lnTo>
                  <a:lnTo>
                    <a:pt x="127" y="15"/>
                  </a:lnTo>
                  <a:lnTo>
                    <a:pt x="131" y="13"/>
                  </a:lnTo>
                  <a:lnTo>
                    <a:pt x="136" y="13"/>
                  </a:lnTo>
                  <a:lnTo>
                    <a:pt x="140" y="11"/>
                  </a:lnTo>
                  <a:lnTo>
                    <a:pt x="146" y="11"/>
                  </a:lnTo>
                  <a:lnTo>
                    <a:pt x="152" y="10"/>
                  </a:lnTo>
                  <a:lnTo>
                    <a:pt x="157" y="10"/>
                  </a:lnTo>
                  <a:lnTo>
                    <a:pt x="163" y="10"/>
                  </a:lnTo>
                  <a:lnTo>
                    <a:pt x="169" y="8"/>
                  </a:lnTo>
                  <a:lnTo>
                    <a:pt x="175" y="8"/>
                  </a:lnTo>
                  <a:lnTo>
                    <a:pt x="182" y="8"/>
                  </a:lnTo>
                  <a:lnTo>
                    <a:pt x="188" y="8"/>
                  </a:lnTo>
                  <a:lnTo>
                    <a:pt x="195" y="6"/>
                  </a:lnTo>
                  <a:lnTo>
                    <a:pt x="201" y="6"/>
                  </a:lnTo>
                  <a:lnTo>
                    <a:pt x="209" y="6"/>
                  </a:lnTo>
                  <a:lnTo>
                    <a:pt x="214" y="4"/>
                  </a:lnTo>
                  <a:lnTo>
                    <a:pt x="222" y="4"/>
                  </a:lnTo>
                  <a:lnTo>
                    <a:pt x="230" y="2"/>
                  </a:lnTo>
                  <a:lnTo>
                    <a:pt x="237" y="2"/>
                  </a:lnTo>
                  <a:lnTo>
                    <a:pt x="245" y="2"/>
                  </a:lnTo>
                  <a:lnTo>
                    <a:pt x="252" y="2"/>
                  </a:lnTo>
                  <a:lnTo>
                    <a:pt x="258" y="2"/>
                  </a:lnTo>
                  <a:lnTo>
                    <a:pt x="266" y="2"/>
                  </a:lnTo>
                  <a:lnTo>
                    <a:pt x="273" y="2"/>
                  </a:lnTo>
                  <a:lnTo>
                    <a:pt x="281" y="2"/>
                  </a:lnTo>
                  <a:lnTo>
                    <a:pt x="289" y="2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7" y="0"/>
                  </a:lnTo>
                  <a:lnTo>
                    <a:pt x="325" y="0"/>
                  </a:lnTo>
                  <a:lnTo>
                    <a:pt x="332" y="0"/>
                  </a:lnTo>
                  <a:lnTo>
                    <a:pt x="338" y="0"/>
                  </a:lnTo>
                  <a:lnTo>
                    <a:pt x="346" y="0"/>
                  </a:lnTo>
                  <a:lnTo>
                    <a:pt x="353" y="0"/>
                  </a:lnTo>
                  <a:lnTo>
                    <a:pt x="361" y="0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80" y="2"/>
                  </a:lnTo>
                  <a:lnTo>
                    <a:pt x="388" y="2"/>
                  </a:lnTo>
                  <a:lnTo>
                    <a:pt x="393" y="2"/>
                  </a:lnTo>
                  <a:lnTo>
                    <a:pt x="401" y="2"/>
                  </a:lnTo>
                  <a:lnTo>
                    <a:pt x="407" y="4"/>
                  </a:lnTo>
                  <a:lnTo>
                    <a:pt x="412" y="4"/>
                  </a:lnTo>
                  <a:lnTo>
                    <a:pt x="418" y="4"/>
                  </a:lnTo>
                  <a:lnTo>
                    <a:pt x="424" y="4"/>
                  </a:lnTo>
                  <a:lnTo>
                    <a:pt x="429" y="6"/>
                  </a:lnTo>
                  <a:lnTo>
                    <a:pt x="433" y="6"/>
                  </a:lnTo>
                  <a:lnTo>
                    <a:pt x="439" y="8"/>
                  </a:lnTo>
                  <a:lnTo>
                    <a:pt x="443" y="8"/>
                  </a:lnTo>
                  <a:lnTo>
                    <a:pt x="448" y="10"/>
                  </a:lnTo>
                  <a:lnTo>
                    <a:pt x="456" y="11"/>
                  </a:lnTo>
                  <a:lnTo>
                    <a:pt x="464" y="13"/>
                  </a:lnTo>
                  <a:lnTo>
                    <a:pt x="469" y="17"/>
                  </a:lnTo>
                  <a:lnTo>
                    <a:pt x="475" y="21"/>
                  </a:lnTo>
                  <a:lnTo>
                    <a:pt x="483" y="27"/>
                  </a:lnTo>
                  <a:lnTo>
                    <a:pt x="490" y="32"/>
                  </a:lnTo>
                  <a:lnTo>
                    <a:pt x="498" y="40"/>
                  </a:lnTo>
                  <a:lnTo>
                    <a:pt x="504" y="46"/>
                  </a:lnTo>
                  <a:lnTo>
                    <a:pt x="509" y="51"/>
                  </a:lnTo>
                  <a:lnTo>
                    <a:pt x="515" y="59"/>
                  </a:lnTo>
                  <a:lnTo>
                    <a:pt x="521" y="65"/>
                  </a:lnTo>
                  <a:lnTo>
                    <a:pt x="524" y="72"/>
                  </a:lnTo>
                  <a:lnTo>
                    <a:pt x="526" y="76"/>
                  </a:lnTo>
                  <a:lnTo>
                    <a:pt x="528" y="82"/>
                  </a:lnTo>
                  <a:lnTo>
                    <a:pt x="528" y="88"/>
                  </a:lnTo>
                  <a:lnTo>
                    <a:pt x="528" y="93"/>
                  </a:lnTo>
                  <a:lnTo>
                    <a:pt x="526" y="97"/>
                  </a:lnTo>
                  <a:lnTo>
                    <a:pt x="523" y="103"/>
                  </a:lnTo>
                  <a:lnTo>
                    <a:pt x="517" y="107"/>
                  </a:lnTo>
                  <a:lnTo>
                    <a:pt x="509" y="110"/>
                  </a:lnTo>
                  <a:lnTo>
                    <a:pt x="509" y="110"/>
                  </a:lnTo>
                  <a:close/>
                </a:path>
              </a:pathLst>
            </a:custGeom>
            <a:solidFill>
              <a:srgbClr val="C9C4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4573" y="1754"/>
              <a:ext cx="25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4" y="15"/>
                </a:cxn>
                <a:cxn ang="0">
                  <a:pos x="6" y="19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10" y="32"/>
                </a:cxn>
                <a:cxn ang="0">
                  <a:pos x="12" y="36"/>
                </a:cxn>
                <a:cxn ang="0">
                  <a:pos x="13" y="40"/>
                </a:cxn>
                <a:cxn ang="0">
                  <a:pos x="13" y="46"/>
                </a:cxn>
                <a:cxn ang="0">
                  <a:pos x="17" y="49"/>
                </a:cxn>
                <a:cxn ang="0">
                  <a:pos x="17" y="55"/>
                </a:cxn>
                <a:cxn ang="0">
                  <a:pos x="19" y="59"/>
                </a:cxn>
                <a:cxn ang="0">
                  <a:pos x="21" y="63"/>
                </a:cxn>
                <a:cxn ang="0">
                  <a:pos x="23" y="68"/>
                </a:cxn>
                <a:cxn ang="0">
                  <a:pos x="27" y="76"/>
                </a:cxn>
                <a:cxn ang="0">
                  <a:pos x="31" y="84"/>
                </a:cxn>
                <a:cxn ang="0">
                  <a:pos x="36" y="89"/>
                </a:cxn>
                <a:cxn ang="0">
                  <a:pos x="40" y="95"/>
                </a:cxn>
                <a:cxn ang="0">
                  <a:pos x="44" y="97"/>
                </a:cxn>
                <a:cxn ang="0">
                  <a:pos x="48" y="97"/>
                </a:cxn>
                <a:cxn ang="0">
                  <a:pos x="50" y="95"/>
                </a:cxn>
                <a:cxn ang="0">
                  <a:pos x="51" y="91"/>
                </a:cxn>
                <a:cxn ang="0">
                  <a:pos x="51" y="86"/>
                </a:cxn>
                <a:cxn ang="0">
                  <a:pos x="51" y="80"/>
                </a:cxn>
                <a:cxn ang="0">
                  <a:pos x="48" y="72"/>
                </a:cxn>
                <a:cxn ang="0">
                  <a:pos x="48" y="63"/>
                </a:cxn>
                <a:cxn ang="0">
                  <a:pos x="44" y="55"/>
                </a:cxn>
                <a:cxn ang="0">
                  <a:pos x="42" y="48"/>
                </a:cxn>
                <a:cxn ang="0">
                  <a:pos x="40" y="42"/>
                </a:cxn>
                <a:cxn ang="0">
                  <a:pos x="38" y="36"/>
                </a:cxn>
                <a:cxn ang="0">
                  <a:pos x="36" y="32"/>
                </a:cxn>
                <a:cxn ang="0">
                  <a:pos x="36" y="29"/>
                </a:cxn>
                <a:cxn ang="0">
                  <a:pos x="31" y="21"/>
                </a:cxn>
                <a:cxn ang="0">
                  <a:pos x="29" y="15"/>
                </a:cxn>
                <a:cxn ang="0">
                  <a:pos x="27" y="8"/>
                </a:cxn>
                <a:cxn ang="0">
                  <a:pos x="25" y="4"/>
                </a:cxn>
                <a:cxn ang="0">
                  <a:pos x="2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1" h="97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8"/>
                  </a:lnTo>
                  <a:lnTo>
                    <a:pt x="4" y="15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3" y="40"/>
                  </a:lnTo>
                  <a:lnTo>
                    <a:pt x="13" y="46"/>
                  </a:lnTo>
                  <a:lnTo>
                    <a:pt x="17" y="49"/>
                  </a:lnTo>
                  <a:lnTo>
                    <a:pt x="17" y="55"/>
                  </a:lnTo>
                  <a:lnTo>
                    <a:pt x="19" y="59"/>
                  </a:lnTo>
                  <a:lnTo>
                    <a:pt x="21" y="63"/>
                  </a:lnTo>
                  <a:lnTo>
                    <a:pt x="23" y="68"/>
                  </a:lnTo>
                  <a:lnTo>
                    <a:pt x="27" y="76"/>
                  </a:lnTo>
                  <a:lnTo>
                    <a:pt x="31" y="84"/>
                  </a:lnTo>
                  <a:lnTo>
                    <a:pt x="36" y="89"/>
                  </a:lnTo>
                  <a:lnTo>
                    <a:pt x="40" y="95"/>
                  </a:lnTo>
                  <a:lnTo>
                    <a:pt x="44" y="97"/>
                  </a:lnTo>
                  <a:lnTo>
                    <a:pt x="48" y="97"/>
                  </a:lnTo>
                  <a:lnTo>
                    <a:pt x="50" y="95"/>
                  </a:lnTo>
                  <a:lnTo>
                    <a:pt x="51" y="91"/>
                  </a:lnTo>
                  <a:lnTo>
                    <a:pt x="51" y="86"/>
                  </a:lnTo>
                  <a:lnTo>
                    <a:pt x="51" y="80"/>
                  </a:lnTo>
                  <a:lnTo>
                    <a:pt x="48" y="72"/>
                  </a:lnTo>
                  <a:lnTo>
                    <a:pt x="48" y="63"/>
                  </a:lnTo>
                  <a:lnTo>
                    <a:pt x="44" y="55"/>
                  </a:lnTo>
                  <a:lnTo>
                    <a:pt x="42" y="48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36" y="32"/>
                  </a:lnTo>
                  <a:lnTo>
                    <a:pt x="36" y="29"/>
                  </a:lnTo>
                  <a:lnTo>
                    <a:pt x="31" y="21"/>
                  </a:lnTo>
                  <a:lnTo>
                    <a:pt x="29" y="15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932" y="1755"/>
              <a:ext cx="13" cy="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2" y="13"/>
                </a:cxn>
                <a:cxn ang="0">
                  <a:pos x="2" y="17"/>
                </a:cxn>
                <a:cxn ang="0">
                  <a:pos x="2" y="23"/>
                </a:cxn>
                <a:cxn ang="0">
                  <a:pos x="0" y="28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0" y="46"/>
                </a:cxn>
                <a:cxn ang="0">
                  <a:pos x="0" y="53"/>
                </a:cxn>
                <a:cxn ang="0">
                  <a:pos x="0" y="59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2" y="78"/>
                </a:cxn>
                <a:cxn ang="0">
                  <a:pos x="2" y="85"/>
                </a:cxn>
                <a:cxn ang="0">
                  <a:pos x="2" y="91"/>
                </a:cxn>
                <a:cxn ang="0">
                  <a:pos x="2" y="97"/>
                </a:cxn>
                <a:cxn ang="0">
                  <a:pos x="2" y="103"/>
                </a:cxn>
                <a:cxn ang="0">
                  <a:pos x="4" y="108"/>
                </a:cxn>
                <a:cxn ang="0">
                  <a:pos x="4" y="114"/>
                </a:cxn>
                <a:cxn ang="0">
                  <a:pos x="6" y="118"/>
                </a:cxn>
                <a:cxn ang="0">
                  <a:pos x="6" y="125"/>
                </a:cxn>
                <a:cxn ang="0">
                  <a:pos x="10" y="131"/>
                </a:cxn>
                <a:cxn ang="0">
                  <a:pos x="11" y="133"/>
                </a:cxn>
                <a:cxn ang="0">
                  <a:pos x="15" y="133"/>
                </a:cxn>
                <a:cxn ang="0">
                  <a:pos x="17" y="127"/>
                </a:cxn>
                <a:cxn ang="0">
                  <a:pos x="21" y="122"/>
                </a:cxn>
                <a:cxn ang="0">
                  <a:pos x="21" y="118"/>
                </a:cxn>
                <a:cxn ang="0">
                  <a:pos x="23" y="116"/>
                </a:cxn>
                <a:cxn ang="0">
                  <a:pos x="23" y="110"/>
                </a:cxn>
                <a:cxn ang="0">
                  <a:pos x="25" y="106"/>
                </a:cxn>
                <a:cxn ang="0">
                  <a:pos x="25" y="101"/>
                </a:cxn>
                <a:cxn ang="0">
                  <a:pos x="25" y="95"/>
                </a:cxn>
                <a:cxn ang="0">
                  <a:pos x="25" y="89"/>
                </a:cxn>
                <a:cxn ang="0">
                  <a:pos x="27" y="85"/>
                </a:cxn>
                <a:cxn ang="0">
                  <a:pos x="27" y="80"/>
                </a:cxn>
                <a:cxn ang="0">
                  <a:pos x="27" y="74"/>
                </a:cxn>
                <a:cxn ang="0">
                  <a:pos x="27" y="68"/>
                </a:cxn>
                <a:cxn ang="0">
                  <a:pos x="27" y="63"/>
                </a:cxn>
                <a:cxn ang="0">
                  <a:pos x="27" y="57"/>
                </a:cxn>
                <a:cxn ang="0">
                  <a:pos x="27" y="51"/>
                </a:cxn>
                <a:cxn ang="0">
                  <a:pos x="25" y="46"/>
                </a:cxn>
                <a:cxn ang="0">
                  <a:pos x="25" y="40"/>
                </a:cxn>
                <a:cxn ang="0">
                  <a:pos x="25" y="34"/>
                </a:cxn>
                <a:cxn ang="0">
                  <a:pos x="25" y="30"/>
                </a:cxn>
                <a:cxn ang="0">
                  <a:pos x="25" y="25"/>
                </a:cxn>
                <a:cxn ang="0">
                  <a:pos x="25" y="23"/>
                </a:cxn>
                <a:cxn ang="0">
                  <a:pos x="23" y="13"/>
                </a:cxn>
                <a:cxn ang="0">
                  <a:pos x="23" y="8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7" h="133">
                  <a:moveTo>
                    <a:pt x="2" y="0"/>
                  </a:moveTo>
                  <a:lnTo>
                    <a:pt x="2" y="2"/>
                  </a:lnTo>
                  <a:lnTo>
                    <a:pt x="2" y="6"/>
                  </a:lnTo>
                  <a:lnTo>
                    <a:pt x="2" y="9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2" y="23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2" y="72"/>
                  </a:lnTo>
                  <a:lnTo>
                    <a:pt x="2" y="78"/>
                  </a:lnTo>
                  <a:lnTo>
                    <a:pt x="2" y="85"/>
                  </a:lnTo>
                  <a:lnTo>
                    <a:pt x="2" y="91"/>
                  </a:lnTo>
                  <a:lnTo>
                    <a:pt x="2" y="97"/>
                  </a:lnTo>
                  <a:lnTo>
                    <a:pt x="2" y="103"/>
                  </a:lnTo>
                  <a:lnTo>
                    <a:pt x="4" y="108"/>
                  </a:lnTo>
                  <a:lnTo>
                    <a:pt x="4" y="114"/>
                  </a:lnTo>
                  <a:lnTo>
                    <a:pt x="6" y="118"/>
                  </a:lnTo>
                  <a:lnTo>
                    <a:pt x="6" y="125"/>
                  </a:lnTo>
                  <a:lnTo>
                    <a:pt x="10" y="131"/>
                  </a:lnTo>
                  <a:lnTo>
                    <a:pt x="11" y="133"/>
                  </a:lnTo>
                  <a:lnTo>
                    <a:pt x="15" y="133"/>
                  </a:lnTo>
                  <a:lnTo>
                    <a:pt x="17" y="127"/>
                  </a:lnTo>
                  <a:lnTo>
                    <a:pt x="21" y="122"/>
                  </a:lnTo>
                  <a:lnTo>
                    <a:pt x="21" y="118"/>
                  </a:lnTo>
                  <a:lnTo>
                    <a:pt x="23" y="116"/>
                  </a:lnTo>
                  <a:lnTo>
                    <a:pt x="23" y="110"/>
                  </a:lnTo>
                  <a:lnTo>
                    <a:pt x="25" y="106"/>
                  </a:lnTo>
                  <a:lnTo>
                    <a:pt x="25" y="101"/>
                  </a:lnTo>
                  <a:lnTo>
                    <a:pt x="25" y="95"/>
                  </a:lnTo>
                  <a:lnTo>
                    <a:pt x="25" y="89"/>
                  </a:lnTo>
                  <a:lnTo>
                    <a:pt x="27" y="85"/>
                  </a:lnTo>
                  <a:lnTo>
                    <a:pt x="27" y="80"/>
                  </a:lnTo>
                  <a:lnTo>
                    <a:pt x="27" y="74"/>
                  </a:lnTo>
                  <a:lnTo>
                    <a:pt x="27" y="68"/>
                  </a:lnTo>
                  <a:lnTo>
                    <a:pt x="27" y="63"/>
                  </a:lnTo>
                  <a:lnTo>
                    <a:pt x="27" y="57"/>
                  </a:lnTo>
                  <a:lnTo>
                    <a:pt x="27" y="51"/>
                  </a:lnTo>
                  <a:lnTo>
                    <a:pt x="25" y="46"/>
                  </a:lnTo>
                  <a:lnTo>
                    <a:pt x="25" y="40"/>
                  </a:lnTo>
                  <a:lnTo>
                    <a:pt x="25" y="34"/>
                  </a:lnTo>
                  <a:lnTo>
                    <a:pt x="25" y="30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3" y="13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5226" y="1751"/>
              <a:ext cx="28" cy="8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"/>
                </a:cxn>
                <a:cxn ang="0">
                  <a:pos x="32" y="8"/>
                </a:cxn>
                <a:cxn ang="0">
                  <a:pos x="30" y="10"/>
                </a:cxn>
                <a:cxn ang="0">
                  <a:pos x="28" y="16"/>
                </a:cxn>
                <a:cxn ang="0">
                  <a:pos x="28" y="21"/>
                </a:cxn>
                <a:cxn ang="0">
                  <a:pos x="26" y="27"/>
                </a:cxn>
                <a:cxn ang="0">
                  <a:pos x="24" y="33"/>
                </a:cxn>
                <a:cxn ang="0">
                  <a:pos x="23" y="40"/>
                </a:cxn>
                <a:cxn ang="0">
                  <a:pos x="21" y="46"/>
                </a:cxn>
                <a:cxn ang="0">
                  <a:pos x="19" y="54"/>
                </a:cxn>
                <a:cxn ang="0">
                  <a:pos x="17" y="61"/>
                </a:cxn>
                <a:cxn ang="0">
                  <a:pos x="17" y="69"/>
                </a:cxn>
                <a:cxn ang="0">
                  <a:pos x="15" y="76"/>
                </a:cxn>
                <a:cxn ang="0">
                  <a:pos x="13" y="86"/>
                </a:cxn>
                <a:cxn ang="0">
                  <a:pos x="11" y="92"/>
                </a:cxn>
                <a:cxn ang="0">
                  <a:pos x="9" y="99"/>
                </a:cxn>
                <a:cxn ang="0">
                  <a:pos x="7" y="107"/>
                </a:cxn>
                <a:cxn ang="0">
                  <a:pos x="5" y="115"/>
                </a:cxn>
                <a:cxn ang="0">
                  <a:pos x="4" y="120"/>
                </a:cxn>
                <a:cxn ang="0">
                  <a:pos x="4" y="128"/>
                </a:cxn>
                <a:cxn ang="0">
                  <a:pos x="2" y="134"/>
                </a:cxn>
                <a:cxn ang="0">
                  <a:pos x="2" y="141"/>
                </a:cxn>
                <a:cxn ang="0">
                  <a:pos x="2" y="145"/>
                </a:cxn>
                <a:cxn ang="0">
                  <a:pos x="0" y="149"/>
                </a:cxn>
                <a:cxn ang="0">
                  <a:pos x="0" y="153"/>
                </a:cxn>
                <a:cxn ang="0">
                  <a:pos x="2" y="156"/>
                </a:cxn>
                <a:cxn ang="0">
                  <a:pos x="4" y="160"/>
                </a:cxn>
                <a:cxn ang="0">
                  <a:pos x="5" y="160"/>
                </a:cxn>
                <a:cxn ang="0">
                  <a:pos x="9" y="154"/>
                </a:cxn>
                <a:cxn ang="0">
                  <a:pos x="13" y="147"/>
                </a:cxn>
                <a:cxn ang="0">
                  <a:pos x="15" y="143"/>
                </a:cxn>
                <a:cxn ang="0">
                  <a:pos x="17" y="137"/>
                </a:cxn>
                <a:cxn ang="0">
                  <a:pos x="19" y="132"/>
                </a:cxn>
                <a:cxn ang="0">
                  <a:pos x="21" y="128"/>
                </a:cxn>
                <a:cxn ang="0">
                  <a:pos x="23" y="120"/>
                </a:cxn>
                <a:cxn ang="0">
                  <a:pos x="24" y="115"/>
                </a:cxn>
                <a:cxn ang="0">
                  <a:pos x="26" y="109"/>
                </a:cxn>
                <a:cxn ang="0">
                  <a:pos x="28" y="103"/>
                </a:cxn>
                <a:cxn ang="0">
                  <a:pos x="30" y="95"/>
                </a:cxn>
                <a:cxn ang="0">
                  <a:pos x="34" y="88"/>
                </a:cxn>
                <a:cxn ang="0">
                  <a:pos x="36" y="82"/>
                </a:cxn>
                <a:cxn ang="0">
                  <a:pos x="38" y="75"/>
                </a:cxn>
                <a:cxn ang="0">
                  <a:pos x="40" y="69"/>
                </a:cxn>
                <a:cxn ang="0">
                  <a:pos x="42" y="61"/>
                </a:cxn>
                <a:cxn ang="0">
                  <a:pos x="43" y="54"/>
                </a:cxn>
                <a:cxn ang="0">
                  <a:pos x="45" y="48"/>
                </a:cxn>
                <a:cxn ang="0">
                  <a:pos x="45" y="40"/>
                </a:cxn>
                <a:cxn ang="0">
                  <a:pos x="47" y="35"/>
                </a:cxn>
                <a:cxn ang="0">
                  <a:pos x="49" y="31"/>
                </a:cxn>
                <a:cxn ang="0">
                  <a:pos x="51" y="25"/>
                </a:cxn>
                <a:cxn ang="0">
                  <a:pos x="51" y="21"/>
                </a:cxn>
                <a:cxn ang="0">
                  <a:pos x="53" y="16"/>
                </a:cxn>
                <a:cxn ang="0">
                  <a:pos x="53" y="12"/>
                </a:cxn>
                <a:cxn ang="0">
                  <a:pos x="55" y="10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7" h="160">
                  <a:moveTo>
                    <a:pt x="34" y="0"/>
                  </a:moveTo>
                  <a:lnTo>
                    <a:pt x="34" y="2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28" y="21"/>
                  </a:lnTo>
                  <a:lnTo>
                    <a:pt x="26" y="27"/>
                  </a:lnTo>
                  <a:lnTo>
                    <a:pt x="24" y="33"/>
                  </a:lnTo>
                  <a:lnTo>
                    <a:pt x="23" y="40"/>
                  </a:lnTo>
                  <a:lnTo>
                    <a:pt x="21" y="46"/>
                  </a:lnTo>
                  <a:lnTo>
                    <a:pt x="19" y="54"/>
                  </a:lnTo>
                  <a:lnTo>
                    <a:pt x="17" y="61"/>
                  </a:lnTo>
                  <a:lnTo>
                    <a:pt x="17" y="69"/>
                  </a:lnTo>
                  <a:lnTo>
                    <a:pt x="15" y="76"/>
                  </a:lnTo>
                  <a:lnTo>
                    <a:pt x="13" y="86"/>
                  </a:lnTo>
                  <a:lnTo>
                    <a:pt x="11" y="92"/>
                  </a:lnTo>
                  <a:lnTo>
                    <a:pt x="9" y="99"/>
                  </a:lnTo>
                  <a:lnTo>
                    <a:pt x="7" y="107"/>
                  </a:lnTo>
                  <a:lnTo>
                    <a:pt x="5" y="115"/>
                  </a:lnTo>
                  <a:lnTo>
                    <a:pt x="4" y="120"/>
                  </a:lnTo>
                  <a:lnTo>
                    <a:pt x="4" y="128"/>
                  </a:lnTo>
                  <a:lnTo>
                    <a:pt x="2" y="134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0" y="149"/>
                  </a:lnTo>
                  <a:lnTo>
                    <a:pt x="0" y="153"/>
                  </a:lnTo>
                  <a:lnTo>
                    <a:pt x="2" y="156"/>
                  </a:lnTo>
                  <a:lnTo>
                    <a:pt x="4" y="160"/>
                  </a:lnTo>
                  <a:lnTo>
                    <a:pt x="5" y="160"/>
                  </a:lnTo>
                  <a:lnTo>
                    <a:pt x="9" y="154"/>
                  </a:lnTo>
                  <a:lnTo>
                    <a:pt x="13" y="147"/>
                  </a:lnTo>
                  <a:lnTo>
                    <a:pt x="15" y="143"/>
                  </a:lnTo>
                  <a:lnTo>
                    <a:pt x="17" y="137"/>
                  </a:lnTo>
                  <a:lnTo>
                    <a:pt x="19" y="132"/>
                  </a:lnTo>
                  <a:lnTo>
                    <a:pt x="21" y="128"/>
                  </a:lnTo>
                  <a:lnTo>
                    <a:pt x="23" y="120"/>
                  </a:lnTo>
                  <a:lnTo>
                    <a:pt x="24" y="115"/>
                  </a:lnTo>
                  <a:lnTo>
                    <a:pt x="26" y="109"/>
                  </a:lnTo>
                  <a:lnTo>
                    <a:pt x="28" y="103"/>
                  </a:lnTo>
                  <a:lnTo>
                    <a:pt x="30" y="95"/>
                  </a:lnTo>
                  <a:lnTo>
                    <a:pt x="34" y="88"/>
                  </a:lnTo>
                  <a:lnTo>
                    <a:pt x="36" y="82"/>
                  </a:lnTo>
                  <a:lnTo>
                    <a:pt x="38" y="75"/>
                  </a:lnTo>
                  <a:lnTo>
                    <a:pt x="40" y="69"/>
                  </a:lnTo>
                  <a:lnTo>
                    <a:pt x="42" y="61"/>
                  </a:lnTo>
                  <a:lnTo>
                    <a:pt x="43" y="54"/>
                  </a:lnTo>
                  <a:lnTo>
                    <a:pt x="45" y="48"/>
                  </a:lnTo>
                  <a:lnTo>
                    <a:pt x="45" y="40"/>
                  </a:lnTo>
                  <a:lnTo>
                    <a:pt x="47" y="35"/>
                  </a:lnTo>
                  <a:lnTo>
                    <a:pt x="49" y="31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3" y="16"/>
                  </a:lnTo>
                  <a:lnTo>
                    <a:pt x="53" y="12"/>
                  </a:lnTo>
                  <a:lnTo>
                    <a:pt x="55" y="10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5440" y="2021"/>
              <a:ext cx="64" cy="18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18" y="0"/>
                </a:cxn>
                <a:cxn ang="0">
                  <a:pos x="114" y="0"/>
                </a:cxn>
                <a:cxn ang="0">
                  <a:pos x="106" y="0"/>
                </a:cxn>
                <a:cxn ang="0">
                  <a:pos x="99" y="1"/>
                </a:cxn>
                <a:cxn ang="0">
                  <a:pos x="95" y="1"/>
                </a:cxn>
                <a:cxn ang="0">
                  <a:pos x="89" y="1"/>
                </a:cxn>
                <a:cxn ang="0">
                  <a:pos x="83" y="1"/>
                </a:cxn>
                <a:cxn ang="0">
                  <a:pos x="80" y="3"/>
                </a:cxn>
                <a:cxn ang="0">
                  <a:pos x="74" y="3"/>
                </a:cxn>
                <a:cxn ang="0">
                  <a:pos x="68" y="5"/>
                </a:cxn>
                <a:cxn ang="0">
                  <a:pos x="62" y="5"/>
                </a:cxn>
                <a:cxn ang="0">
                  <a:pos x="57" y="7"/>
                </a:cxn>
                <a:cxn ang="0">
                  <a:pos x="51" y="7"/>
                </a:cxn>
                <a:cxn ang="0">
                  <a:pos x="45" y="9"/>
                </a:cxn>
                <a:cxn ang="0">
                  <a:pos x="40" y="9"/>
                </a:cxn>
                <a:cxn ang="0">
                  <a:pos x="34" y="11"/>
                </a:cxn>
                <a:cxn ang="0">
                  <a:pos x="28" y="13"/>
                </a:cxn>
                <a:cxn ang="0">
                  <a:pos x="24" y="13"/>
                </a:cxn>
                <a:cxn ang="0">
                  <a:pos x="19" y="15"/>
                </a:cxn>
                <a:cxn ang="0">
                  <a:pos x="15" y="17"/>
                </a:cxn>
                <a:cxn ang="0">
                  <a:pos x="7" y="19"/>
                </a:cxn>
                <a:cxn ang="0">
                  <a:pos x="3" y="22"/>
                </a:cxn>
                <a:cxn ang="0">
                  <a:pos x="0" y="24"/>
                </a:cxn>
                <a:cxn ang="0">
                  <a:pos x="0" y="28"/>
                </a:cxn>
                <a:cxn ang="0">
                  <a:pos x="3" y="30"/>
                </a:cxn>
                <a:cxn ang="0">
                  <a:pos x="7" y="32"/>
                </a:cxn>
                <a:cxn ang="0">
                  <a:pos x="15" y="34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6"/>
                </a:cxn>
                <a:cxn ang="0">
                  <a:pos x="43" y="36"/>
                </a:cxn>
                <a:cxn ang="0">
                  <a:pos x="49" y="36"/>
                </a:cxn>
                <a:cxn ang="0">
                  <a:pos x="55" y="36"/>
                </a:cxn>
                <a:cxn ang="0">
                  <a:pos x="61" y="36"/>
                </a:cxn>
                <a:cxn ang="0">
                  <a:pos x="66" y="36"/>
                </a:cxn>
                <a:cxn ang="0">
                  <a:pos x="72" y="34"/>
                </a:cxn>
                <a:cxn ang="0">
                  <a:pos x="78" y="34"/>
                </a:cxn>
                <a:cxn ang="0">
                  <a:pos x="81" y="34"/>
                </a:cxn>
                <a:cxn ang="0">
                  <a:pos x="87" y="34"/>
                </a:cxn>
                <a:cxn ang="0">
                  <a:pos x="93" y="32"/>
                </a:cxn>
                <a:cxn ang="0">
                  <a:pos x="99" y="32"/>
                </a:cxn>
                <a:cxn ang="0">
                  <a:pos x="102" y="32"/>
                </a:cxn>
                <a:cxn ang="0">
                  <a:pos x="108" y="32"/>
                </a:cxn>
                <a:cxn ang="0">
                  <a:pos x="114" y="32"/>
                </a:cxn>
                <a:cxn ang="0">
                  <a:pos x="121" y="32"/>
                </a:cxn>
                <a:cxn ang="0">
                  <a:pos x="125" y="32"/>
                </a:cxn>
                <a:cxn ang="0">
                  <a:pos x="127" y="32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127" h="36">
                  <a:moveTo>
                    <a:pt x="119" y="0"/>
                  </a:moveTo>
                  <a:lnTo>
                    <a:pt x="118" y="0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9" y="1"/>
                  </a:lnTo>
                  <a:lnTo>
                    <a:pt x="95" y="1"/>
                  </a:lnTo>
                  <a:lnTo>
                    <a:pt x="89" y="1"/>
                  </a:lnTo>
                  <a:lnTo>
                    <a:pt x="83" y="1"/>
                  </a:lnTo>
                  <a:lnTo>
                    <a:pt x="80" y="3"/>
                  </a:lnTo>
                  <a:lnTo>
                    <a:pt x="74" y="3"/>
                  </a:lnTo>
                  <a:lnTo>
                    <a:pt x="68" y="5"/>
                  </a:lnTo>
                  <a:lnTo>
                    <a:pt x="62" y="5"/>
                  </a:lnTo>
                  <a:lnTo>
                    <a:pt x="57" y="7"/>
                  </a:lnTo>
                  <a:lnTo>
                    <a:pt x="51" y="7"/>
                  </a:lnTo>
                  <a:lnTo>
                    <a:pt x="45" y="9"/>
                  </a:lnTo>
                  <a:lnTo>
                    <a:pt x="40" y="9"/>
                  </a:lnTo>
                  <a:lnTo>
                    <a:pt x="34" y="11"/>
                  </a:lnTo>
                  <a:lnTo>
                    <a:pt x="28" y="13"/>
                  </a:lnTo>
                  <a:lnTo>
                    <a:pt x="24" y="13"/>
                  </a:lnTo>
                  <a:lnTo>
                    <a:pt x="19" y="15"/>
                  </a:lnTo>
                  <a:lnTo>
                    <a:pt x="15" y="17"/>
                  </a:lnTo>
                  <a:lnTo>
                    <a:pt x="7" y="19"/>
                  </a:lnTo>
                  <a:lnTo>
                    <a:pt x="3" y="22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3" y="30"/>
                  </a:lnTo>
                  <a:lnTo>
                    <a:pt x="7" y="32"/>
                  </a:lnTo>
                  <a:lnTo>
                    <a:pt x="15" y="34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6"/>
                  </a:lnTo>
                  <a:lnTo>
                    <a:pt x="43" y="36"/>
                  </a:lnTo>
                  <a:lnTo>
                    <a:pt x="49" y="36"/>
                  </a:lnTo>
                  <a:lnTo>
                    <a:pt x="55" y="36"/>
                  </a:lnTo>
                  <a:lnTo>
                    <a:pt x="61" y="36"/>
                  </a:lnTo>
                  <a:lnTo>
                    <a:pt x="66" y="36"/>
                  </a:lnTo>
                  <a:lnTo>
                    <a:pt x="72" y="34"/>
                  </a:lnTo>
                  <a:lnTo>
                    <a:pt x="78" y="34"/>
                  </a:lnTo>
                  <a:lnTo>
                    <a:pt x="81" y="34"/>
                  </a:lnTo>
                  <a:lnTo>
                    <a:pt x="87" y="34"/>
                  </a:lnTo>
                  <a:lnTo>
                    <a:pt x="93" y="32"/>
                  </a:lnTo>
                  <a:lnTo>
                    <a:pt x="99" y="32"/>
                  </a:lnTo>
                  <a:lnTo>
                    <a:pt x="102" y="32"/>
                  </a:lnTo>
                  <a:lnTo>
                    <a:pt x="108" y="32"/>
                  </a:lnTo>
                  <a:lnTo>
                    <a:pt x="114" y="32"/>
                  </a:lnTo>
                  <a:lnTo>
                    <a:pt x="121" y="32"/>
                  </a:lnTo>
                  <a:lnTo>
                    <a:pt x="125" y="32"/>
                  </a:lnTo>
                  <a:lnTo>
                    <a:pt x="127" y="32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5458" y="2414"/>
              <a:ext cx="57" cy="16"/>
            </a:xfrm>
            <a:custGeom>
              <a:avLst/>
              <a:gdLst/>
              <a:ahLst/>
              <a:cxnLst>
                <a:cxn ang="0">
                  <a:pos x="112" y="11"/>
                </a:cxn>
                <a:cxn ang="0">
                  <a:pos x="108" y="10"/>
                </a:cxn>
                <a:cxn ang="0">
                  <a:pos x="104" y="10"/>
                </a:cxn>
                <a:cxn ang="0">
                  <a:pos x="99" y="8"/>
                </a:cxn>
                <a:cxn ang="0">
                  <a:pos x="91" y="8"/>
                </a:cxn>
                <a:cxn ang="0">
                  <a:pos x="85" y="6"/>
                </a:cxn>
                <a:cxn ang="0">
                  <a:pos x="80" y="6"/>
                </a:cxn>
                <a:cxn ang="0">
                  <a:pos x="74" y="6"/>
                </a:cxn>
                <a:cxn ang="0">
                  <a:pos x="70" y="6"/>
                </a:cxn>
                <a:cxn ang="0">
                  <a:pos x="63" y="4"/>
                </a:cxn>
                <a:cxn ang="0">
                  <a:pos x="59" y="4"/>
                </a:cxn>
                <a:cxn ang="0">
                  <a:pos x="51" y="4"/>
                </a:cxn>
                <a:cxn ang="0">
                  <a:pos x="47" y="4"/>
                </a:cxn>
                <a:cxn ang="0">
                  <a:pos x="40" y="2"/>
                </a:cxn>
                <a:cxn ang="0">
                  <a:pos x="34" y="2"/>
                </a:cxn>
                <a:cxn ang="0">
                  <a:pos x="30" y="0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11" y="0"/>
                </a:cxn>
                <a:cxn ang="0">
                  <a:pos x="9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1"/>
                </a:cxn>
                <a:cxn ang="0">
                  <a:pos x="13" y="13"/>
                </a:cxn>
                <a:cxn ang="0">
                  <a:pos x="17" y="13"/>
                </a:cxn>
                <a:cxn ang="0">
                  <a:pos x="21" y="15"/>
                </a:cxn>
                <a:cxn ang="0">
                  <a:pos x="25" y="17"/>
                </a:cxn>
                <a:cxn ang="0">
                  <a:pos x="30" y="17"/>
                </a:cxn>
                <a:cxn ang="0">
                  <a:pos x="34" y="19"/>
                </a:cxn>
                <a:cxn ang="0">
                  <a:pos x="38" y="19"/>
                </a:cxn>
                <a:cxn ang="0">
                  <a:pos x="44" y="21"/>
                </a:cxn>
                <a:cxn ang="0">
                  <a:pos x="47" y="23"/>
                </a:cxn>
                <a:cxn ang="0">
                  <a:pos x="53" y="23"/>
                </a:cxn>
                <a:cxn ang="0">
                  <a:pos x="57" y="23"/>
                </a:cxn>
                <a:cxn ang="0">
                  <a:pos x="63" y="23"/>
                </a:cxn>
                <a:cxn ang="0">
                  <a:pos x="68" y="25"/>
                </a:cxn>
                <a:cxn ang="0">
                  <a:pos x="72" y="25"/>
                </a:cxn>
                <a:cxn ang="0">
                  <a:pos x="76" y="27"/>
                </a:cxn>
                <a:cxn ang="0">
                  <a:pos x="80" y="27"/>
                </a:cxn>
                <a:cxn ang="0">
                  <a:pos x="85" y="27"/>
                </a:cxn>
                <a:cxn ang="0">
                  <a:pos x="93" y="29"/>
                </a:cxn>
                <a:cxn ang="0">
                  <a:pos x="101" y="30"/>
                </a:cxn>
                <a:cxn ang="0">
                  <a:pos x="106" y="30"/>
                </a:cxn>
                <a:cxn ang="0">
                  <a:pos x="110" y="30"/>
                </a:cxn>
                <a:cxn ang="0">
                  <a:pos x="114" y="30"/>
                </a:cxn>
                <a:cxn ang="0">
                  <a:pos x="114" y="32"/>
                </a:cxn>
                <a:cxn ang="0">
                  <a:pos x="112" y="11"/>
                </a:cxn>
                <a:cxn ang="0">
                  <a:pos x="112" y="11"/>
                </a:cxn>
              </a:cxnLst>
              <a:rect l="0" t="0" r="r" b="b"/>
              <a:pathLst>
                <a:path w="114" h="32">
                  <a:moveTo>
                    <a:pt x="112" y="11"/>
                  </a:moveTo>
                  <a:lnTo>
                    <a:pt x="108" y="10"/>
                  </a:lnTo>
                  <a:lnTo>
                    <a:pt x="104" y="10"/>
                  </a:lnTo>
                  <a:lnTo>
                    <a:pt x="99" y="8"/>
                  </a:lnTo>
                  <a:lnTo>
                    <a:pt x="91" y="8"/>
                  </a:lnTo>
                  <a:lnTo>
                    <a:pt x="85" y="6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70" y="6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1"/>
                  </a:lnTo>
                  <a:lnTo>
                    <a:pt x="13" y="13"/>
                  </a:lnTo>
                  <a:lnTo>
                    <a:pt x="17" y="13"/>
                  </a:lnTo>
                  <a:lnTo>
                    <a:pt x="21" y="15"/>
                  </a:lnTo>
                  <a:lnTo>
                    <a:pt x="25" y="17"/>
                  </a:lnTo>
                  <a:lnTo>
                    <a:pt x="30" y="17"/>
                  </a:lnTo>
                  <a:lnTo>
                    <a:pt x="34" y="19"/>
                  </a:lnTo>
                  <a:lnTo>
                    <a:pt x="38" y="19"/>
                  </a:lnTo>
                  <a:lnTo>
                    <a:pt x="44" y="21"/>
                  </a:lnTo>
                  <a:lnTo>
                    <a:pt x="47" y="23"/>
                  </a:lnTo>
                  <a:lnTo>
                    <a:pt x="53" y="23"/>
                  </a:lnTo>
                  <a:lnTo>
                    <a:pt x="57" y="23"/>
                  </a:lnTo>
                  <a:lnTo>
                    <a:pt x="63" y="23"/>
                  </a:lnTo>
                  <a:lnTo>
                    <a:pt x="68" y="25"/>
                  </a:lnTo>
                  <a:lnTo>
                    <a:pt x="72" y="25"/>
                  </a:lnTo>
                  <a:lnTo>
                    <a:pt x="76" y="27"/>
                  </a:lnTo>
                  <a:lnTo>
                    <a:pt x="80" y="27"/>
                  </a:lnTo>
                  <a:lnTo>
                    <a:pt x="85" y="27"/>
                  </a:lnTo>
                  <a:lnTo>
                    <a:pt x="93" y="29"/>
                  </a:lnTo>
                  <a:lnTo>
                    <a:pt x="101" y="30"/>
                  </a:lnTo>
                  <a:lnTo>
                    <a:pt x="106" y="30"/>
                  </a:lnTo>
                  <a:lnTo>
                    <a:pt x="110" y="30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2" y="11"/>
                  </a:lnTo>
                  <a:lnTo>
                    <a:pt x="112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386" y="2298"/>
              <a:ext cx="53" cy="13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76" y="0"/>
                </a:cxn>
                <a:cxn ang="0">
                  <a:pos x="69" y="0"/>
                </a:cxn>
                <a:cxn ang="0">
                  <a:pos x="61" y="0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35" y="4"/>
                </a:cxn>
                <a:cxn ang="0">
                  <a:pos x="27" y="4"/>
                </a:cxn>
                <a:cxn ang="0">
                  <a:pos x="21" y="6"/>
                </a:cxn>
                <a:cxn ang="0">
                  <a:pos x="14" y="7"/>
                </a:cxn>
                <a:cxn ang="0">
                  <a:pos x="8" y="9"/>
                </a:cxn>
                <a:cxn ang="0">
                  <a:pos x="4" y="11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2" y="15"/>
                </a:cxn>
                <a:cxn ang="0">
                  <a:pos x="4" y="17"/>
                </a:cxn>
                <a:cxn ang="0">
                  <a:pos x="10" y="19"/>
                </a:cxn>
                <a:cxn ang="0">
                  <a:pos x="14" y="19"/>
                </a:cxn>
                <a:cxn ang="0">
                  <a:pos x="21" y="21"/>
                </a:cxn>
                <a:cxn ang="0">
                  <a:pos x="29" y="21"/>
                </a:cxn>
                <a:cxn ang="0">
                  <a:pos x="36" y="23"/>
                </a:cxn>
                <a:cxn ang="0">
                  <a:pos x="44" y="23"/>
                </a:cxn>
                <a:cxn ang="0">
                  <a:pos x="52" y="23"/>
                </a:cxn>
                <a:cxn ang="0">
                  <a:pos x="59" y="23"/>
                </a:cxn>
                <a:cxn ang="0">
                  <a:pos x="67" y="25"/>
                </a:cxn>
                <a:cxn ang="0">
                  <a:pos x="74" y="23"/>
                </a:cxn>
                <a:cxn ang="0">
                  <a:pos x="82" y="23"/>
                </a:cxn>
                <a:cxn ang="0">
                  <a:pos x="88" y="23"/>
                </a:cxn>
                <a:cxn ang="0">
                  <a:pos x="94" y="23"/>
                </a:cxn>
                <a:cxn ang="0">
                  <a:pos x="97" y="21"/>
                </a:cxn>
                <a:cxn ang="0">
                  <a:pos x="101" y="19"/>
                </a:cxn>
                <a:cxn ang="0">
                  <a:pos x="103" y="17"/>
                </a:cxn>
                <a:cxn ang="0">
                  <a:pos x="107" y="15"/>
                </a:cxn>
                <a:cxn ang="0">
                  <a:pos x="103" y="7"/>
                </a:cxn>
                <a:cxn ang="0">
                  <a:pos x="95" y="4"/>
                </a:cxn>
                <a:cxn ang="0">
                  <a:pos x="88" y="0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07" h="25">
                  <a:moveTo>
                    <a:pt x="84" y="0"/>
                  </a:moveTo>
                  <a:lnTo>
                    <a:pt x="76" y="0"/>
                  </a:lnTo>
                  <a:lnTo>
                    <a:pt x="69" y="0"/>
                  </a:lnTo>
                  <a:lnTo>
                    <a:pt x="61" y="0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5" y="4"/>
                  </a:lnTo>
                  <a:lnTo>
                    <a:pt x="27" y="4"/>
                  </a:lnTo>
                  <a:lnTo>
                    <a:pt x="21" y="6"/>
                  </a:lnTo>
                  <a:lnTo>
                    <a:pt x="14" y="7"/>
                  </a:lnTo>
                  <a:lnTo>
                    <a:pt x="8" y="9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10" y="19"/>
                  </a:lnTo>
                  <a:lnTo>
                    <a:pt x="14" y="19"/>
                  </a:lnTo>
                  <a:lnTo>
                    <a:pt x="21" y="21"/>
                  </a:lnTo>
                  <a:lnTo>
                    <a:pt x="29" y="21"/>
                  </a:lnTo>
                  <a:lnTo>
                    <a:pt x="36" y="23"/>
                  </a:lnTo>
                  <a:lnTo>
                    <a:pt x="44" y="23"/>
                  </a:lnTo>
                  <a:lnTo>
                    <a:pt x="52" y="23"/>
                  </a:lnTo>
                  <a:lnTo>
                    <a:pt x="59" y="23"/>
                  </a:lnTo>
                  <a:lnTo>
                    <a:pt x="67" y="25"/>
                  </a:lnTo>
                  <a:lnTo>
                    <a:pt x="74" y="23"/>
                  </a:lnTo>
                  <a:lnTo>
                    <a:pt x="82" y="23"/>
                  </a:lnTo>
                  <a:lnTo>
                    <a:pt x="88" y="23"/>
                  </a:lnTo>
                  <a:lnTo>
                    <a:pt x="94" y="23"/>
                  </a:lnTo>
                  <a:lnTo>
                    <a:pt x="97" y="21"/>
                  </a:lnTo>
                  <a:lnTo>
                    <a:pt x="101" y="19"/>
                  </a:lnTo>
                  <a:lnTo>
                    <a:pt x="103" y="17"/>
                  </a:lnTo>
                  <a:lnTo>
                    <a:pt x="107" y="15"/>
                  </a:lnTo>
                  <a:lnTo>
                    <a:pt x="103" y="7"/>
                  </a:lnTo>
                  <a:lnTo>
                    <a:pt x="95" y="4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374" y="2554"/>
              <a:ext cx="53" cy="47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95" y="0"/>
                </a:cxn>
                <a:cxn ang="0">
                  <a:pos x="91" y="2"/>
                </a:cxn>
                <a:cxn ang="0">
                  <a:pos x="85" y="6"/>
                </a:cxn>
                <a:cxn ang="0">
                  <a:pos x="78" y="12"/>
                </a:cxn>
                <a:cxn ang="0">
                  <a:pos x="74" y="14"/>
                </a:cxn>
                <a:cxn ang="0">
                  <a:pos x="70" y="18"/>
                </a:cxn>
                <a:cxn ang="0">
                  <a:pos x="66" y="20"/>
                </a:cxn>
                <a:cxn ang="0">
                  <a:pos x="60" y="25"/>
                </a:cxn>
                <a:cxn ang="0">
                  <a:pos x="57" y="27"/>
                </a:cxn>
                <a:cxn ang="0">
                  <a:pos x="53" y="31"/>
                </a:cxn>
                <a:cxn ang="0">
                  <a:pos x="47" y="35"/>
                </a:cxn>
                <a:cxn ang="0">
                  <a:pos x="43" y="40"/>
                </a:cxn>
                <a:cxn ang="0">
                  <a:pos x="38" y="42"/>
                </a:cxn>
                <a:cxn ang="0">
                  <a:pos x="34" y="48"/>
                </a:cxn>
                <a:cxn ang="0">
                  <a:pos x="28" y="52"/>
                </a:cxn>
                <a:cxn ang="0">
                  <a:pos x="24" y="56"/>
                </a:cxn>
                <a:cxn ang="0">
                  <a:pos x="17" y="63"/>
                </a:cxn>
                <a:cxn ang="0">
                  <a:pos x="11" y="71"/>
                </a:cxn>
                <a:cxn ang="0">
                  <a:pos x="5" y="77"/>
                </a:cxn>
                <a:cxn ang="0">
                  <a:pos x="1" y="84"/>
                </a:cxn>
                <a:cxn ang="0">
                  <a:pos x="0" y="88"/>
                </a:cxn>
                <a:cxn ang="0">
                  <a:pos x="3" y="92"/>
                </a:cxn>
                <a:cxn ang="0">
                  <a:pos x="5" y="94"/>
                </a:cxn>
                <a:cxn ang="0">
                  <a:pos x="11" y="94"/>
                </a:cxn>
                <a:cxn ang="0">
                  <a:pos x="17" y="90"/>
                </a:cxn>
                <a:cxn ang="0">
                  <a:pos x="24" y="86"/>
                </a:cxn>
                <a:cxn ang="0">
                  <a:pos x="32" y="80"/>
                </a:cxn>
                <a:cxn ang="0">
                  <a:pos x="41" y="75"/>
                </a:cxn>
                <a:cxn ang="0">
                  <a:pos x="45" y="73"/>
                </a:cxn>
                <a:cxn ang="0">
                  <a:pos x="49" y="69"/>
                </a:cxn>
                <a:cxn ang="0">
                  <a:pos x="55" y="65"/>
                </a:cxn>
                <a:cxn ang="0">
                  <a:pos x="60" y="61"/>
                </a:cxn>
                <a:cxn ang="0">
                  <a:pos x="68" y="56"/>
                </a:cxn>
                <a:cxn ang="0">
                  <a:pos x="76" y="48"/>
                </a:cxn>
                <a:cxn ang="0">
                  <a:pos x="83" y="40"/>
                </a:cxn>
                <a:cxn ang="0">
                  <a:pos x="91" y="35"/>
                </a:cxn>
                <a:cxn ang="0">
                  <a:pos x="97" y="29"/>
                </a:cxn>
                <a:cxn ang="0">
                  <a:pos x="102" y="25"/>
                </a:cxn>
                <a:cxn ang="0">
                  <a:pos x="104" y="21"/>
                </a:cxn>
                <a:cxn ang="0">
                  <a:pos x="106" y="21"/>
                </a:cxn>
                <a:cxn ang="0">
                  <a:pos x="95" y="0"/>
                </a:cxn>
                <a:cxn ang="0">
                  <a:pos x="95" y="0"/>
                </a:cxn>
              </a:cxnLst>
              <a:rect l="0" t="0" r="r" b="b"/>
              <a:pathLst>
                <a:path w="106" h="94">
                  <a:moveTo>
                    <a:pt x="95" y="0"/>
                  </a:moveTo>
                  <a:lnTo>
                    <a:pt x="95" y="0"/>
                  </a:lnTo>
                  <a:lnTo>
                    <a:pt x="91" y="2"/>
                  </a:lnTo>
                  <a:lnTo>
                    <a:pt x="85" y="6"/>
                  </a:lnTo>
                  <a:lnTo>
                    <a:pt x="78" y="12"/>
                  </a:lnTo>
                  <a:lnTo>
                    <a:pt x="74" y="14"/>
                  </a:lnTo>
                  <a:lnTo>
                    <a:pt x="70" y="18"/>
                  </a:lnTo>
                  <a:lnTo>
                    <a:pt x="66" y="20"/>
                  </a:lnTo>
                  <a:lnTo>
                    <a:pt x="60" y="25"/>
                  </a:lnTo>
                  <a:lnTo>
                    <a:pt x="57" y="27"/>
                  </a:lnTo>
                  <a:lnTo>
                    <a:pt x="53" y="31"/>
                  </a:lnTo>
                  <a:lnTo>
                    <a:pt x="47" y="35"/>
                  </a:lnTo>
                  <a:lnTo>
                    <a:pt x="43" y="40"/>
                  </a:lnTo>
                  <a:lnTo>
                    <a:pt x="38" y="42"/>
                  </a:lnTo>
                  <a:lnTo>
                    <a:pt x="34" y="48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7" y="63"/>
                  </a:lnTo>
                  <a:lnTo>
                    <a:pt x="11" y="71"/>
                  </a:lnTo>
                  <a:lnTo>
                    <a:pt x="5" y="77"/>
                  </a:lnTo>
                  <a:lnTo>
                    <a:pt x="1" y="84"/>
                  </a:lnTo>
                  <a:lnTo>
                    <a:pt x="0" y="88"/>
                  </a:lnTo>
                  <a:lnTo>
                    <a:pt x="3" y="92"/>
                  </a:lnTo>
                  <a:lnTo>
                    <a:pt x="5" y="94"/>
                  </a:lnTo>
                  <a:lnTo>
                    <a:pt x="11" y="94"/>
                  </a:lnTo>
                  <a:lnTo>
                    <a:pt x="17" y="90"/>
                  </a:lnTo>
                  <a:lnTo>
                    <a:pt x="24" y="86"/>
                  </a:lnTo>
                  <a:lnTo>
                    <a:pt x="32" y="80"/>
                  </a:lnTo>
                  <a:lnTo>
                    <a:pt x="41" y="75"/>
                  </a:lnTo>
                  <a:lnTo>
                    <a:pt x="45" y="73"/>
                  </a:lnTo>
                  <a:lnTo>
                    <a:pt x="49" y="69"/>
                  </a:lnTo>
                  <a:lnTo>
                    <a:pt x="55" y="65"/>
                  </a:lnTo>
                  <a:lnTo>
                    <a:pt x="60" y="61"/>
                  </a:lnTo>
                  <a:lnTo>
                    <a:pt x="68" y="56"/>
                  </a:lnTo>
                  <a:lnTo>
                    <a:pt x="76" y="48"/>
                  </a:lnTo>
                  <a:lnTo>
                    <a:pt x="83" y="40"/>
                  </a:lnTo>
                  <a:lnTo>
                    <a:pt x="91" y="35"/>
                  </a:lnTo>
                  <a:lnTo>
                    <a:pt x="97" y="29"/>
                  </a:lnTo>
                  <a:lnTo>
                    <a:pt x="102" y="25"/>
                  </a:lnTo>
                  <a:lnTo>
                    <a:pt x="104" y="21"/>
                  </a:lnTo>
                  <a:lnTo>
                    <a:pt x="106" y="21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468" y="1852"/>
              <a:ext cx="948" cy="717"/>
            </a:xfrm>
            <a:custGeom>
              <a:avLst/>
              <a:gdLst/>
              <a:ahLst/>
              <a:cxnLst>
                <a:cxn ang="0">
                  <a:pos x="38" y="143"/>
                </a:cxn>
                <a:cxn ang="0">
                  <a:pos x="32" y="253"/>
                </a:cxn>
                <a:cxn ang="0">
                  <a:pos x="27" y="407"/>
                </a:cxn>
                <a:cxn ang="0">
                  <a:pos x="17" y="591"/>
                </a:cxn>
                <a:cxn ang="0">
                  <a:pos x="7" y="793"/>
                </a:cxn>
                <a:cxn ang="0">
                  <a:pos x="0" y="985"/>
                </a:cxn>
                <a:cxn ang="0">
                  <a:pos x="2" y="1154"/>
                </a:cxn>
                <a:cxn ang="0">
                  <a:pos x="9" y="1289"/>
                </a:cxn>
                <a:cxn ang="0">
                  <a:pos x="28" y="1379"/>
                </a:cxn>
                <a:cxn ang="0">
                  <a:pos x="93" y="1423"/>
                </a:cxn>
                <a:cxn ang="0">
                  <a:pos x="251" y="1434"/>
                </a:cxn>
                <a:cxn ang="0">
                  <a:pos x="485" y="1432"/>
                </a:cxn>
                <a:cxn ang="0">
                  <a:pos x="759" y="1424"/>
                </a:cxn>
                <a:cxn ang="0">
                  <a:pos x="1042" y="1417"/>
                </a:cxn>
                <a:cxn ang="0">
                  <a:pos x="1305" y="1409"/>
                </a:cxn>
                <a:cxn ang="0">
                  <a:pos x="1527" y="1400"/>
                </a:cxn>
                <a:cxn ang="0">
                  <a:pos x="1704" y="1388"/>
                </a:cxn>
                <a:cxn ang="0">
                  <a:pos x="1826" y="1369"/>
                </a:cxn>
                <a:cxn ang="0">
                  <a:pos x="1892" y="1337"/>
                </a:cxn>
                <a:cxn ang="0">
                  <a:pos x="1896" y="1221"/>
                </a:cxn>
                <a:cxn ang="0">
                  <a:pos x="1885" y="1010"/>
                </a:cxn>
                <a:cxn ang="0">
                  <a:pos x="1858" y="755"/>
                </a:cxn>
                <a:cxn ang="0">
                  <a:pos x="1822" y="510"/>
                </a:cxn>
                <a:cxn ang="0">
                  <a:pos x="1780" y="323"/>
                </a:cxn>
                <a:cxn ang="0">
                  <a:pos x="1736" y="192"/>
                </a:cxn>
                <a:cxn ang="0">
                  <a:pos x="1695" y="95"/>
                </a:cxn>
                <a:cxn ang="0">
                  <a:pos x="1658" y="28"/>
                </a:cxn>
                <a:cxn ang="0">
                  <a:pos x="1622" y="17"/>
                </a:cxn>
                <a:cxn ang="0">
                  <a:pos x="1664" y="91"/>
                </a:cxn>
                <a:cxn ang="0">
                  <a:pos x="1704" y="179"/>
                </a:cxn>
                <a:cxn ang="0">
                  <a:pos x="1744" y="289"/>
                </a:cxn>
                <a:cxn ang="0">
                  <a:pos x="1782" y="424"/>
                </a:cxn>
                <a:cxn ang="0">
                  <a:pos x="1812" y="574"/>
                </a:cxn>
                <a:cxn ang="0">
                  <a:pos x="1837" y="726"/>
                </a:cxn>
                <a:cxn ang="0">
                  <a:pos x="1850" y="869"/>
                </a:cxn>
                <a:cxn ang="0">
                  <a:pos x="1862" y="991"/>
                </a:cxn>
                <a:cxn ang="0">
                  <a:pos x="1868" y="1088"/>
                </a:cxn>
                <a:cxn ang="0">
                  <a:pos x="1871" y="1170"/>
                </a:cxn>
                <a:cxn ang="0">
                  <a:pos x="1873" y="1242"/>
                </a:cxn>
                <a:cxn ang="0">
                  <a:pos x="1869" y="1312"/>
                </a:cxn>
                <a:cxn ang="0">
                  <a:pos x="1824" y="1341"/>
                </a:cxn>
                <a:cxn ang="0">
                  <a:pos x="1723" y="1358"/>
                </a:cxn>
                <a:cxn ang="0">
                  <a:pos x="1578" y="1373"/>
                </a:cxn>
                <a:cxn ang="0">
                  <a:pos x="1407" y="1384"/>
                </a:cxn>
                <a:cxn ang="0">
                  <a:pos x="1221" y="1390"/>
                </a:cxn>
                <a:cxn ang="0">
                  <a:pos x="977" y="1396"/>
                </a:cxn>
                <a:cxn ang="0">
                  <a:pos x="679" y="1405"/>
                </a:cxn>
                <a:cxn ang="0">
                  <a:pos x="388" y="1413"/>
                </a:cxn>
                <a:cxn ang="0">
                  <a:pos x="163" y="1407"/>
                </a:cxn>
                <a:cxn ang="0">
                  <a:pos x="63" y="1377"/>
                </a:cxn>
                <a:cxn ang="0">
                  <a:pos x="36" y="1293"/>
                </a:cxn>
                <a:cxn ang="0">
                  <a:pos x="23" y="1171"/>
                </a:cxn>
                <a:cxn ang="0">
                  <a:pos x="21" y="1035"/>
                </a:cxn>
                <a:cxn ang="0">
                  <a:pos x="23" y="915"/>
                </a:cxn>
                <a:cxn ang="0">
                  <a:pos x="25" y="822"/>
                </a:cxn>
                <a:cxn ang="0">
                  <a:pos x="32" y="658"/>
                </a:cxn>
                <a:cxn ang="0">
                  <a:pos x="46" y="441"/>
                </a:cxn>
                <a:cxn ang="0">
                  <a:pos x="57" y="236"/>
                </a:cxn>
                <a:cxn ang="0">
                  <a:pos x="63" y="101"/>
                </a:cxn>
              </a:cxnLst>
              <a:rect l="0" t="0" r="r" b="b"/>
              <a:pathLst>
                <a:path w="1896" h="1434">
                  <a:moveTo>
                    <a:pt x="44" y="84"/>
                  </a:moveTo>
                  <a:lnTo>
                    <a:pt x="42" y="84"/>
                  </a:lnTo>
                  <a:lnTo>
                    <a:pt x="42" y="85"/>
                  </a:lnTo>
                  <a:lnTo>
                    <a:pt x="42" y="89"/>
                  </a:lnTo>
                  <a:lnTo>
                    <a:pt x="42" y="95"/>
                  </a:lnTo>
                  <a:lnTo>
                    <a:pt x="40" y="101"/>
                  </a:lnTo>
                  <a:lnTo>
                    <a:pt x="40" y="110"/>
                  </a:lnTo>
                  <a:lnTo>
                    <a:pt x="40" y="114"/>
                  </a:lnTo>
                  <a:lnTo>
                    <a:pt x="40" y="120"/>
                  </a:lnTo>
                  <a:lnTo>
                    <a:pt x="40" y="125"/>
                  </a:lnTo>
                  <a:lnTo>
                    <a:pt x="40" y="131"/>
                  </a:lnTo>
                  <a:lnTo>
                    <a:pt x="40" y="137"/>
                  </a:lnTo>
                  <a:lnTo>
                    <a:pt x="38" y="143"/>
                  </a:lnTo>
                  <a:lnTo>
                    <a:pt x="38" y="150"/>
                  </a:lnTo>
                  <a:lnTo>
                    <a:pt x="38" y="158"/>
                  </a:lnTo>
                  <a:lnTo>
                    <a:pt x="38" y="163"/>
                  </a:lnTo>
                  <a:lnTo>
                    <a:pt x="36" y="171"/>
                  </a:lnTo>
                  <a:lnTo>
                    <a:pt x="36" y="179"/>
                  </a:lnTo>
                  <a:lnTo>
                    <a:pt x="36" y="188"/>
                  </a:lnTo>
                  <a:lnTo>
                    <a:pt x="36" y="196"/>
                  </a:lnTo>
                  <a:lnTo>
                    <a:pt x="34" y="205"/>
                  </a:lnTo>
                  <a:lnTo>
                    <a:pt x="34" y="215"/>
                  </a:lnTo>
                  <a:lnTo>
                    <a:pt x="34" y="224"/>
                  </a:lnTo>
                  <a:lnTo>
                    <a:pt x="34" y="234"/>
                  </a:lnTo>
                  <a:lnTo>
                    <a:pt x="32" y="243"/>
                  </a:lnTo>
                  <a:lnTo>
                    <a:pt x="32" y="253"/>
                  </a:lnTo>
                  <a:lnTo>
                    <a:pt x="32" y="264"/>
                  </a:lnTo>
                  <a:lnTo>
                    <a:pt x="32" y="274"/>
                  </a:lnTo>
                  <a:lnTo>
                    <a:pt x="32" y="285"/>
                  </a:lnTo>
                  <a:lnTo>
                    <a:pt x="30" y="297"/>
                  </a:lnTo>
                  <a:lnTo>
                    <a:pt x="30" y="308"/>
                  </a:lnTo>
                  <a:lnTo>
                    <a:pt x="30" y="319"/>
                  </a:lnTo>
                  <a:lnTo>
                    <a:pt x="28" y="331"/>
                  </a:lnTo>
                  <a:lnTo>
                    <a:pt x="28" y="344"/>
                  </a:lnTo>
                  <a:lnTo>
                    <a:pt x="28" y="356"/>
                  </a:lnTo>
                  <a:lnTo>
                    <a:pt x="28" y="369"/>
                  </a:lnTo>
                  <a:lnTo>
                    <a:pt x="27" y="380"/>
                  </a:lnTo>
                  <a:lnTo>
                    <a:pt x="27" y="394"/>
                  </a:lnTo>
                  <a:lnTo>
                    <a:pt x="27" y="407"/>
                  </a:lnTo>
                  <a:lnTo>
                    <a:pt x="25" y="418"/>
                  </a:lnTo>
                  <a:lnTo>
                    <a:pt x="25" y="434"/>
                  </a:lnTo>
                  <a:lnTo>
                    <a:pt x="23" y="447"/>
                  </a:lnTo>
                  <a:lnTo>
                    <a:pt x="23" y="462"/>
                  </a:lnTo>
                  <a:lnTo>
                    <a:pt x="21" y="475"/>
                  </a:lnTo>
                  <a:lnTo>
                    <a:pt x="21" y="489"/>
                  </a:lnTo>
                  <a:lnTo>
                    <a:pt x="21" y="504"/>
                  </a:lnTo>
                  <a:lnTo>
                    <a:pt x="21" y="517"/>
                  </a:lnTo>
                  <a:lnTo>
                    <a:pt x="19" y="532"/>
                  </a:lnTo>
                  <a:lnTo>
                    <a:pt x="19" y="546"/>
                  </a:lnTo>
                  <a:lnTo>
                    <a:pt x="17" y="561"/>
                  </a:lnTo>
                  <a:lnTo>
                    <a:pt x="17" y="576"/>
                  </a:lnTo>
                  <a:lnTo>
                    <a:pt x="17" y="591"/>
                  </a:lnTo>
                  <a:lnTo>
                    <a:pt x="15" y="607"/>
                  </a:lnTo>
                  <a:lnTo>
                    <a:pt x="15" y="622"/>
                  </a:lnTo>
                  <a:lnTo>
                    <a:pt x="15" y="637"/>
                  </a:lnTo>
                  <a:lnTo>
                    <a:pt x="13" y="652"/>
                  </a:lnTo>
                  <a:lnTo>
                    <a:pt x="13" y="667"/>
                  </a:lnTo>
                  <a:lnTo>
                    <a:pt x="11" y="683"/>
                  </a:lnTo>
                  <a:lnTo>
                    <a:pt x="11" y="700"/>
                  </a:lnTo>
                  <a:lnTo>
                    <a:pt x="11" y="715"/>
                  </a:lnTo>
                  <a:lnTo>
                    <a:pt x="9" y="730"/>
                  </a:lnTo>
                  <a:lnTo>
                    <a:pt x="9" y="745"/>
                  </a:lnTo>
                  <a:lnTo>
                    <a:pt x="9" y="763"/>
                  </a:lnTo>
                  <a:lnTo>
                    <a:pt x="7" y="776"/>
                  </a:lnTo>
                  <a:lnTo>
                    <a:pt x="7" y="793"/>
                  </a:lnTo>
                  <a:lnTo>
                    <a:pt x="6" y="808"/>
                  </a:lnTo>
                  <a:lnTo>
                    <a:pt x="6" y="823"/>
                  </a:lnTo>
                  <a:lnTo>
                    <a:pt x="6" y="839"/>
                  </a:lnTo>
                  <a:lnTo>
                    <a:pt x="4" y="854"/>
                  </a:lnTo>
                  <a:lnTo>
                    <a:pt x="4" y="869"/>
                  </a:lnTo>
                  <a:lnTo>
                    <a:pt x="4" y="884"/>
                  </a:lnTo>
                  <a:lnTo>
                    <a:pt x="4" y="898"/>
                  </a:lnTo>
                  <a:lnTo>
                    <a:pt x="4" y="913"/>
                  </a:lnTo>
                  <a:lnTo>
                    <a:pt x="4" y="928"/>
                  </a:lnTo>
                  <a:lnTo>
                    <a:pt x="4" y="943"/>
                  </a:lnTo>
                  <a:lnTo>
                    <a:pt x="2" y="957"/>
                  </a:lnTo>
                  <a:lnTo>
                    <a:pt x="2" y="972"/>
                  </a:lnTo>
                  <a:lnTo>
                    <a:pt x="0" y="985"/>
                  </a:lnTo>
                  <a:lnTo>
                    <a:pt x="0" y="1000"/>
                  </a:lnTo>
                  <a:lnTo>
                    <a:pt x="0" y="1014"/>
                  </a:lnTo>
                  <a:lnTo>
                    <a:pt x="0" y="1027"/>
                  </a:lnTo>
                  <a:lnTo>
                    <a:pt x="0" y="1040"/>
                  </a:lnTo>
                  <a:lnTo>
                    <a:pt x="0" y="1054"/>
                  </a:lnTo>
                  <a:lnTo>
                    <a:pt x="0" y="1067"/>
                  </a:lnTo>
                  <a:lnTo>
                    <a:pt x="0" y="1080"/>
                  </a:lnTo>
                  <a:lnTo>
                    <a:pt x="0" y="1092"/>
                  </a:lnTo>
                  <a:lnTo>
                    <a:pt x="0" y="1105"/>
                  </a:lnTo>
                  <a:lnTo>
                    <a:pt x="0" y="1116"/>
                  </a:lnTo>
                  <a:lnTo>
                    <a:pt x="2" y="1130"/>
                  </a:lnTo>
                  <a:lnTo>
                    <a:pt x="2" y="1141"/>
                  </a:lnTo>
                  <a:lnTo>
                    <a:pt x="2" y="1154"/>
                  </a:lnTo>
                  <a:lnTo>
                    <a:pt x="2" y="1166"/>
                  </a:lnTo>
                  <a:lnTo>
                    <a:pt x="2" y="1177"/>
                  </a:lnTo>
                  <a:lnTo>
                    <a:pt x="2" y="1189"/>
                  </a:lnTo>
                  <a:lnTo>
                    <a:pt x="4" y="1200"/>
                  </a:lnTo>
                  <a:lnTo>
                    <a:pt x="4" y="1209"/>
                  </a:lnTo>
                  <a:lnTo>
                    <a:pt x="4" y="1221"/>
                  </a:lnTo>
                  <a:lnTo>
                    <a:pt x="4" y="1232"/>
                  </a:lnTo>
                  <a:lnTo>
                    <a:pt x="6" y="1242"/>
                  </a:lnTo>
                  <a:lnTo>
                    <a:pt x="6" y="1251"/>
                  </a:lnTo>
                  <a:lnTo>
                    <a:pt x="7" y="1261"/>
                  </a:lnTo>
                  <a:lnTo>
                    <a:pt x="7" y="1270"/>
                  </a:lnTo>
                  <a:lnTo>
                    <a:pt x="9" y="1280"/>
                  </a:lnTo>
                  <a:lnTo>
                    <a:pt x="9" y="1289"/>
                  </a:lnTo>
                  <a:lnTo>
                    <a:pt x="11" y="1297"/>
                  </a:lnTo>
                  <a:lnTo>
                    <a:pt x="11" y="1306"/>
                  </a:lnTo>
                  <a:lnTo>
                    <a:pt x="13" y="1314"/>
                  </a:lnTo>
                  <a:lnTo>
                    <a:pt x="15" y="1322"/>
                  </a:lnTo>
                  <a:lnTo>
                    <a:pt x="17" y="1329"/>
                  </a:lnTo>
                  <a:lnTo>
                    <a:pt x="17" y="1337"/>
                  </a:lnTo>
                  <a:lnTo>
                    <a:pt x="19" y="1345"/>
                  </a:lnTo>
                  <a:lnTo>
                    <a:pt x="21" y="1350"/>
                  </a:lnTo>
                  <a:lnTo>
                    <a:pt x="21" y="1358"/>
                  </a:lnTo>
                  <a:lnTo>
                    <a:pt x="23" y="1364"/>
                  </a:lnTo>
                  <a:lnTo>
                    <a:pt x="27" y="1369"/>
                  </a:lnTo>
                  <a:lnTo>
                    <a:pt x="28" y="1375"/>
                  </a:lnTo>
                  <a:lnTo>
                    <a:pt x="28" y="1379"/>
                  </a:lnTo>
                  <a:lnTo>
                    <a:pt x="30" y="1384"/>
                  </a:lnTo>
                  <a:lnTo>
                    <a:pt x="32" y="1388"/>
                  </a:lnTo>
                  <a:lnTo>
                    <a:pt x="38" y="1396"/>
                  </a:lnTo>
                  <a:lnTo>
                    <a:pt x="44" y="1403"/>
                  </a:lnTo>
                  <a:lnTo>
                    <a:pt x="46" y="1405"/>
                  </a:lnTo>
                  <a:lnTo>
                    <a:pt x="49" y="1409"/>
                  </a:lnTo>
                  <a:lnTo>
                    <a:pt x="53" y="1411"/>
                  </a:lnTo>
                  <a:lnTo>
                    <a:pt x="59" y="1413"/>
                  </a:lnTo>
                  <a:lnTo>
                    <a:pt x="63" y="1415"/>
                  </a:lnTo>
                  <a:lnTo>
                    <a:pt x="70" y="1417"/>
                  </a:lnTo>
                  <a:lnTo>
                    <a:pt x="78" y="1419"/>
                  </a:lnTo>
                  <a:lnTo>
                    <a:pt x="85" y="1421"/>
                  </a:lnTo>
                  <a:lnTo>
                    <a:pt x="93" y="1423"/>
                  </a:lnTo>
                  <a:lnTo>
                    <a:pt x="103" y="1423"/>
                  </a:lnTo>
                  <a:lnTo>
                    <a:pt x="112" y="1424"/>
                  </a:lnTo>
                  <a:lnTo>
                    <a:pt x="122" y="1426"/>
                  </a:lnTo>
                  <a:lnTo>
                    <a:pt x="131" y="1428"/>
                  </a:lnTo>
                  <a:lnTo>
                    <a:pt x="144" y="1428"/>
                  </a:lnTo>
                  <a:lnTo>
                    <a:pt x="156" y="1430"/>
                  </a:lnTo>
                  <a:lnTo>
                    <a:pt x="169" y="1432"/>
                  </a:lnTo>
                  <a:lnTo>
                    <a:pt x="181" y="1432"/>
                  </a:lnTo>
                  <a:lnTo>
                    <a:pt x="194" y="1432"/>
                  </a:lnTo>
                  <a:lnTo>
                    <a:pt x="207" y="1432"/>
                  </a:lnTo>
                  <a:lnTo>
                    <a:pt x="222" y="1434"/>
                  </a:lnTo>
                  <a:lnTo>
                    <a:pt x="238" y="1434"/>
                  </a:lnTo>
                  <a:lnTo>
                    <a:pt x="251" y="1434"/>
                  </a:lnTo>
                  <a:lnTo>
                    <a:pt x="268" y="1434"/>
                  </a:lnTo>
                  <a:lnTo>
                    <a:pt x="285" y="1434"/>
                  </a:lnTo>
                  <a:lnTo>
                    <a:pt x="300" y="1434"/>
                  </a:lnTo>
                  <a:lnTo>
                    <a:pt x="318" y="1434"/>
                  </a:lnTo>
                  <a:lnTo>
                    <a:pt x="335" y="1434"/>
                  </a:lnTo>
                  <a:lnTo>
                    <a:pt x="354" y="1434"/>
                  </a:lnTo>
                  <a:lnTo>
                    <a:pt x="371" y="1434"/>
                  </a:lnTo>
                  <a:lnTo>
                    <a:pt x="388" y="1434"/>
                  </a:lnTo>
                  <a:lnTo>
                    <a:pt x="407" y="1434"/>
                  </a:lnTo>
                  <a:lnTo>
                    <a:pt x="428" y="1434"/>
                  </a:lnTo>
                  <a:lnTo>
                    <a:pt x="445" y="1434"/>
                  </a:lnTo>
                  <a:lnTo>
                    <a:pt x="466" y="1434"/>
                  </a:lnTo>
                  <a:lnTo>
                    <a:pt x="485" y="1432"/>
                  </a:lnTo>
                  <a:lnTo>
                    <a:pt x="504" y="1432"/>
                  </a:lnTo>
                  <a:lnTo>
                    <a:pt x="525" y="1432"/>
                  </a:lnTo>
                  <a:lnTo>
                    <a:pt x="546" y="1432"/>
                  </a:lnTo>
                  <a:lnTo>
                    <a:pt x="567" y="1430"/>
                  </a:lnTo>
                  <a:lnTo>
                    <a:pt x="588" y="1430"/>
                  </a:lnTo>
                  <a:lnTo>
                    <a:pt x="607" y="1428"/>
                  </a:lnTo>
                  <a:lnTo>
                    <a:pt x="628" y="1428"/>
                  </a:lnTo>
                  <a:lnTo>
                    <a:pt x="650" y="1428"/>
                  </a:lnTo>
                  <a:lnTo>
                    <a:pt x="671" y="1428"/>
                  </a:lnTo>
                  <a:lnTo>
                    <a:pt x="692" y="1426"/>
                  </a:lnTo>
                  <a:lnTo>
                    <a:pt x="715" y="1426"/>
                  </a:lnTo>
                  <a:lnTo>
                    <a:pt x="738" y="1424"/>
                  </a:lnTo>
                  <a:lnTo>
                    <a:pt x="759" y="1424"/>
                  </a:lnTo>
                  <a:lnTo>
                    <a:pt x="780" y="1423"/>
                  </a:lnTo>
                  <a:lnTo>
                    <a:pt x="803" y="1423"/>
                  </a:lnTo>
                  <a:lnTo>
                    <a:pt x="823" y="1423"/>
                  </a:lnTo>
                  <a:lnTo>
                    <a:pt x="846" y="1423"/>
                  </a:lnTo>
                  <a:lnTo>
                    <a:pt x="869" y="1421"/>
                  </a:lnTo>
                  <a:lnTo>
                    <a:pt x="890" y="1421"/>
                  </a:lnTo>
                  <a:lnTo>
                    <a:pt x="913" y="1419"/>
                  </a:lnTo>
                  <a:lnTo>
                    <a:pt x="934" y="1419"/>
                  </a:lnTo>
                  <a:lnTo>
                    <a:pt x="955" y="1419"/>
                  </a:lnTo>
                  <a:lnTo>
                    <a:pt x="977" y="1417"/>
                  </a:lnTo>
                  <a:lnTo>
                    <a:pt x="998" y="1417"/>
                  </a:lnTo>
                  <a:lnTo>
                    <a:pt x="1021" y="1417"/>
                  </a:lnTo>
                  <a:lnTo>
                    <a:pt x="1042" y="1417"/>
                  </a:lnTo>
                  <a:lnTo>
                    <a:pt x="1063" y="1415"/>
                  </a:lnTo>
                  <a:lnTo>
                    <a:pt x="1084" y="1415"/>
                  </a:lnTo>
                  <a:lnTo>
                    <a:pt x="1107" y="1415"/>
                  </a:lnTo>
                  <a:lnTo>
                    <a:pt x="1128" y="1415"/>
                  </a:lnTo>
                  <a:lnTo>
                    <a:pt x="1147" y="1413"/>
                  </a:lnTo>
                  <a:lnTo>
                    <a:pt x="1168" y="1413"/>
                  </a:lnTo>
                  <a:lnTo>
                    <a:pt x="1189" y="1413"/>
                  </a:lnTo>
                  <a:lnTo>
                    <a:pt x="1208" y="1411"/>
                  </a:lnTo>
                  <a:lnTo>
                    <a:pt x="1227" y="1411"/>
                  </a:lnTo>
                  <a:lnTo>
                    <a:pt x="1246" y="1411"/>
                  </a:lnTo>
                  <a:lnTo>
                    <a:pt x="1267" y="1411"/>
                  </a:lnTo>
                  <a:lnTo>
                    <a:pt x="1286" y="1411"/>
                  </a:lnTo>
                  <a:lnTo>
                    <a:pt x="1305" y="1409"/>
                  </a:lnTo>
                  <a:lnTo>
                    <a:pt x="1324" y="1409"/>
                  </a:lnTo>
                  <a:lnTo>
                    <a:pt x="1343" y="1409"/>
                  </a:lnTo>
                  <a:lnTo>
                    <a:pt x="1360" y="1407"/>
                  </a:lnTo>
                  <a:lnTo>
                    <a:pt x="1377" y="1407"/>
                  </a:lnTo>
                  <a:lnTo>
                    <a:pt x="1396" y="1405"/>
                  </a:lnTo>
                  <a:lnTo>
                    <a:pt x="1413" y="1405"/>
                  </a:lnTo>
                  <a:lnTo>
                    <a:pt x="1430" y="1405"/>
                  </a:lnTo>
                  <a:lnTo>
                    <a:pt x="1447" y="1403"/>
                  </a:lnTo>
                  <a:lnTo>
                    <a:pt x="1464" y="1403"/>
                  </a:lnTo>
                  <a:lnTo>
                    <a:pt x="1480" y="1403"/>
                  </a:lnTo>
                  <a:lnTo>
                    <a:pt x="1495" y="1402"/>
                  </a:lnTo>
                  <a:lnTo>
                    <a:pt x="1512" y="1400"/>
                  </a:lnTo>
                  <a:lnTo>
                    <a:pt x="1527" y="1400"/>
                  </a:lnTo>
                  <a:lnTo>
                    <a:pt x="1544" y="1400"/>
                  </a:lnTo>
                  <a:lnTo>
                    <a:pt x="1558" y="1398"/>
                  </a:lnTo>
                  <a:lnTo>
                    <a:pt x="1573" y="1398"/>
                  </a:lnTo>
                  <a:lnTo>
                    <a:pt x="1588" y="1396"/>
                  </a:lnTo>
                  <a:lnTo>
                    <a:pt x="1601" y="1396"/>
                  </a:lnTo>
                  <a:lnTo>
                    <a:pt x="1615" y="1394"/>
                  </a:lnTo>
                  <a:lnTo>
                    <a:pt x="1630" y="1394"/>
                  </a:lnTo>
                  <a:lnTo>
                    <a:pt x="1641" y="1392"/>
                  </a:lnTo>
                  <a:lnTo>
                    <a:pt x="1656" y="1392"/>
                  </a:lnTo>
                  <a:lnTo>
                    <a:pt x="1668" y="1390"/>
                  </a:lnTo>
                  <a:lnTo>
                    <a:pt x="1681" y="1390"/>
                  </a:lnTo>
                  <a:lnTo>
                    <a:pt x="1693" y="1388"/>
                  </a:lnTo>
                  <a:lnTo>
                    <a:pt x="1704" y="1388"/>
                  </a:lnTo>
                  <a:lnTo>
                    <a:pt x="1715" y="1386"/>
                  </a:lnTo>
                  <a:lnTo>
                    <a:pt x="1727" y="1384"/>
                  </a:lnTo>
                  <a:lnTo>
                    <a:pt x="1736" y="1383"/>
                  </a:lnTo>
                  <a:lnTo>
                    <a:pt x="1748" y="1383"/>
                  </a:lnTo>
                  <a:lnTo>
                    <a:pt x="1757" y="1381"/>
                  </a:lnTo>
                  <a:lnTo>
                    <a:pt x="1767" y="1379"/>
                  </a:lnTo>
                  <a:lnTo>
                    <a:pt x="1776" y="1377"/>
                  </a:lnTo>
                  <a:lnTo>
                    <a:pt x="1786" y="1377"/>
                  </a:lnTo>
                  <a:lnTo>
                    <a:pt x="1793" y="1375"/>
                  </a:lnTo>
                  <a:lnTo>
                    <a:pt x="1803" y="1373"/>
                  </a:lnTo>
                  <a:lnTo>
                    <a:pt x="1811" y="1371"/>
                  </a:lnTo>
                  <a:lnTo>
                    <a:pt x="1820" y="1371"/>
                  </a:lnTo>
                  <a:lnTo>
                    <a:pt x="1826" y="1369"/>
                  </a:lnTo>
                  <a:lnTo>
                    <a:pt x="1833" y="1367"/>
                  </a:lnTo>
                  <a:lnTo>
                    <a:pt x="1839" y="1365"/>
                  </a:lnTo>
                  <a:lnTo>
                    <a:pt x="1845" y="1365"/>
                  </a:lnTo>
                  <a:lnTo>
                    <a:pt x="1850" y="1362"/>
                  </a:lnTo>
                  <a:lnTo>
                    <a:pt x="1856" y="1362"/>
                  </a:lnTo>
                  <a:lnTo>
                    <a:pt x="1862" y="1360"/>
                  </a:lnTo>
                  <a:lnTo>
                    <a:pt x="1868" y="1358"/>
                  </a:lnTo>
                  <a:lnTo>
                    <a:pt x="1875" y="1354"/>
                  </a:lnTo>
                  <a:lnTo>
                    <a:pt x="1881" y="1350"/>
                  </a:lnTo>
                  <a:lnTo>
                    <a:pt x="1887" y="1346"/>
                  </a:lnTo>
                  <a:lnTo>
                    <a:pt x="1890" y="1343"/>
                  </a:lnTo>
                  <a:lnTo>
                    <a:pt x="1892" y="1341"/>
                  </a:lnTo>
                  <a:lnTo>
                    <a:pt x="1892" y="1337"/>
                  </a:lnTo>
                  <a:lnTo>
                    <a:pt x="1894" y="1331"/>
                  </a:lnTo>
                  <a:lnTo>
                    <a:pt x="1894" y="1327"/>
                  </a:lnTo>
                  <a:lnTo>
                    <a:pt x="1894" y="1320"/>
                  </a:lnTo>
                  <a:lnTo>
                    <a:pt x="1894" y="1314"/>
                  </a:lnTo>
                  <a:lnTo>
                    <a:pt x="1896" y="1306"/>
                  </a:lnTo>
                  <a:lnTo>
                    <a:pt x="1896" y="1299"/>
                  </a:lnTo>
                  <a:lnTo>
                    <a:pt x="1896" y="1289"/>
                  </a:lnTo>
                  <a:lnTo>
                    <a:pt x="1896" y="1280"/>
                  </a:lnTo>
                  <a:lnTo>
                    <a:pt x="1896" y="1268"/>
                  </a:lnTo>
                  <a:lnTo>
                    <a:pt x="1896" y="1259"/>
                  </a:lnTo>
                  <a:lnTo>
                    <a:pt x="1896" y="1246"/>
                  </a:lnTo>
                  <a:lnTo>
                    <a:pt x="1896" y="1234"/>
                  </a:lnTo>
                  <a:lnTo>
                    <a:pt x="1896" y="1221"/>
                  </a:lnTo>
                  <a:lnTo>
                    <a:pt x="1896" y="1209"/>
                  </a:lnTo>
                  <a:lnTo>
                    <a:pt x="1894" y="1194"/>
                  </a:lnTo>
                  <a:lnTo>
                    <a:pt x="1894" y="1179"/>
                  </a:lnTo>
                  <a:lnTo>
                    <a:pt x="1894" y="1164"/>
                  </a:lnTo>
                  <a:lnTo>
                    <a:pt x="1894" y="1149"/>
                  </a:lnTo>
                  <a:lnTo>
                    <a:pt x="1892" y="1133"/>
                  </a:lnTo>
                  <a:lnTo>
                    <a:pt x="1890" y="1116"/>
                  </a:lnTo>
                  <a:lnTo>
                    <a:pt x="1890" y="1099"/>
                  </a:lnTo>
                  <a:lnTo>
                    <a:pt x="1889" y="1082"/>
                  </a:lnTo>
                  <a:lnTo>
                    <a:pt x="1887" y="1065"/>
                  </a:lnTo>
                  <a:lnTo>
                    <a:pt x="1887" y="1048"/>
                  </a:lnTo>
                  <a:lnTo>
                    <a:pt x="1885" y="1029"/>
                  </a:lnTo>
                  <a:lnTo>
                    <a:pt x="1885" y="1010"/>
                  </a:lnTo>
                  <a:lnTo>
                    <a:pt x="1881" y="991"/>
                  </a:lnTo>
                  <a:lnTo>
                    <a:pt x="1881" y="972"/>
                  </a:lnTo>
                  <a:lnTo>
                    <a:pt x="1879" y="955"/>
                  </a:lnTo>
                  <a:lnTo>
                    <a:pt x="1877" y="936"/>
                  </a:lnTo>
                  <a:lnTo>
                    <a:pt x="1875" y="915"/>
                  </a:lnTo>
                  <a:lnTo>
                    <a:pt x="1873" y="896"/>
                  </a:lnTo>
                  <a:lnTo>
                    <a:pt x="1871" y="875"/>
                  </a:lnTo>
                  <a:lnTo>
                    <a:pt x="1869" y="856"/>
                  </a:lnTo>
                  <a:lnTo>
                    <a:pt x="1868" y="835"/>
                  </a:lnTo>
                  <a:lnTo>
                    <a:pt x="1866" y="816"/>
                  </a:lnTo>
                  <a:lnTo>
                    <a:pt x="1862" y="795"/>
                  </a:lnTo>
                  <a:lnTo>
                    <a:pt x="1860" y="776"/>
                  </a:lnTo>
                  <a:lnTo>
                    <a:pt x="1858" y="755"/>
                  </a:lnTo>
                  <a:lnTo>
                    <a:pt x="1856" y="736"/>
                  </a:lnTo>
                  <a:lnTo>
                    <a:pt x="1852" y="715"/>
                  </a:lnTo>
                  <a:lnTo>
                    <a:pt x="1850" y="696"/>
                  </a:lnTo>
                  <a:lnTo>
                    <a:pt x="1849" y="677"/>
                  </a:lnTo>
                  <a:lnTo>
                    <a:pt x="1845" y="656"/>
                  </a:lnTo>
                  <a:lnTo>
                    <a:pt x="1843" y="637"/>
                  </a:lnTo>
                  <a:lnTo>
                    <a:pt x="1841" y="620"/>
                  </a:lnTo>
                  <a:lnTo>
                    <a:pt x="1837" y="599"/>
                  </a:lnTo>
                  <a:lnTo>
                    <a:pt x="1833" y="580"/>
                  </a:lnTo>
                  <a:lnTo>
                    <a:pt x="1830" y="563"/>
                  </a:lnTo>
                  <a:lnTo>
                    <a:pt x="1828" y="546"/>
                  </a:lnTo>
                  <a:lnTo>
                    <a:pt x="1824" y="527"/>
                  </a:lnTo>
                  <a:lnTo>
                    <a:pt x="1822" y="510"/>
                  </a:lnTo>
                  <a:lnTo>
                    <a:pt x="1820" y="492"/>
                  </a:lnTo>
                  <a:lnTo>
                    <a:pt x="1816" y="477"/>
                  </a:lnTo>
                  <a:lnTo>
                    <a:pt x="1812" y="458"/>
                  </a:lnTo>
                  <a:lnTo>
                    <a:pt x="1811" y="443"/>
                  </a:lnTo>
                  <a:lnTo>
                    <a:pt x="1807" y="428"/>
                  </a:lnTo>
                  <a:lnTo>
                    <a:pt x="1803" y="413"/>
                  </a:lnTo>
                  <a:lnTo>
                    <a:pt x="1801" y="399"/>
                  </a:lnTo>
                  <a:lnTo>
                    <a:pt x="1797" y="386"/>
                  </a:lnTo>
                  <a:lnTo>
                    <a:pt x="1793" y="373"/>
                  </a:lnTo>
                  <a:lnTo>
                    <a:pt x="1792" y="359"/>
                  </a:lnTo>
                  <a:lnTo>
                    <a:pt x="1788" y="348"/>
                  </a:lnTo>
                  <a:lnTo>
                    <a:pt x="1784" y="335"/>
                  </a:lnTo>
                  <a:lnTo>
                    <a:pt x="1780" y="323"/>
                  </a:lnTo>
                  <a:lnTo>
                    <a:pt x="1778" y="312"/>
                  </a:lnTo>
                  <a:lnTo>
                    <a:pt x="1772" y="300"/>
                  </a:lnTo>
                  <a:lnTo>
                    <a:pt x="1771" y="289"/>
                  </a:lnTo>
                  <a:lnTo>
                    <a:pt x="1767" y="278"/>
                  </a:lnTo>
                  <a:lnTo>
                    <a:pt x="1763" y="268"/>
                  </a:lnTo>
                  <a:lnTo>
                    <a:pt x="1759" y="257"/>
                  </a:lnTo>
                  <a:lnTo>
                    <a:pt x="1755" y="247"/>
                  </a:lnTo>
                  <a:lnTo>
                    <a:pt x="1753" y="238"/>
                  </a:lnTo>
                  <a:lnTo>
                    <a:pt x="1750" y="228"/>
                  </a:lnTo>
                  <a:lnTo>
                    <a:pt x="1746" y="219"/>
                  </a:lnTo>
                  <a:lnTo>
                    <a:pt x="1744" y="209"/>
                  </a:lnTo>
                  <a:lnTo>
                    <a:pt x="1738" y="200"/>
                  </a:lnTo>
                  <a:lnTo>
                    <a:pt x="1736" y="192"/>
                  </a:lnTo>
                  <a:lnTo>
                    <a:pt x="1733" y="182"/>
                  </a:lnTo>
                  <a:lnTo>
                    <a:pt x="1729" y="175"/>
                  </a:lnTo>
                  <a:lnTo>
                    <a:pt x="1727" y="165"/>
                  </a:lnTo>
                  <a:lnTo>
                    <a:pt x="1723" y="160"/>
                  </a:lnTo>
                  <a:lnTo>
                    <a:pt x="1719" y="150"/>
                  </a:lnTo>
                  <a:lnTo>
                    <a:pt x="1715" y="143"/>
                  </a:lnTo>
                  <a:lnTo>
                    <a:pt x="1714" y="135"/>
                  </a:lnTo>
                  <a:lnTo>
                    <a:pt x="1710" y="129"/>
                  </a:lnTo>
                  <a:lnTo>
                    <a:pt x="1708" y="122"/>
                  </a:lnTo>
                  <a:lnTo>
                    <a:pt x="1704" y="114"/>
                  </a:lnTo>
                  <a:lnTo>
                    <a:pt x="1700" y="108"/>
                  </a:lnTo>
                  <a:lnTo>
                    <a:pt x="1698" y="103"/>
                  </a:lnTo>
                  <a:lnTo>
                    <a:pt x="1695" y="95"/>
                  </a:lnTo>
                  <a:lnTo>
                    <a:pt x="1693" y="89"/>
                  </a:lnTo>
                  <a:lnTo>
                    <a:pt x="1691" y="85"/>
                  </a:lnTo>
                  <a:lnTo>
                    <a:pt x="1687" y="80"/>
                  </a:lnTo>
                  <a:lnTo>
                    <a:pt x="1685" y="74"/>
                  </a:lnTo>
                  <a:lnTo>
                    <a:pt x="1681" y="68"/>
                  </a:lnTo>
                  <a:lnTo>
                    <a:pt x="1679" y="65"/>
                  </a:lnTo>
                  <a:lnTo>
                    <a:pt x="1675" y="61"/>
                  </a:lnTo>
                  <a:lnTo>
                    <a:pt x="1674" y="55"/>
                  </a:lnTo>
                  <a:lnTo>
                    <a:pt x="1672" y="49"/>
                  </a:lnTo>
                  <a:lnTo>
                    <a:pt x="1670" y="46"/>
                  </a:lnTo>
                  <a:lnTo>
                    <a:pt x="1668" y="44"/>
                  </a:lnTo>
                  <a:lnTo>
                    <a:pt x="1662" y="36"/>
                  </a:lnTo>
                  <a:lnTo>
                    <a:pt x="1658" y="28"/>
                  </a:lnTo>
                  <a:lnTo>
                    <a:pt x="1655" y="23"/>
                  </a:lnTo>
                  <a:lnTo>
                    <a:pt x="1653" y="19"/>
                  </a:lnTo>
                  <a:lnTo>
                    <a:pt x="1647" y="13"/>
                  </a:lnTo>
                  <a:lnTo>
                    <a:pt x="1645" y="9"/>
                  </a:lnTo>
                  <a:lnTo>
                    <a:pt x="1643" y="6"/>
                  </a:lnTo>
                  <a:lnTo>
                    <a:pt x="1641" y="4"/>
                  </a:lnTo>
                  <a:lnTo>
                    <a:pt x="1637" y="0"/>
                  </a:lnTo>
                  <a:lnTo>
                    <a:pt x="1637" y="0"/>
                  </a:lnTo>
                  <a:lnTo>
                    <a:pt x="1613" y="4"/>
                  </a:lnTo>
                  <a:lnTo>
                    <a:pt x="1613" y="6"/>
                  </a:lnTo>
                  <a:lnTo>
                    <a:pt x="1617" y="9"/>
                  </a:lnTo>
                  <a:lnTo>
                    <a:pt x="1618" y="13"/>
                  </a:lnTo>
                  <a:lnTo>
                    <a:pt x="1622" y="17"/>
                  </a:lnTo>
                  <a:lnTo>
                    <a:pt x="1624" y="21"/>
                  </a:lnTo>
                  <a:lnTo>
                    <a:pt x="1628" y="28"/>
                  </a:lnTo>
                  <a:lnTo>
                    <a:pt x="1632" y="32"/>
                  </a:lnTo>
                  <a:lnTo>
                    <a:pt x="1636" y="40"/>
                  </a:lnTo>
                  <a:lnTo>
                    <a:pt x="1639" y="47"/>
                  </a:lnTo>
                  <a:lnTo>
                    <a:pt x="1645" y="57"/>
                  </a:lnTo>
                  <a:lnTo>
                    <a:pt x="1647" y="61"/>
                  </a:lnTo>
                  <a:lnTo>
                    <a:pt x="1649" y="66"/>
                  </a:lnTo>
                  <a:lnTo>
                    <a:pt x="1653" y="70"/>
                  </a:lnTo>
                  <a:lnTo>
                    <a:pt x="1655" y="76"/>
                  </a:lnTo>
                  <a:lnTo>
                    <a:pt x="1656" y="82"/>
                  </a:lnTo>
                  <a:lnTo>
                    <a:pt x="1660" y="85"/>
                  </a:lnTo>
                  <a:lnTo>
                    <a:pt x="1664" y="91"/>
                  </a:lnTo>
                  <a:lnTo>
                    <a:pt x="1666" y="99"/>
                  </a:lnTo>
                  <a:lnTo>
                    <a:pt x="1670" y="103"/>
                  </a:lnTo>
                  <a:lnTo>
                    <a:pt x="1672" y="108"/>
                  </a:lnTo>
                  <a:lnTo>
                    <a:pt x="1675" y="114"/>
                  </a:lnTo>
                  <a:lnTo>
                    <a:pt x="1677" y="122"/>
                  </a:lnTo>
                  <a:lnTo>
                    <a:pt x="1681" y="127"/>
                  </a:lnTo>
                  <a:lnTo>
                    <a:pt x="1683" y="135"/>
                  </a:lnTo>
                  <a:lnTo>
                    <a:pt x="1687" y="143"/>
                  </a:lnTo>
                  <a:lnTo>
                    <a:pt x="1691" y="148"/>
                  </a:lnTo>
                  <a:lnTo>
                    <a:pt x="1693" y="156"/>
                  </a:lnTo>
                  <a:lnTo>
                    <a:pt x="1696" y="163"/>
                  </a:lnTo>
                  <a:lnTo>
                    <a:pt x="1698" y="171"/>
                  </a:lnTo>
                  <a:lnTo>
                    <a:pt x="1704" y="179"/>
                  </a:lnTo>
                  <a:lnTo>
                    <a:pt x="1706" y="186"/>
                  </a:lnTo>
                  <a:lnTo>
                    <a:pt x="1710" y="192"/>
                  </a:lnTo>
                  <a:lnTo>
                    <a:pt x="1712" y="201"/>
                  </a:lnTo>
                  <a:lnTo>
                    <a:pt x="1715" y="211"/>
                  </a:lnTo>
                  <a:lnTo>
                    <a:pt x="1719" y="217"/>
                  </a:lnTo>
                  <a:lnTo>
                    <a:pt x="1721" y="226"/>
                  </a:lnTo>
                  <a:lnTo>
                    <a:pt x="1725" y="234"/>
                  </a:lnTo>
                  <a:lnTo>
                    <a:pt x="1729" y="243"/>
                  </a:lnTo>
                  <a:lnTo>
                    <a:pt x="1731" y="251"/>
                  </a:lnTo>
                  <a:lnTo>
                    <a:pt x="1734" y="260"/>
                  </a:lnTo>
                  <a:lnTo>
                    <a:pt x="1738" y="270"/>
                  </a:lnTo>
                  <a:lnTo>
                    <a:pt x="1742" y="279"/>
                  </a:lnTo>
                  <a:lnTo>
                    <a:pt x="1744" y="289"/>
                  </a:lnTo>
                  <a:lnTo>
                    <a:pt x="1748" y="298"/>
                  </a:lnTo>
                  <a:lnTo>
                    <a:pt x="1750" y="310"/>
                  </a:lnTo>
                  <a:lnTo>
                    <a:pt x="1753" y="319"/>
                  </a:lnTo>
                  <a:lnTo>
                    <a:pt x="1757" y="329"/>
                  </a:lnTo>
                  <a:lnTo>
                    <a:pt x="1761" y="338"/>
                  </a:lnTo>
                  <a:lnTo>
                    <a:pt x="1763" y="350"/>
                  </a:lnTo>
                  <a:lnTo>
                    <a:pt x="1767" y="359"/>
                  </a:lnTo>
                  <a:lnTo>
                    <a:pt x="1769" y="371"/>
                  </a:lnTo>
                  <a:lnTo>
                    <a:pt x="1772" y="380"/>
                  </a:lnTo>
                  <a:lnTo>
                    <a:pt x="1774" y="392"/>
                  </a:lnTo>
                  <a:lnTo>
                    <a:pt x="1778" y="401"/>
                  </a:lnTo>
                  <a:lnTo>
                    <a:pt x="1780" y="413"/>
                  </a:lnTo>
                  <a:lnTo>
                    <a:pt x="1782" y="424"/>
                  </a:lnTo>
                  <a:lnTo>
                    <a:pt x="1784" y="435"/>
                  </a:lnTo>
                  <a:lnTo>
                    <a:pt x="1788" y="447"/>
                  </a:lnTo>
                  <a:lnTo>
                    <a:pt x="1790" y="458"/>
                  </a:lnTo>
                  <a:lnTo>
                    <a:pt x="1792" y="470"/>
                  </a:lnTo>
                  <a:lnTo>
                    <a:pt x="1795" y="481"/>
                  </a:lnTo>
                  <a:lnTo>
                    <a:pt x="1797" y="492"/>
                  </a:lnTo>
                  <a:lnTo>
                    <a:pt x="1799" y="504"/>
                  </a:lnTo>
                  <a:lnTo>
                    <a:pt x="1801" y="515"/>
                  </a:lnTo>
                  <a:lnTo>
                    <a:pt x="1805" y="527"/>
                  </a:lnTo>
                  <a:lnTo>
                    <a:pt x="1807" y="540"/>
                  </a:lnTo>
                  <a:lnTo>
                    <a:pt x="1809" y="551"/>
                  </a:lnTo>
                  <a:lnTo>
                    <a:pt x="1811" y="563"/>
                  </a:lnTo>
                  <a:lnTo>
                    <a:pt x="1812" y="574"/>
                  </a:lnTo>
                  <a:lnTo>
                    <a:pt x="1814" y="586"/>
                  </a:lnTo>
                  <a:lnTo>
                    <a:pt x="1816" y="597"/>
                  </a:lnTo>
                  <a:lnTo>
                    <a:pt x="1818" y="608"/>
                  </a:lnTo>
                  <a:lnTo>
                    <a:pt x="1820" y="620"/>
                  </a:lnTo>
                  <a:lnTo>
                    <a:pt x="1822" y="631"/>
                  </a:lnTo>
                  <a:lnTo>
                    <a:pt x="1824" y="645"/>
                  </a:lnTo>
                  <a:lnTo>
                    <a:pt x="1826" y="654"/>
                  </a:lnTo>
                  <a:lnTo>
                    <a:pt x="1828" y="666"/>
                  </a:lnTo>
                  <a:lnTo>
                    <a:pt x="1830" y="679"/>
                  </a:lnTo>
                  <a:lnTo>
                    <a:pt x="1830" y="690"/>
                  </a:lnTo>
                  <a:lnTo>
                    <a:pt x="1831" y="702"/>
                  </a:lnTo>
                  <a:lnTo>
                    <a:pt x="1833" y="713"/>
                  </a:lnTo>
                  <a:lnTo>
                    <a:pt x="1837" y="726"/>
                  </a:lnTo>
                  <a:lnTo>
                    <a:pt x="1837" y="736"/>
                  </a:lnTo>
                  <a:lnTo>
                    <a:pt x="1839" y="747"/>
                  </a:lnTo>
                  <a:lnTo>
                    <a:pt x="1839" y="759"/>
                  </a:lnTo>
                  <a:lnTo>
                    <a:pt x="1841" y="770"/>
                  </a:lnTo>
                  <a:lnTo>
                    <a:pt x="1841" y="782"/>
                  </a:lnTo>
                  <a:lnTo>
                    <a:pt x="1843" y="793"/>
                  </a:lnTo>
                  <a:lnTo>
                    <a:pt x="1845" y="804"/>
                  </a:lnTo>
                  <a:lnTo>
                    <a:pt x="1847" y="816"/>
                  </a:lnTo>
                  <a:lnTo>
                    <a:pt x="1847" y="825"/>
                  </a:lnTo>
                  <a:lnTo>
                    <a:pt x="1849" y="837"/>
                  </a:lnTo>
                  <a:lnTo>
                    <a:pt x="1849" y="846"/>
                  </a:lnTo>
                  <a:lnTo>
                    <a:pt x="1850" y="858"/>
                  </a:lnTo>
                  <a:lnTo>
                    <a:pt x="1850" y="869"/>
                  </a:lnTo>
                  <a:lnTo>
                    <a:pt x="1852" y="879"/>
                  </a:lnTo>
                  <a:lnTo>
                    <a:pt x="1852" y="890"/>
                  </a:lnTo>
                  <a:lnTo>
                    <a:pt x="1854" y="899"/>
                  </a:lnTo>
                  <a:lnTo>
                    <a:pt x="1854" y="909"/>
                  </a:lnTo>
                  <a:lnTo>
                    <a:pt x="1856" y="919"/>
                  </a:lnTo>
                  <a:lnTo>
                    <a:pt x="1856" y="928"/>
                  </a:lnTo>
                  <a:lnTo>
                    <a:pt x="1858" y="938"/>
                  </a:lnTo>
                  <a:lnTo>
                    <a:pt x="1858" y="947"/>
                  </a:lnTo>
                  <a:lnTo>
                    <a:pt x="1858" y="957"/>
                  </a:lnTo>
                  <a:lnTo>
                    <a:pt x="1860" y="966"/>
                  </a:lnTo>
                  <a:lnTo>
                    <a:pt x="1862" y="976"/>
                  </a:lnTo>
                  <a:lnTo>
                    <a:pt x="1862" y="983"/>
                  </a:lnTo>
                  <a:lnTo>
                    <a:pt x="1862" y="991"/>
                  </a:lnTo>
                  <a:lnTo>
                    <a:pt x="1864" y="1000"/>
                  </a:lnTo>
                  <a:lnTo>
                    <a:pt x="1864" y="1008"/>
                  </a:lnTo>
                  <a:lnTo>
                    <a:pt x="1864" y="1015"/>
                  </a:lnTo>
                  <a:lnTo>
                    <a:pt x="1866" y="1025"/>
                  </a:lnTo>
                  <a:lnTo>
                    <a:pt x="1866" y="1031"/>
                  </a:lnTo>
                  <a:lnTo>
                    <a:pt x="1866" y="1040"/>
                  </a:lnTo>
                  <a:lnTo>
                    <a:pt x="1866" y="1046"/>
                  </a:lnTo>
                  <a:lnTo>
                    <a:pt x="1866" y="1054"/>
                  </a:lnTo>
                  <a:lnTo>
                    <a:pt x="1866" y="1059"/>
                  </a:lnTo>
                  <a:lnTo>
                    <a:pt x="1868" y="1067"/>
                  </a:lnTo>
                  <a:lnTo>
                    <a:pt x="1868" y="1073"/>
                  </a:lnTo>
                  <a:lnTo>
                    <a:pt x="1868" y="1080"/>
                  </a:lnTo>
                  <a:lnTo>
                    <a:pt x="1868" y="1088"/>
                  </a:lnTo>
                  <a:lnTo>
                    <a:pt x="1869" y="1093"/>
                  </a:lnTo>
                  <a:lnTo>
                    <a:pt x="1869" y="1101"/>
                  </a:lnTo>
                  <a:lnTo>
                    <a:pt x="1869" y="1107"/>
                  </a:lnTo>
                  <a:lnTo>
                    <a:pt x="1869" y="1114"/>
                  </a:lnTo>
                  <a:lnTo>
                    <a:pt x="1869" y="1120"/>
                  </a:lnTo>
                  <a:lnTo>
                    <a:pt x="1869" y="1128"/>
                  </a:lnTo>
                  <a:lnTo>
                    <a:pt x="1869" y="1133"/>
                  </a:lnTo>
                  <a:lnTo>
                    <a:pt x="1869" y="1139"/>
                  </a:lnTo>
                  <a:lnTo>
                    <a:pt x="1871" y="1147"/>
                  </a:lnTo>
                  <a:lnTo>
                    <a:pt x="1871" y="1152"/>
                  </a:lnTo>
                  <a:lnTo>
                    <a:pt x="1871" y="1158"/>
                  </a:lnTo>
                  <a:lnTo>
                    <a:pt x="1871" y="1164"/>
                  </a:lnTo>
                  <a:lnTo>
                    <a:pt x="1871" y="1170"/>
                  </a:lnTo>
                  <a:lnTo>
                    <a:pt x="1871" y="1175"/>
                  </a:lnTo>
                  <a:lnTo>
                    <a:pt x="1871" y="1181"/>
                  </a:lnTo>
                  <a:lnTo>
                    <a:pt x="1871" y="1187"/>
                  </a:lnTo>
                  <a:lnTo>
                    <a:pt x="1871" y="1194"/>
                  </a:lnTo>
                  <a:lnTo>
                    <a:pt x="1871" y="1198"/>
                  </a:lnTo>
                  <a:lnTo>
                    <a:pt x="1871" y="1204"/>
                  </a:lnTo>
                  <a:lnTo>
                    <a:pt x="1871" y="1209"/>
                  </a:lnTo>
                  <a:lnTo>
                    <a:pt x="1873" y="1215"/>
                  </a:lnTo>
                  <a:lnTo>
                    <a:pt x="1873" y="1221"/>
                  </a:lnTo>
                  <a:lnTo>
                    <a:pt x="1873" y="1227"/>
                  </a:lnTo>
                  <a:lnTo>
                    <a:pt x="1873" y="1232"/>
                  </a:lnTo>
                  <a:lnTo>
                    <a:pt x="1873" y="1238"/>
                  </a:lnTo>
                  <a:lnTo>
                    <a:pt x="1873" y="1242"/>
                  </a:lnTo>
                  <a:lnTo>
                    <a:pt x="1873" y="1246"/>
                  </a:lnTo>
                  <a:lnTo>
                    <a:pt x="1873" y="1249"/>
                  </a:lnTo>
                  <a:lnTo>
                    <a:pt x="1873" y="1255"/>
                  </a:lnTo>
                  <a:lnTo>
                    <a:pt x="1873" y="1259"/>
                  </a:lnTo>
                  <a:lnTo>
                    <a:pt x="1873" y="1265"/>
                  </a:lnTo>
                  <a:lnTo>
                    <a:pt x="1873" y="1268"/>
                  </a:lnTo>
                  <a:lnTo>
                    <a:pt x="1873" y="1274"/>
                  </a:lnTo>
                  <a:lnTo>
                    <a:pt x="1871" y="1280"/>
                  </a:lnTo>
                  <a:lnTo>
                    <a:pt x="1871" y="1287"/>
                  </a:lnTo>
                  <a:lnTo>
                    <a:pt x="1871" y="1295"/>
                  </a:lnTo>
                  <a:lnTo>
                    <a:pt x="1871" y="1303"/>
                  </a:lnTo>
                  <a:lnTo>
                    <a:pt x="1871" y="1306"/>
                  </a:lnTo>
                  <a:lnTo>
                    <a:pt x="1869" y="1312"/>
                  </a:lnTo>
                  <a:lnTo>
                    <a:pt x="1869" y="1316"/>
                  </a:lnTo>
                  <a:lnTo>
                    <a:pt x="1869" y="1322"/>
                  </a:lnTo>
                  <a:lnTo>
                    <a:pt x="1868" y="1327"/>
                  </a:lnTo>
                  <a:lnTo>
                    <a:pt x="1866" y="1331"/>
                  </a:lnTo>
                  <a:lnTo>
                    <a:pt x="1864" y="1331"/>
                  </a:lnTo>
                  <a:lnTo>
                    <a:pt x="1860" y="1333"/>
                  </a:lnTo>
                  <a:lnTo>
                    <a:pt x="1854" y="1335"/>
                  </a:lnTo>
                  <a:lnTo>
                    <a:pt x="1849" y="1337"/>
                  </a:lnTo>
                  <a:lnTo>
                    <a:pt x="1843" y="1337"/>
                  </a:lnTo>
                  <a:lnTo>
                    <a:pt x="1839" y="1339"/>
                  </a:lnTo>
                  <a:lnTo>
                    <a:pt x="1833" y="1339"/>
                  </a:lnTo>
                  <a:lnTo>
                    <a:pt x="1830" y="1341"/>
                  </a:lnTo>
                  <a:lnTo>
                    <a:pt x="1824" y="1341"/>
                  </a:lnTo>
                  <a:lnTo>
                    <a:pt x="1818" y="1343"/>
                  </a:lnTo>
                  <a:lnTo>
                    <a:pt x="1811" y="1345"/>
                  </a:lnTo>
                  <a:lnTo>
                    <a:pt x="1805" y="1346"/>
                  </a:lnTo>
                  <a:lnTo>
                    <a:pt x="1797" y="1346"/>
                  </a:lnTo>
                  <a:lnTo>
                    <a:pt x="1792" y="1348"/>
                  </a:lnTo>
                  <a:lnTo>
                    <a:pt x="1784" y="1348"/>
                  </a:lnTo>
                  <a:lnTo>
                    <a:pt x="1776" y="1350"/>
                  </a:lnTo>
                  <a:lnTo>
                    <a:pt x="1767" y="1350"/>
                  </a:lnTo>
                  <a:lnTo>
                    <a:pt x="1759" y="1352"/>
                  </a:lnTo>
                  <a:lnTo>
                    <a:pt x="1750" y="1354"/>
                  </a:lnTo>
                  <a:lnTo>
                    <a:pt x="1742" y="1354"/>
                  </a:lnTo>
                  <a:lnTo>
                    <a:pt x="1733" y="1356"/>
                  </a:lnTo>
                  <a:lnTo>
                    <a:pt x="1723" y="1358"/>
                  </a:lnTo>
                  <a:lnTo>
                    <a:pt x="1714" y="1358"/>
                  </a:lnTo>
                  <a:lnTo>
                    <a:pt x="1704" y="1360"/>
                  </a:lnTo>
                  <a:lnTo>
                    <a:pt x="1693" y="1360"/>
                  </a:lnTo>
                  <a:lnTo>
                    <a:pt x="1683" y="1362"/>
                  </a:lnTo>
                  <a:lnTo>
                    <a:pt x="1672" y="1364"/>
                  </a:lnTo>
                  <a:lnTo>
                    <a:pt x="1662" y="1365"/>
                  </a:lnTo>
                  <a:lnTo>
                    <a:pt x="1651" y="1365"/>
                  </a:lnTo>
                  <a:lnTo>
                    <a:pt x="1639" y="1367"/>
                  </a:lnTo>
                  <a:lnTo>
                    <a:pt x="1626" y="1367"/>
                  </a:lnTo>
                  <a:lnTo>
                    <a:pt x="1615" y="1369"/>
                  </a:lnTo>
                  <a:lnTo>
                    <a:pt x="1603" y="1371"/>
                  </a:lnTo>
                  <a:lnTo>
                    <a:pt x="1590" y="1371"/>
                  </a:lnTo>
                  <a:lnTo>
                    <a:pt x="1578" y="1373"/>
                  </a:lnTo>
                  <a:lnTo>
                    <a:pt x="1567" y="1375"/>
                  </a:lnTo>
                  <a:lnTo>
                    <a:pt x="1554" y="1375"/>
                  </a:lnTo>
                  <a:lnTo>
                    <a:pt x="1540" y="1377"/>
                  </a:lnTo>
                  <a:lnTo>
                    <a:pt x="1527" y="1377"/>
                  </a:lnTo>
                  <a:lnTo>
                    <a:pt x="1516" y="1379"/>
                  </a:lnTo>
                  <a:lnTo>
                    <a:pt x="1502" y="1379"/>
                  </a:lnTo>
                  <a:lnTo>
                    <a:pt x="1489" y="1381"/>
                  </a:lnTo>
                  <a:lnTo>
                    <a:pt x="1476" y="1381"/>
                  </a:lnTo>
                  <a:lnTo>
                    <a:pt x="1462" y="1383"/>
                  </a:lnTo>
                  <a:lnTo>
                    <a:pt x="1449" y="1383"/>
                  </a:lnTo>
                  <a:lnTo>
                    <a:pt x="1436" y="1383"/>
                  </a:lnTo>
                  <a:lnTo>
                    <a:pt x="1421" y="1384"/>
                  </a:lnTo>
                  <a:lnTo>
                    <a:pt x="1407" y="1384"/>
                  </a:lnTo>
                  <a:lnTo>
                    <a:pt x="1392" y="1386"/>
                  </a:lnTo>
                  <a:lnTo>
                    <a:pt x="1379" y="1386"/>
                  </a:lnTo>
                  <a:lnTo>
                    <a:pt x="1365" y="1388"/>
                  </a:lnTo>
                  <a:lnTo>
                    <a:pt x="1350" y="1388"/>
                  </a:lnTo>
                  <a:lnTo>
                    <a:pt x="1337" y="1388"/>
                  </a:lnTo>
                  <a:lnTo>
                    <a:pt x="1322" y="1388"/>
                  </a:lnTo>
                  <a:lnTo>
                    <a:pt x="1308" y="1388"/>
                  </a:lnTo>
                  <a:lnTo>
                    <a:pt x="1293" y="1390"/>
                  </a:lnTo>
                  <a:lnTo>
                    <a:pt x="1280" y="1390"/>
                  </a:lnTo>
                  <a:lnTo>
                    <a:pt x="1265" y="1390"/>
                  </a:lnTo>
                  <a:lnTo>
                    <a:pt x="1251" y="1390"/>
                  </a:lnTo>
                  <a:lnTo>
                    <a:pt x="1236" y="1390"/>
                  </a:lnTo>
                  <a:lnTo>
                    <a:pt x="1221" y="1390"/>
                  </a:lnTo>
                  <a:lnTo>
                    <a:pt x="1206" y="1390"/>
                  </a:lnTo>
                  <a:lnTo>
                    <a:pt x="1189" y="1390"/>
                  </a:lnTo>
                  <a:lnTo>
                    <a:pt x="1173" y="1390"/>
                  </a:lnTo>
                  <a:lnTo>
                    <a:pt x="1156" y="1390"/>
                  </a:lnTo>
                  <a:lnTo>
                    <a:pt x="1137" y="1392"/>
                  </a:lnTo>
                  <a:lnTo>
                    <a:pt x="1118" y="1392"/>
                  </a:lnTo>
                  <a:lnTo>
                    <a:pt x="1101" y="1392"/>
                  </a:lnTo>
                  <a:lnTo>
                    <a:pt x="1080" y="1392"/>
                  </a:lnTo>
                  <a:lnTo>
                    <a:pt x="1061" y="1394"/>
                  </a:lnTo>
                  <a:lnTo>
                    <a:pt x="1040" y="1394"/>
                  </a:lnTo>
                  <a:lnTo>
                    <a:pt x="1019" y="1394"/>
                  </a:lnTo>
                  <a:lnTo>
                    <a:pt x="998" y="1394"/>
                  </a:lnTo>
                  <a:lnTo>
                    <a:pt x="977" y="1396"/>
                  </a:lnTo>
                  <a:lnTo>
                    <a:pt x="955" y="1396"/>
                  </a:lnTo>
                  <a:lnTo>
                    <a:pt x="934" y="1398"/>
                  </a:lnTo>
                  <a:lnTo>
                    <a:pt x="911" y="1398"/>
                  </a:lnTo>
                  <a:lnTo>
                    <a:pt x="888" y="1400"/>
                  </a:lnTo>
                  <a:lnTo>
                    <a:pt x="865" y="1400"/>
                  </a:lnTo>
                  <a:lnTo>
                    <a:pt x="842" y="1400"/>
                  </a:lnTo>
                  <a:lnTo>
                    <a:pt x="820" y="1400"/>
                  </a:lnTo>
                  <a:lnTo>
                    <a:pt x="797" y="1402"/>
                  </a:lnTo>
                  <a:lnTo>
                    <a:pt x="774" y="1402"/>
                  </a:lnTo>
                  <a:lnTo>
                    <a:pt x="751" y="1403"/>
                  </a:lnTo>
                  <a:lnTo>
                    <a:pt x="726" y="1403"/>
                  </a:lnTo>
                  <a:lnTo>
                    <a:pt x="704" y="1405"/>
                  </a:lnTo>
                  <a:lnTo>
                    <a:pt x="679" y="1405"/>
                  </a:lnTo>
                  <a:lnTo>
                    <a:pt x="656" y="1407"/>
                  </a:lnTo>
                  <a:lnTo>
                    <a:pt x="633" y="1407"/>
                  </a:lnTo>
                  <a:lnTo>
                    <a:pt x="610" y="1409"/>
                  </a:lnTo>
                  <a:lnTo>
                    <a:pt x="588" y="1409"/>
                  </a:lnTo>
                  <a:lnTo>
                    <a:pt x="565" y="1411"/>
                  </a:lnTo>
                  <a:lnTo>
                    <a:pt x="542" y="1411"/>
                  </a:lnTo>
                  <a:lnTo>
                    <a:pt x="519" y="1411"/>
                  </a:lnTo>
                  <a:lnTo>
                    <a:pt x="496" y="1411"/>
                  </a:lnTo>
                  <a:lnTo>
                    <a:pt x="473" y="1411"/>
                  </a:lnTo>
                  <a:lnTo>
                    <a:pt x="453" y="1411"/>
                  </a:lnTo>
                  <a:lnTo>
                    <a:pt x="430" y="1413"/>
                  </a:lnTo>
                  <a:lnTo>
                    <a:pt x="409" y="1413"/>
                  </a:lnTo>
                  <a:lnTo>
                    <a:pt x="388" y="1413"/>
                  </a:lnTo>
                  <a:lnTo>
                    <a:pt x="367" y="1413"/>
                  </a:lnTo>
                  <a:lnTo>
                    <a:pt x="348" y="1413"/>
                  </a:lnTo>
                  <a:lnTo>
                    <a:pt x="329" y="1413"/>
                  </a:lnTo>
                  <a:lnTo>
                    <a:pt x="310" y="1413"/>
                  </a:lnTo>
                  <a:lnTo>
                    <a:pt x="291" y="1413"/>
                  </a:lnTo>
                  <a:lnTo>
                    <a:pt x="274" y="1413"/>
                  </a:lnTo>
                  <a:lnTo>
                    <a:pt x="257" y="1413"/>
                  </a:lnTo>
                  <a:lnTo>
                    <a:pt x="240" y="1413"/>
                  </a:lnTo>
                  <a:lnTo>
                    <a:pt x="222" y="1411"/>
                  </a:lnTo>
                  <a:lnTo>
                    <a:pt x="207" y="1411"/>
                  </a:lnTo>
                  <a:lnTo>
                    <a:pt x="192" y="1409"/>
                  </a:lnTo>
                  <a:lnTo>
                    <a:pt x="179" y="1409"/>
                  </a:lnTo>
                  <a:lnTo>
                    <a:pt x="163" y="1407"/>
                  </a:lnTo>
                  <a:lnTo>
                    <a:pt x="152" y="1407"/>
                  </a:lnTo>
                  <a:lnTo>
                    <a:pt x="139" y="1405"/>
                  </a:lnTo>
                  <a:lnTo>
                    <a:pt x="129" y="1405"/>
                  </a:lnTo>
                  <a:lnTo>
                    <a:pt x="120" y="1403"/>
                  </a:lnTo>
                  <a:lnTo>
                    <a:pt x="108" y="1402"/>
                  </a:lnTo>
                  <a:lnTo>
                    <a:pt x="101" y="1400"/>
                  </a:lnTo>
                  <a:lnTo>
                    <a:pt x="93" y="1400"/>
                  </a:lnTo>
                  <a:lnTo>
                    <a:pt x="85" y="1396"/>
                  </a:lnTo>
                  <a:lnTo>
                    <a:pt x="82" y="1394"/>
                  </a:lnTo>
                  <a:lnTo>
                    <a:pt x="76" y="1392"/>
                  </a:lnTo>
                  <a:lnTo>
                    <a:pt x="74" y="1390"/>
                  </a:lnTo>
                  <a:lnTo>
                    <a:pt x="68" y="1384"/>
                  </a:lnTo>
                  <a:lnTo>
                    <a:pt x="63" y="1377"/>
                  </a:lnTo>
                  <a:lnTo>
                    <a:pt x="59" y="1371"/>
                  </a:lnTo>
                  <a:lnTo>
                    <a:pt x="57" y="1367"/>
                  </a:lnTo>
                  <a:lnTo>
                    <a:pt x="55" y="1362"/>
                  </a:lnTo>
                  <a:lnTo>
                    <a:pt x="53" y="1358"/>
                  </a:lnTo>
                  <a:lnTo>
                    <a:pt x="49" y="1350"/>
                  </a:lnTo>
                  <a:lnTo>
                    <a:pt x="47" y="1345"/>
                  </a:lnTo>
                  <a:lnTo>
                    <a:pt x="46" y="1339"/>
                  </a:lnTo>
                  <a:lnTo>
                    <a:pt x="46" y="1331"/>
                  </a:lnTo>
                  <a:lnTo>
                    <a:pt x="42" y="1324"/>
                  </a:lnTo>
                  <a:lnTo>
                    <a:pt x="40" y="1318"/>
                  </a:lnTo>
                  <a:lnTo>
                    <a:pt x="40" y="1310"/>
                  </a:lnTo>
                  <a:lnTo>
                    <a:pt x="38" y="1303"/>
                  </a:lnTo>
                  <a:lnTo>
                    <a:pt x="36" y="1293"/>
                  </a:lnTo>
                  <a:lnTo>
                    <a:pt x="34" y="1284"/>
                  </a:lnTo>
                  <a:lnTo>
                    <a:pt x="32" y="1276"/>
                  </a:lnTo>
                  <a:lnTo>
                    <a:pt x="32" y="1267"/>
                  </a:lnTo>
                  <a:lnTo>
                    <a:pt x="30" y="1259"/>
                  </a:lnTo>
                  <a:lnTo>
                    <a:pt x="30" y="1249"/>
                  </a:lnTo>
                  <a:lnTo>
                    <a:pt x="28" y="1240"/>
                  </a:lnTo>
                  <a:lnTo>
                    <a:pt x="28" y="1230"/>
                  </a:lnTo>
                  <a:lnTo>
                    <a:pt x="27" y="1221"/>
                  </a:lnTo>
                  <a:lnTo>
                    <a:pt x="27" y="1211"/>
                  </a:lnTo>
                  <a:lnTo>
                    <a:pt x="25" y="1202"/>
                  </a:lnTo>
                  <a:lnTo>
                    <a:pt x="25" y="1192"/>
                  </a:lnTo>
                  <a:lnTo>
                    <a:pt x="25" y="1181"/>
                  </a:lnTo>
                  <a:lnTo>
                    <a:pt x="23" y="1171"/>
                  </a:lnTo>
                  <a:lnTo>
                    <a:pt x="23" y="1160"/>
                  </a:lnTo>
                  <a:lnTo>
                    <a:pt x="23" y="1151"/>
                  </a:lnTo>
                  <a:lnTo>
                    <a:pt x="23" y="1139"/>
                  </a:lnTo>
                  <a:lnTo>
                    <a:pt x="21" y="1130"/>
                  </a:lnTo>
                  <a:lnTo>
                    <a:pt x="21" y="1118"/>
                  </a:lnTo>
                  <a:lnTo>
                    <a:pt x="21" y="1109"/>
                  </a:lnTo>
                  <a:lnTo>
                    <a:pt x="21" y="1097"/>
                  </a:lnTo>
                  <a:lnTo>
                    <a:pt x="21" y="1088"/>
                  </a:lnTo>
                  <a:lnTo>
                    <a:pt x="21" y="1076"/>
                  </a:lnTo>
                  <a:lnTo>
                    <a:pt x="21" y="1067"/>
                  </a:lnTo>
                  <a:lnTo>
                    <a:pt x="21" y="1055"/>
                  </a:lnTo>
                  <a:lnTo>
                    <a:pt x="21" y="1046"/>
                  </a:lnTo>
                  <a:lnTo>
                    <a:pt x="21" y="1035"/>
                  </a:lnTo>
                  <a:lnTo>
                    <a:pt x="21" y="1025"/>
                  </a:lnTo>
                  <a:lnTo>
                    <a:pt x="21" y="1015"/>
                  </a:lnTo>
                  <a:lnTo>
                    <a:pt x="21" y="1006"/>
                  </a:lnTo>
                  <a:lnTo>
                    <a:pt x="21" y="996"/>
                  </a:lnTo>
                  <a:lnTo>
                    <a:pt x="21" y="987"/>
                  </a:lnTo>
                  <a:lnTo>
                    <a:pt x="21" y="977"/>
                  </a:lnTo>
                  <a:lnTo>
                    <a:pt x="21" y="968"/>
                  </a:lnTo>
                  <a:lnTo>
                    <a:pt x="21" y="957"/>
                  </a:lnTo>
                  <a:lnTo>
                    <a:pt x="21" y="949"/>
                  </a:lnTo>
                  <a:lnTo>
                    <a:pt x="21" y="939"/>
                  </a:lnTo>
                  <a:lnTo>
                    <a:pt x="23" y="932"/>
                  </a:lnTo>
                  <a:lnTo>
                    <a:pt x="23" y="922"/>
                  </a:lnTo>
                  <a:lnTo>
                    <a:pt x="23" y="915"/>
                  </a:lnTo>
                  <a:lnTo>
                    <a:pt x="23" y="907"/>
                  </a:lnTo>
                  <a:lnTo>
                    <a:pt x="23" y="899"/>
                  </a:lnTo>
                  <a:lnTo>
                    <a:pt x="23" y="892"/>
                  </a:lnTo>
                  <a:lnTo>
                    <a:pt x="23" y="886"/>
                  </a:lnTo>
                  <a:lnTo>
                    <a:pt x="23" y="879"/>
                  </a:lnTo>
                  <a:lnTo>
                    <a:pt x="25" y="873"/>
                  </a:lnTo>
                  <a:lnTo>
                    <a:pt x="25" y="867"/>
                  </a:lnTo>
                  <a:lnTo>
                    <a:pt x="25" y="861"/>
                  </a:lnTo>
                  <a:lnTo>
                    <a:pt x="25" y="854"/>
                  </a:lnTo>
                  <a:lnTo>
                    <a:pt x="25" y="848"/>
                  </a:lnTo>
                  <a:lnTo>
                    <a:pt x="25" y="841"/>
                  </a:lnTo>
                  <a:lnTo>
                    <a:pt x="25" y="833"/>
                  </a:lnTo>
                  <a:lnTo>
                    <a:pt x="25" y="822"/>
                  </a:lnTo>
                  <a:lnTo>
                    <a:pt x="27" y="814"/>
                  </a:lnTo>
                  <a:lnTo>
                    <a:pt x="27" y="802"/>
                  </a:lnTo>
                  <a:lnTo>
                    <a:pt x="28" y="793"/>
                  </a:lnTo>
                  <a:lnTo>
                    <a:pt x="28" y="782"/>
                  </a:lnTo>
                  <a:lnTo>
                    <a:pt x="28" y="770"/>
                  </a:lnTo>
                  <a:lnTo>
                    <a:pt x="28" y="757"/>
                  </a:lnTo>
                  <a:lnTo>
                    <a:pt x="28" y="744"/>
                  </a:lnTo>
                  <a:lnTo>
                    <a:pt x="28" y="730"/>
                  </a:lnTo>
                  <a:lnTo>
                    <a:pt x="30" y="717"/>
                  </a:lnTo>
                  <a:lnTo>
                    <a:pt x="30" y="702"/>
                  </a:lnTo>
                  <a:lnTo>
                    <a:pt x="32" y="688"/>
                  </a:lnTo>
                  <a:lnTo>
                    <a:pt x="32" y="673"/>
                  </a:lnTo>
                  <a:lnTo>
                    <a:pt x="32" y="658"/>
                  </a:lnTo>
                  <a:lnTo>
                    <a:pt x="34" y="641"/>
                  </a:lnTo>
                  <a:lnTo>
                    <a:pt x="34" y="626"/>
                  </a:lnTo>
                  <a:lnTo>
                    <a:pt x="36" y="608"/>
                  </a:lnTo>
                  <a:lnTo>
                    <a:pt x="36" y="593"/>
                  </a:lnTo>
                  <a:lnTo>
                    <a:pt x="38" y="576"/>
                  </a:lnTo>
                  <a:lnTo>
                    <a:pt x="40" y="561"/>
                  </a:lnTo>
                  <a:lnTo>
                    <a:pt x="40" y="544"/>
                  </a:lnTo>
                  <a:lnTo>
                    <a:pt x="40" y="527"/>
                  </a:lnTo>
                  <a:lnTo>
                    <a:pt x="40" y="510"/>
                  </a:lnTo>
                  <a:lnTo>
                    <a:pt x="42" y="492"/>
                  </a:lnTo>
                  <a:lnTo>
                    <a:pt x="44" y="475"/>
                  </a:lnTo>
                  <a:lnTo>
                    <a:pt x="44" y="458"/>
                  </a:lnTo>
                  <a:lnTo>
                    <a:pt x="46" y="441"/>
                  </a:lnTo>
                  <a:lnTo>
                    <a:pt x="46" y="426"/>
                  </a:lnTo>
                  <a:lnTo>
                    <a:pt x="46" y="409"/>
                  </a:lnTo>
                  <a:lnTo>
                    <a:pt x="47" y="392"/>
                  </a:lnTo>
                  <a:lnTo>
                    <a:pt x="47" y="375"/>
                  </a:lnTo>
                  <a:lnTo>
                    <a:pt x="49" y="357"/>
                  </a:lnTo>
                  <a:lnTo>
                    <a:pt x="49" y="342"/>
                  </a:lnTo>
                  <a:lnTo>
                    <a:pt x="51" y="327"/>
                  </a:lnTo>
                  <a:lnTo>
                    <a:pt x="51" y="310"/>
                  </a:lnTo>
                  <a:lnTo>
                    <a:pt x="53" y="295"/>
                  </a:lnTo>
                  <a:lnTo>
                    <a:pt x="53" y="279"/>
                  </a:lnTo>
                  <a:lnTo>
                    <a:pt x="55" y="264"/>
                  </a:lnTo>
                  <a:lnTo>
                    <a:pt x="55" y="251"/>
                  </a:lnTo>
                  <a:lnTo>
                    <a:pt x="57" y="236"/>
                  </a:lnTo>
                  <a:lnTo>
                    <a:pt x="57" y="222"/>
                  </a:lnTo>
                  <a:lnTo>
                    <a:pt x="57" y="209"/>
                  </a:lnTo>
                  <a:lnTo>
                    <a:pt x="57" y="196"/>
                  </a:lnTo>
                  <a:lnTo>
                    <a:pt x="59" y="184"/>
                  </a:lnTo>
                  <a:lnTo>
                    <a:pt x="59" y="173"/>
                  </a:lnTo>
                  <a:lnTo>
                    <a:pt x="61" y="162"/>
                  </a:lnTo>
                  <a:lnTo>
                    <a:pt x="61" y="150"/>
                  </a:lnTo>
                  <a:lnTo>
                    <a:pt x="61" y="141"/>
                  </a:lnTo>
                  <a:lnTo>
                    <a:pt x="61" y="131"/>
                  </a:lnTo>
                  <a:lnTo>
                    <a:pt x="63" y="122"/>
                  </a:lnTo>
                  <a:lnTo>
                    <a:pt x="63" y="114"/>
                  </a:lnTo>
                  <a:lnTo>
                    <a:pt x="63" y="106"/>
                  </a:lnTo>
                  <a:lnTo>
                    <a:pt x="63" y="101"/>
                  </a:lnTo>
                  <a:lnTo>
                    <a:pt x="65" y="95"/>
                  </a:lnTo>
                  <a:lnTo>
                    <a:pt x="65" y="89"/>
                  </a:lnTo>
                  <a:lnTo>
                    <a:pt x="65" y="85"/>
                  </a:lnTo>
                  <a:lnTo>
                    <a:pt x="65" y="82"/>
                  </a:lnTo>
                  <a:lnTo>
                    <a:pt x="66" y="80"/>
                  </a:lnTo>
                  <a:lnTo>
                    <a:pt x="44" y="84"/>
                  </a:lnTo>
                  <a:lnTo>
                    <a:pt x="44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4490" y="1837"/>
              <a:ext cx="801" cy="73"/>
            </a:xfrm>
            <a:custGeom>
              <a:avLst/>
              <a:gdLst/>
              <a:ahLst/>
              <a:cxnLst>
                <a:cxn ang="0">
                  <a:pos x="11" y="96"/>
                </a:cxn>
                <a:cxn ang="0">
                  <a:pos x="32" y="84"/>
                </a:cxn>
                <a:cxn ang="0">
                  <a:pos x="59" y="75"/>
                </a:cxn>
                <a:cxn ang="0">
                  <a:pos x="81" y="67"/>
                </a:cxn>
                <a:cxn ang="0">
                  <a:pos x="110" y="63"/>
                </a:cxn>
                <a:cxn ang="0">
                  <a:pos x="144" y="58"/>
                </a:cxn>
                <a:cxn ang="0">
                  <a:pos x="186" y="56"/>
                </a:cxn>
                <a:cxn ang="0">
                  <a:pos x="235" y="52"/>
                </a:cxn>
                <a:cxn ang="0">
                  <a:pos x="306" y="50"/>
                </a:cxn>
                <a:cxn ang="0">
                  <a:pos x="391" y="44"/>
                </a:cxn>
                <a:cxn ang="0">
                  <a:pos x="492" y="38"/>
                </a:cxn>
                <a:cxn ang="0">
                  <a:pos x="604" y="33"/>
                </a:cxn>
                <a:cxn ang="0">
                  <a:pos x="720" y="27"/>
                </a:cxn>
                <a:cxn ang="0">
                  <a:pos x="840" y="21"/>
                </a:cxn>
                <a:cxn ang="0">
                  <a:pos x="956" y="16"/>
                </a:cxn>
                <a:cxn ang="0">
                  <a:pos x="1069" y="8"/>
                </a:cxn>
                <a:cxn ang="0">
                  <a:pos x="1173" y="4"/>
                </a:cxn>
                <a:cxn ang="0">
                  <a:pos x="1261" y="2"/>
                </a:cxn>
                <a:cxn ang="0">
                  <a:pos x="1333" y="0"/>
                </a:cxn>
                <a:cxn ang="0">
                  <a:pos x="1386" y="0"/>
                </a:cxn>
                <a:cxn ang="0">
                  <a:pos x="1422" y="2"/>
                </a:cxn>
                <a:cxn ang="0">
                  <a:pos x="1453" y="4"/>
                </a:cxn>
                <a:cxn ang="0">
                  <a:pos x="1481" y="6"/>
                </a:cxn>
                <a:cxn ang="0">
                  <a:pos x="1506" y="10"/>
                </a:cxn>
                <a:cxn ang="0">
                  <a:pos x="1540" y="18"/>
                </a:cxn>
                <a:cxn ang="0">
                  <a:pos x="1571" y="21"/>
                </a:cxn>
                <a:cxn ang="0">
                  <a:pos x="1597" y="33"/>
                </a:cxn>
                <a:cxn ang="0">
                  <a:pos x="1582" y="59"/>
                </a:cxn>
                <a:cxn ang="0">
                  <a:pos x="1555" y="46"/>
                </a:cxn>
                <a:cxn ang="0">
                  <a:pos x="1525" y="38"/>
                </a:cxn>
                <a:cxn ang="0">
                  <a:pos x="1493" y="33"/>
                </a:cxn>
                <a:cxn ang="0">
                  <a:pos x="1466" y="29"/>
                </a:cxn>
                <a:cxn ang="0">
                  <a:pos x="1432" y="25"/>
                </a:cxn>
                <a:cxn ang="0">
                  <a:pos x="1398" y="23"/>
                </a:cxn>
                <a:cxn ang="0">
                  <a:pos x="1354" y="23"/>
                </a:cxn>
                <a:cxn ang="0">
                  <a:pos x="1304" y="23"/>
                </a:cxn>
                <a:cxn ang="0">
                  <a:pos x="1243" y="25"/>
                </a:cxn>
                <a:cxn ang="0">
                  <a:pos x="1173" y="27"/>
                </a:cxn>
                <a:cxn ang="0">
                  <a:pos x="1097" y="31"/>
                </a:cxn>
                <a:cxn ang="0">
                  <a:pos x="1015" y="35"/>
                </a:cxn>
                <a:cxn ang="0">
                  <a:pos x="932" y="38"/>
                </a:cxn>
                <a:cxn ang="0">
                  <a:pos x="848" y="44"/>
                </a:cxn>
                <a:cxn ang="0">
                  <a:pos x="764" y="48"/>
                </a:cxn>
                <a:cxn ang="0">
                  <a:pos x="686" y="52"/>
                </a:cxn>
                <a:cxn ang="0">
                  <a:pos x="612" y="58"/>
                </a:cxn>
                <a:cxn ang="0">
                  <a:pos x="549" y="61"/>
                </a:cxn>
                <a:cxn ang="0">
                  <a:pos x="496" y="65"/>
                </a:cxn>
                <a:cxn ang="0">
                  <a:pos x="458" y="69"/>
                </a:cxn>
                <a:cxn ang="0">
                  <a:pos x="422" y="69"/>
                </a:cxn>
                <a:cxn ang="0">
                  <a:pos x="388" y="69"/>
                </a:cxn>
                <a:cxn ang="0">
                  <a:pos x="353" y="71"/>
                </a:cxn>
                <a:cxn ang="0">
                  <a:pos x="319" y="71"/>
                </a:cxn>
                <a:cxn ang="0">
                  <a:pos x="285" y="73"/>
                </a:cxn>
                <a:cxn ang="0">
                  <a:pos x="253" y="75"/>
                </a:cxn>
                <a:cxn ang="0">
                  <a:pos x="218" y="75"/>
                </a:cxn>
                <a:cxn ang="0">
                  <a:pos x="190" y="77"/>
                </a:cxn>
                <a:cxn ang="0">
                  <a:pos x="161" y="77"/>
                </a:cxn>
                <a:cxn ang="0">
                  <a:pos x="137" y="80"/>
                </a:cxn>
                <a:cxn ang="0">
                  <a:pos x="112" y="84"/>
                </a:cxn>
                <a:cxn ang="0">
                  <a:pos x="81" y="92"/>
                </a:cxn>
                <a:cxn ang="0">
                  <a:pos x="49" y="103"/>
                </a:cxn>
                <a:cxn ang="0">
                  <a:pos x="24" y="126"/>
                </a:cxn>
                <a:cxn ang="0">
                  <a:pos x="0" y="111"/>
                </a:cxn>
              </a:cxnLst>
              <a:rect l="0" t="0" r="r" b="b"/>
              <a:pathLst>
                <a:path w="1601" h="145">
                  <a:moveTo>
                    <a:pt x="0" y="111"/>
                  </a:moveTo>
                  <a:lnTo>
                    <a:pt x="0" y="109"/>
                  </a:lnTo>
                  <a:lnTo>
                    <a:pt x="3" y="103"/>
                  </a:lnTo>
                  <a:lnTo>
                    <a:pt x="5" y="99"/>
                  </a:lnTo>
                  <a:lnTo>
                    <a:pt x="11" y="96"/>
                  </a:lnTo>
                  <a:lnTo>
                    <a:pt x="13" y="92"/>
                  </a:lnTo>
                  <a:lnTo>
                    <a:pt x="19" y="90"/>
                  </a:lnTo>
                  <a:lnTo>
                    <a:pt x="22" y="88"/>
                  </a:lnTo>
                  <a:lnTo>
                    <a:pt x="26" y="86"/>
                  </a:lnTo>
                  <a:lnTo>
                    <a:pt x="32" y="84"/>
                  </a:lnTo>
                  <a:lnTo>
                    <a:pt x="38" y="80"/>
                  </a:lnTo>
                  <a:lnTo>
                    <a:pt x="43" y="78"/>
                  </a:lnTo>
                  <a:lnTo>
                    <a:pt x="51" y="77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8" y="71"/>
                  </a:lnTo>
                  <a:lnTo>
                    <a:pt x="72" y="69"/>
                  </a:lnTo>
                  <a:lnTo>
                    <a:pt x="76" y="69"/>
                  </a:lnTo>
                  <a:lnTo>
                    <a:pt x="81" y="67"/>
                  </a:lnTo>
                  <a:lnTo>
                    <a:pt x="87" y="67"/>
                  </a:lnTo>
                  <a:lnTo>
                    <a:pt x="93" y="65"/>
                  </a:lnTo>
                  <a:lnTo>
                    <a:pt x="99" y="65"/>
                  </a:lnTo>
                  <a:lnTo>
                    <a:pt x="104" y="63"/>
                  </a:lnTo>
                  <a:lnTo>
                    <a:pt x="110" y="63"/>
                  </a:lnTo>
                  <a:lnTo>
                    <a:pt x="116" y="61"/>
                  </a:lnTo>
                  <a:lnTo>
                    <a:pt x="123" y="61"/>
                  </a:lnTo>
                  <a:lnTo>
                    <a:pt x="131" y="59"/>
                  </a:lnTo>
                  <a:lnTo>
                    <a:pt x="138" y="59"/>
                  </a:lnTo>
                  <a:lnTo>
                    <a:pt x="144" y="58"/>
                  </a:lnTo>
                  <a:lnTo>
                    <a:pt x="152" y="58"/>
                  </a:lnTo>
                  <a:lnTo>
                    <a:pt x="159" y="58"/>
                  </a:lnTo>
                  <a:lnTo>
                    <a:pt x="169" y="58"/>
                  </a:lnTo>
                  <a:lnTo>
                    <a:pt x="177" y="56"/>
                  </a:lnTo>
                  <a:lnTo>
                    <a:pt x="186" y="56"/>
                  </a:lnTo>
                  <a:lnTo>
                    <a:pt x="196" y="56"/>
                  </a:lnTo>
                  <a:lnTo>
                    <a:pt x="205" y="56"/>
                  </a:lnTo>
                  <a:lnTo>
                    <a:pt x="213" y="54"/>
                  </a:lnTo>
                  <a:lnTo>
                    <a:pt x="224" y="54"/>
                  </a:lnTo>
                  <a:lnTo>
                    <a:pt x="235" y="52"/>
                  </a:lnTo>
                  <a:lnTo>
                    <a:pt x="249" y="52"/>
                  </a:lnTo>
                  <a:lnTo>
                    <a:pt x="260" y="52"/>
                  </a:lnTo>
                  <a:lnTo>
                    <a:pt x="275" y="50"/>
                  </a:lnTo>
                  <a:lnTo>
                    <a:pt x="291" y="50"/>
                  </a:lnTo>
                  <a:lnTo>
                    <a:pt x="306" y="50"/>
                  </a:lnTo>
                  <a:lnTo>
                    <a:pt x="321" y="48"/>
                  </a:lnTo>
                  <a:lnTo>
                    <a:pt x="338" y="46"/>
                  </a:lnTo>
                  <a:lnTo>
                    <a:pt x="355" y="46"/>
                  </a:lnTo>
                  <a:lnTo>
                    <a:pt x="374" y="46"/>
                  </a:lnTo>
                  <a:lnTo>
                    <a:pt x="391" y="44"/>
                  </a:lnTo>
                  <a:lnTo>
                    <a:pt x="412" y="42"/>
                  </a:lnTo>
                  <a:lnTo>
                    <a:pt x="431" y="42"/>
                  </a:lnTo>
                  <a:lnTo>
                    <a:pt x="452" y="40"/>
                  </a:lnTo>
                  <a:lnTo>
                    <a:pt x="471" y="38"/>
                  </a:lnTo>
                  <a:lnTo>
                    <a:pt x="492" y="38"/>
                  </a:lnTo>
                  <a:lnTo>
                    <a:pt x="515" y="37"/>
                  </a:lnTo>
                  <a:lnTo>
                    <a:pt x="538" y="37"/>
                  </a:lnTo>
                  <a:lnTo>
                    <a:pt x="559" y="35"/>
                  </a:lnTo>
                  <a:lnTo>
                    <a:pt x="582" y="35"/>
                  </a:lnTo>
                  <a:lnTo>
                    <a:pt x="604" y="33"/>
                  </a:lnTo>
                  <a:lnTo>
                    <a:pt x="627" y="31"/>
                  </a:lnTo>
                  <a:lnTo>
                    <a:pt x="650" y="29"/>
                  </a:lnTo>
                  <a:lnTo>
                    <a:pt x="673" y="29"/>
                  </a:lnTo>
                  <a:lnTo>
                    <a:pt x="698" y="27"/>
                  </a:lnTo>
                  <a:lnTo>
                    <a:pt x="720" y="27"/>
                  </a:lnTo>
                  <a:lnTo>
                    <a:pt x="745" y="25"/>
                  </a:lnTo>
                  <a:lnTo>
                    <a:pt x="768" y="23"/>
                  </a:lnTo>
                  <a:lnTo>
                    <a:pt x="793" y="23"/>
                  </a:lnTo>
                  <a:lnTo>
                    <a:pt x="817" y="21"/>
                  </a:lnTo>
                  <a:lnTo>
                    <a:pt x="840" y="21"/>
                  </a:lnTo>
                  <a:lnTo>
                    <a:pt x="865" y="19"/>
                  </a:lnTo>
                  <a:lnTo>
                    <a:pt x="888" y="18"/>
                  </a:lnTo>
                  <a:lnTo>
                    <a:pt x="911" y="18"/>
                  </a:lnTo>
                  <a:lnTo>
                    <a:pt x="933" y="16"/>
                  </a:lnTo>
                  <a:lnTo>
                    <a:pt x="956" y="16"/>
                  </a:lnTo>
                  <a:lnTo>
                    <a:pt x="979" y="14"/>
                  </a:lnTo>
                  <a:lnTo>
                    <a:pt x="1004" y="12"/>
                  </a:lnTo>
                  <a:lnTo>
                    <a:pt x="1025" y="10"/>
                  </a:lnTo>
                  <a:lnTo>
                    <a:pt x="1048" y="10"/>
                  </a:lnTo>
                  <a:lnTo>
                    <a:pt x="1069" y="8"/>
                  </a:lnTo>
                  <a:lnTo>
                    <a:pt x="1091" y="8"/>
                  </a:lnTo>
                  <a:lnTo>
                    <a:pt x="1112" y="6"/>
                  </a:lnTo>
                  <a:lnTo>
                    <a:pt x="1133" y="6"/>
                  </a:lnTo>
                  <a:lnTo>
                    <a:pt x="1152" y="4"/>
                  </a:lnTo>
                  <a:lnTo>
                    <a:pt x="1173" y="4"/>
                  </a:lnTo>
                  <a:lnTo>
                    <a:pt x="1190" y="4"/>
                  </a:lnTo>
                  <a:lnTo>
                    <a:pt x="1209" y="4"/>
                  </a:lnTo>
                  <a:lnTo>
                    <a:pt x="1226" y="2"/>
                  </a:lnTo>
                  <a:lnTo>
                    <a:pt x="1245" y="2"/>
                  </a:lnTo>
                  <a:lnTo>
                    <a:pt x="1261" y="2"/>
                  </a:lnTo>
                  <a:lnTo>
                    <a:pt x="1278" y="0"/>
                  </a:lnTo>
                  <a:lnTo>
                    <a:pt x="1293" y="0"/>
                  </a:lnTo>
                  <a:lnTo>
                    <a:pt x="1308" y="0"/>
                  </a:lnTo>
                  <a:lnTo>
                    <a:pt x="1321" y="0"/>
                  </a:lnTo>
                  <a:lnTo>
                    <a:pt x="1333" y="0"/>
                  </a:lnTo>
                  <a:lnTo>
                    <a:pt x="1346" y="0"/>
                  </a:lnTo>
                  <a:lnTo>
                    <a:pt x="1358" y="0"/>
                  </a:lnTo>
                  <a:lnTo>
                    <a:pt x="1369" y="0"/>
                  </a:lnTo>
                  <a:lnTo>
                    <a:pt x="1379" y="0"/>
                  </a:lnTo>
                  <a:lnTo>
                    <a:pt x="1386" y="0"/>
                  </a:lnTo>
                  <a:lnTo>
                    <a:pt x="1396" y="0"/>
                  </a:lnTo>
                  <a:lnTo>
                    <a:pt x="1401" y="0"/>
                  </a:lnTo>
                  <a:lnTo>
                    <a:pt x="1409" y="0"/>
                  </a:lnTo>
                  <a:lnTo>
                    <a:pt x="1415" y="0"/>
                  </a:lnTo>
                  <a:lnTo>
                    <a:pt x="1422" y="2"/>
                  </a:lnTo>
                  <a:lnTo>
                    <a:pt x="1428" y="2"/>
                  </a:lnTo>
                  <a:lnTo>
                    <a:pt x="1434" y="2"/>
                  </a:lnTo>
                  <a:lnTo>
                    <a:pt x="1441" y="2"/>
                  </a:lnTo>
                  <a:lnTo>
                    <a:pt x="1447" y="4"/>
                  </a:lnTo>
                  <a:lnTo>
                    <a:pt x="1453" y="4"/>
                  </a:lnTo>
                  <a:lnTo>
                    <a:pt x="1458" y="4"/>
                  </a:lnTo>
                  <a:lnTo>
                    <a:pt x="1464" y="4"/>
                  </a:lnTo>
                  <a:lnTo>
                    <a:pt x="1470" y="6"/>
                  </a:lnTo>
                  <a:lnTo>
                    <a:pt x="1476" y="6"/>
                  </a:lnTo>
                  <a:lnTo>
                    <a:pt x="1481" y="6"/>
                  </a:lnTo>
                  <a:lnTo>
                    <a:pt x="1485" y="8"/>
                  </a:lnTo>
                  <a:lnTo>
                    <a:pt x="1491" y="8"/>
                  </a:lnTo>
                  <a:lnTo>
                    <a:pt x="1495" y="8"/>
                  </a:lnTo>
                  <a:lnTo>
                    <a:pt x="1500" y="10"/>
                  </a:lnTo>
                  <a:lnTo>
                    <a:pt x="1506" y="10"/>
                  </a:lnTo>
                  <a:lnTo>
                    <a:pt x="1510" y="10"/>
                  </a:lnTo>
                  <a:lnTo>
                    <a:pt x="1517" y="12"/>
                  </a:lnTo>
                  <a:lnTo>
                    <a:pt x="1527" y="14"/>
                  </a:lnTo>
                  <a:lnTo>
                    <a:pt x="1534" y="14"/>
                  </a:lnTo>
                  <a:lnTo>
                    <a:pt x="1540" y="18"/>
                  </a:lnTo>
                  <a:lnTo>
                    <a:pt x="1548" y="18"/>
                  </a:lnTo>
                  <a:lnTo>
                    <a:pt x="1555" y="19"/>
                  </a:lnTo>
                  <a:lnTo>
                    <a:pt x="1559" y="21"/>
                  </a:lnTo>
                  <a:lnTo>
                    <a:pt x="1565" y="21"/>
                  </a:lnTo>
                  <a:lnTo>
                    <a:pt x="1571" y="21"/>
                  </a:lnTo>
                  <a:lnTo>
                    <a:pt x="1574" y="23"/>
                  </a:lnTo>
                  <a:lnTo>
                    <a:pt x="1582" y="27"/>
                  </a:lnTo>
                  <a:lnTo>
                    <a:pt x="1590" y="29"/>
                  </a:lnTo>
                  <a:lnTo>
                    <a:pt x="1593" y="31"/>
                  </a:lnTo>
                  <a:lnTo>
                    <a:pt x="1597" y="33"/>
                  </a:lnTo>
                  <a:lnTo>
                    <a:pt x="1599" y="33"/>
                  </a:lnTo>
                  <a:lnTo>
                    <a:pt x="1601" y="35"/>
                  </a:lnTo>
                  <a:lnTo>
                    <a:pt x="1586" y="61"/>
                  </a:lnTo>
                  <a:lnTo>
                    <a:pt x="1586" y="61"/>
                  </a:lnTo>
                  <a:lnTo>
                    <a:pt x="1582" y="59"/>
                  </a:lnTo>
                  <a:lnTo>
                    <a:pt x="1580" y="58"/>
                  </a:lnTo>
                  <a:lnTo>
                    <a:pt x="1574" y="56"/>
                  </a:lnTo>
                  <a:lnTo>
                    <a:pt x="1569" y="52"/>
                  </a:lnTo>
                  <a:lnTo>
                    <a:pt x="1561" y="48"/>
                  </a:lnTo>
                  <a:lnTo>
                    <a:pt x="1555" y="46"/>
                  </a:lnTo>
                  <a:lnTo>
                    <a:pt x="1552" y="46"/>
                  </a:lnTo>
                  <a:lnTo>
                    <a:pt x="1546" y="44"/>
                  </a:lnTo>
                  <a:lnTo>
                    <a:pt x="1540" y="42"/>
                  </a:lnTo>
                  <a:lnTo>
                    <a:pt x="1533" y="40"/>
                  </a:lnTo>
                  <a:lnTo>
                    <a:pt x="1525" y="38"/>
                  </a:lnTo>
                  <a:lnTo>
                    <a:pt x="1515" y="37"/>
                  </a:lnTo>
                  <a:lnTo>
                    <a:pt x="1508" y="35"/>
                  </a:lnTo>
                  <a:lnTo>
                    <a:pt x="1502" y="35"/>
                  </a:lnTo>
                  <a:lnTo>
                    <a:pt x="1498" y="33"/>
                  </a:lnTo>
                  <a:lnTo>
                    <a:pt x="1493" y="33"/>
                  </a:lnTo>
                  <a:lnTo>
                    <a:pt x="1489" y="33"/>
                  </a:lnTo>
                  <a:lnTo>
                    <a:pt x="1483" y="31"/>
                  </a:lnTo>
                  <a:lnTo>
                    <a:pt x="1477" y="31"/>
                  </a:lnTo>
                  <a:lnTo>
                    <a:pt x="1472" y="29"/>
                  </a:lnTo>
                  <a:lnTo>
                    <a:pt x="1466" y="29"/>
                  </a:lnTo>
                  <a:lnTo>
                    <a:pt x="1460" y="29"/>
                  </a:lnTo>
                  <a:lnTo>
                    <a:pt x="1453" y="27"/>
                  </a:lnTo>
                  <a:lnTo>
                    <a:pt x="1447" y="27"/>
                  </a:lnTo>
                  <a:lnTo>
                    <a:pt x="1439" y="27"/>
                  </a:lnTo>
                  <a:lnTo>
                    <a:pt x="1432" y="25"/>
                  </a:lnTo>
                  <a:lnTo>
                    <a:pt x="1426" y="25"/>
                  </a:lnTo>
                  <a:lnTo>
                    <a:pt x="1418" y="25"/>
                  </a:lnTo>
                  <a:lnTo>
                    <a:pt x="1413" y="25"/>
                  </a:lnTo>
                  <a:lnTo>
                    <a:pt x="1403" y="23"/>
                  </a:lnTo>
                  <a:lnTo>
                    <a:pt x="1398" y="23"/>
                  </a:lnTo>
                  <a:lnTo>
                    <a:pt x="1388" y="23"/>
                  </a:lnTo>
                  <a:lnTo>
                    <a:pt x="1380" y="23"/>
                  </a:lnTo>
                  <a:lnTo>
                    <a:pt x="1371" y="23"/>
                  </a:lnTo>
                  <a:lnTo>
                    <a:pt x="1363" y="23"/>
                  </a:lnTo>
                  <a:lnTo>
                    <a:pt x="1354" y="23"/>
                  </a:lnTo>
                  <a:lnTo>
                    <a:pt x="1346" y="23"/>
                  </a:lnTo>
                  <a:lnTo>
                    <a:pt x="1337" y="23"/>
                  </a:lnTo>
                  <a:lnTo>
                    <a:pt x="1327" y="23"/>
                  </a:lnTo>
                  <a:lnTo>
                    <a:pt x="1316" y="23"/>
                  </a:lnTo>
                  <a:lnTo>
                    <a:pt x="1304" y="23"/>
                  </a:lnTo>
                  <a:lnTo>
                    <a:pt x="1293" y="23"/>
                  </a:lnTo>
                  <a:lnTo>
                    <a:pt x="1282" y="23"/>
                  </a:lnTo>
                  <a:lnTo>
                    <a:pt x="1270" y="23"/>
                  </a:lnTo>
                  <a:lnTo>
                    <a:pt x="1257" y="25"/>
                  </a:lnTo>
                  <a:lnTo>
                    <a:pt x="1243" y="25"/>
                  </a:lnTo>
                  <a:lnTo>
                    <a:pt x="1230" y="25"/>
                  </a:lnTo>
                  <a:lnTo>
                    <a:pt x="1217" y="25"/>
                  </a:lnTo>
                  <a:lnTo>
                    <a:pt x="1202" y="27"/>
                  </a:lnTo>
                  <a:lnTo>
                    <a:pt x="1188" y="27"/>
                  </a:lnTo>
                  <a:lnTo>
                    <a:pt x="1173" y="27"/>
                  </a:lnTo>
                  <a:lnTo>
                    <a:pt x="1158" y="29"/>
                  </a:lnTo>
                  <a:lnTo>
                    <a:pt x="1145" y="29"/>
                  </a:lnTo>
                  <a:lnTo>
                    <a:pt x="1127" y="29"/>
                  </a:lnTo>
                  <a:lnTo>
                    <a:pt x="1112" y="29"/>
                  </a:lnTo>
                  <a:lnTo>
                    <a:pt x="1097" y="31"/>
                  </a:lnTo>
                  <a:lnTo>
                    <a:pt x="1082" y="31"/>
                  </a:lnTo>
                  <a:lnTo>
                    <a:pt x="1065" y="31"/>
                  </a:lnTo>
                  <a:lnTo>
                    <a:pt x="1048" y="33"/>
                  </a:lnTo>
                  <a:lnTo>
                    <a:pt x="1030" y="33"/>
                  </a:lnTo>
                  <a:lnTo>
                    <a:pt x="1015" y="35"/>
                  </a:lnTo>
                  <a:lnTo>
                    <a:pt x="998" y="35"/>
                  </a:lnTo>
                  <a:lnTo>
                    <a:pt x="981" y="37"/>
                  </a:lnTo>
                  <a:lnTo>
                    <a:pt x="964" y="37"/>
                  </a:lnTo>
                  <a:lnTo>
                    <a:pt x="949" y="38"/>
                  </a:lnTo>
                  <a:lnTo>
                    <a:pt x="932" y="38"/>
                  </a:lnTo>
                  <a:lnTo>
                    <a:pt x="914" y="38"/>
                  </a:lnTo>
                  <a:lnTo>
                    <a:pt x="897" y="40"/>
                  </a:lnTo>
                  <a:lnTo>
                    <a:pt x="882" y="42"/>
                  </a:lnTo>
                  <a:lnTo>
                    <a:pt x="865" y="42"/>
                  </a:lnTo>
                  <a:lnTo>
                    <a:pt x="848" y="44"/>
                  </a:lnTo>
                  <a:lnTo>
                    <a:pt x="831" y="44"/>
                  </a:lnTo>
                  <a:lnTo>
                    <a:pt x="814" y="46"/>
                  </a:lnTo>
                  <a:lnTo>
                    <a:pt x="797" y="46"/>
                  </a:lnTo>
                  <a:lnTo>
                    <a:pt x="779" y="46"/>
                  </a:lnTo>
                  <a:lnTo>
                    <a:pt x="764" y="48"/>
                  </a:lnTo>
                  <a:lnTo>
                    <a:pt x="749" y="50"/>
                  </a:lnTo>
                  <a:lnTo>
                    <a:pt x="732" y="50"/>
                  </a:lnTo>
                  <a:lnTo>
                    <a:pt x="717" y="52"/>
                  </a:lnTo>
                  <a:lnTo>
                    <a:pt x="700" y="52"/>
                  </a:lnTo>
                  <a:lnTo>
                    <a:pt x="686" y="52"/>
                  </a:lnTo>
                  <a:lnTo>
                    <a:pt x="671" y="54"/>
                  </a:lnTo>
                  <a:lnTo>
                    <a:pt x="656" y="54"/>
                  </a:lnTo>
                  <a:lnTo>
                    <a:pt x="641" y="56"/>
                  </a:lnTo>
                  <a:lnTo>
                    <a:pt x="627" y="58"/>
                  </a:lnTo>
                  <a:lnTo>
                    <a:pt x="612" y="58"/>
                  </a:lnTo>
                  <a:lnTo>
                    <a:pt x="601" y="58"/>
                  </a:lnTo>
                  <a:lnTo>
                    <a:pt x="585" y="58"/>
                  </a:lnTo>
                  <a:lnTo>
                    <a:pt x="574" y="59"/>
                  </a:lnTo>
                  <a:lnTo>
                    <a:pt x="563" y="59"/>
                  </a:lnTo>
                  <a:lnTo>
                    <a:pt x="549" y="61"/>
                  </a:lnTo>
                  <a:lnTo>
                    <a:pt x="538" y="61"/>
                  </a:lnTo>
                  <a:lnTo>
                    <a:pt x="526" y="63"/>
                  </a:lnTo>
                  <a:lnTo>
                    <a:pt x="517" y="63"/>
                  </a:lnTo>
                  <a:lnTo>
                    <a:pt x="506" y="63"/>
                  </a:lnTo>
                  <a:lnTo>
                    <a:pt x="496" y="65"/>
                  </a:lnTo>
                  <a:lnTo>
                    <a:pt x="487" y="65"/>
                  </a:lnTo>
                  <a:lnTo>
                    <a:pt x="479" y="65"/>
                  </a:lnTo>
                  <a:lnTo>
                    <a:pt x="471" y="67"/>
                  </a:lnTo>
                  <a:lnTo>
                    <a:pt x="464" y="67"/>
                  </a:lnTo>
                  <a:lnTo>
                    <a:pt x="458" y="69"/>
                  </a:lnTo>
                  <a:lnTo>
                    <a:pt x="450" y="69"/>
                  </a:lnTo>
                  <a:lnTo>
                    <a:pt x="443" y="69"/>
                  </a:lnTo>
                  <a:lnTo>
                    <a:pt x="435" y="69"/>
                  </a:lnTo>
                  <a:lnTo>
                    <a:pt x="429" y="69"/>
                  </a:lnTo>
                  <a:lnTo>
                    <a:pt x="422" y="69"/>
                  </a:lnTo>
                  <a:lnTo>
                    <a:pt x="416" y="69"/>
                  </a:lnTo>
                  <a:lnTo>
                    <a:pt x="409" y="69"/>
                  </a:lnTo>
                  <a:lnTo>
                    <a:pt x="401" y="69"/>
                  </a:lnTo>
                  <a:lnTo>
                    <a:pt x="395" y="69"/>
                  </a:lnTo>
                  <a:lnTo>
                    <a:pt x="388" y="69"/>
                  </a:lnTo>
                  <a:lnTo>
                    <a:pt x="380" y="69"/>
                  </a:lnTo>
                  <a:lnTo>
                    <a:pt x="374" y="71"/>
                  </a:lnTo>
                  <a:lnTo>
                    <a:pt x="367" y="71"/>
                  </a:lnTo>
                  <a:lnTo>
                    <a:pt x="361" y="71"/>
                  </a:lnTo>
                  <a:lnTo>
                    <a:pt x="353" y="71"/>
                  </a:lnTo>
                  <a:lnTo>
                    <a:pt x="346" y="71"/>
                  </a:lnTo>
                  <a:lnTo>
                    <a:pt x="338" y="71"/>
                  </a:lnTo>
                  <a:lnTo>
                    <a:pt x="332" y="71"/>
                  </a:lnTo>
                  <a:lnTo>
                    <a:pt x="325" y="71"/>
                  </a:lnTo>
                  <a:lnTo>
                    <a:pt x="319" y="71"/>
                  </a:lnTo>
                  <a:lnTo>
                    <a:pt x="312" y="71"/>
                  </a:lnTo>
                  <a:lnTo>
                    <a:pt x="304" y="71"/>
                  </a:lnTo>
                  <a:lnTo>
                    <a:pt x="298" y="71"/>
                  </a:lnTo>
                  <a:lnTo>
                    <a:pt x="293" y="73"/>
                  </a:lnTo>
                  <a:lnTo>
                    <a:pt x="285" y="73"/>
                  </a:lnTo>
                  <a:lnTo>
                    <a:pt x="277" y="73"/>
                  </a:lnTo>
                  <a:lnTo>
                    <a:pt x="272" y="73"/>
                  </a:lnTo>
                  <a:lnTo>
                    <a:pt x="264" y="73"/>
                  </a:lnTo>
                  <a:lnTo>
                    <a:pt x="258" y="73"/>
                  </a:lnTo>
                  <a:lnTo>
                    <a:pt x="253" y="75"/>
                  </a:lnTo>
                  <a:lnTo>
                    <a:pt x="245" y="75"/>
                  </a:lnTo>
                  <a:lnTo>
                    <a:pt x="239" y="75"/>
                  </a:lnTo>
                  <a:lnTo>
                    <a:pt x="232" y="75"/>
                  </a:lnTo>
                  <a:lnTo>
                    <a:pt x="226" y="75"/>
                  </a:lnTo>
                  <a:lnTo>
                    <a:pt x="218" y="75"/>
                  </a:lnTo>
                  <a:lnTo>
                    <a:pt x="213" y="75"/>
                  </a:lnTo>
                  <a:lnTo>
                    <a:pt x="207" y="75"/>
                  </a:lnTo>
                  <a:lnTo>
                    <a:pt x="201" y="75"/>
                  </a:lnTo>
                  <a:lnTo>
                    <a:pt x="196" y="75"/>
                  </a:lnTo>
                  <a:lnTo>
                    <a:pt x="190" y="77"/>
                  </a:lnTo>
                  <a:lnTo>
                    <a:pt x="184" y="77"/>
                  </a:lnTo>
                  <a:lnTo>
                    <a:pt x="178" y="77"/>
                  </a:lnTo>
                  <a:lnTo>
                    <a:pt x="173" y="77"/>
                  </a:lnTo>
                  <a:lnTo>
                    <a:pt x="167" y="77"/>
                  </a:lnTo>
                  <a:lnTo>
                    <a:pt x="161" y="77"/>
                  </a:lnTo>
                  <a:lnTo>
                    <a:pt x="156" y="78"/>
                  </a:lnTo>
                  <a:lnTo>
                    <a:pt x="152" y="78"/>
                  </a:lnTo>
                  <a:lnTo>
                    <a:pt x="146" y="80"/>
                  </a:lnTo>
                  <a:lnTo>
                    <a:pt x="140" y="80"/>
                  </a:lnTo>
                  <a:lnTo>
                    <a:pt x="137" y="80"/>
                  </a:lnTo>
                  <a:lnTo>
                    <a:pt x="131" y="80"/>
                  </a:lnTo>
                  <a:lnTo>
                    <a:pt x="127" y="82"/>
                  </a:lnTo>
                  <a:lnTo>
                    <a:pt x="121" y="82"/>
                  </a:lnTo>
                  <a:lnTo>
                    <a:pt x="116" y="82"/>
                  </a:lnTo>
                  <a:lnTo>
                    <a:pt x="112" y="84"/>
                  </a:lnTo>
                  <a:lnTo>
                    <a:pt x="110" y="84"/>
                  </a:lnTo>
                  <a:lnTo>
                    <a:pt x="100" y="86"/>
                  </a:lnTo>
                  <a:lnTo>
                    <a:pt x="93" y="88"/>
                  </a:lnTo>
                  <a:lnTo>
                    <a:pt x="87" y="90"/>
                  </a:lnTo>
                  <a:lnTo>
                    <a:pt x="81" y="92"/>
                  </a:lnTo>
                  <a:lnTo>
                    <a:pt x="74" y="94"/>
                  </a:lnTo>
                  <a:lnTo>
                    <a:pt x="68" y="96"/>
                  </a:lnTo>
                  <a:lnTo>
                    <a:pt x="62" y="97"/>
                  </a:lnTo>
                  <a:lnTo>
                    <a:pt x="59" y="99"/>
                  </a:lnTo>
                  <a:lnTo>
                    <a:pt x="49" y="103"/>
                  </a:lnTo>
                  <a:lnTo>
                    <a:pt x="43" y="109"/>
                  </a:lnTo>
                  <a:lnTo>
                    <a:pt x="36" y="113"/>
                  </a:lnTo>
                  <a:lnTo>
                    <a:pt x="32" y="118"/>
                  </a:lnTo>
                  <a:lnTo>
                    <a:pt x="28" y="122"/>
                  </a:lnTo>
                  <a:lnTo>
                    <a:pt x="24" y="126"/>
                  </a:lnTo>
                  <a:lnTo>
                    <a:pt x="21" y="132"/>
                  </a:lnTo>
                  <a:lnTo>
                    <a:pt x="19" y="139"/>
                  </a:lnTo>
                  <a:lnTo>
                    <a:pt x="19" y="143"/>
                  </a:lnTo>
                  <a:lnTo>
                    <a:pt x="19" y="145"/>
                  </a:lnTo>
                  <a:lnTo>
                    <a:pt x="0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4486" y="1987"/>
              <a:ext cx="859" cy="55"/>
            </a:xfrm>
            <a:custGeom>
              <a:avLst/>
              <a:gdLst/>
              <a:ahLst/>
              <a:cxnLst>
                <a:cxn ang="0">
                  <a:pos x="10" y="88"/>
                </a:cxn>
                <a:cxn ang="0">
                  <a:pos x="32" y="86"/>
                </a:cxn>
                <a:cxn ang="0">
                  <a:pos x="51" y="84"/>
                </a:cxn>
                <a:cxn ang="0">
                  <a:pos x="76" y="80"/>
                </a:cxn>
                <a:cxn ang="0">
                  <a:pos x="105" y="78"/>
                </a:cxn>
                <a:cxn ang="0">
                  <a:pos x="139" y="76"/>
                </a:cxn>
                <a:cxn ang="0">
                  <a:pos x="175" y="72"/>
                </a:cxn>
                <a:cxn ang="0">
                  <a:pos x="215" y="69"/>
                </a:cxn>
                <a:cxn ang="0">
                  <a:pos x="261" y="65"/>
                </a:cxn>
                <a:cxn ang="0">
                  <a:pos x="308" y="61"/>
                </a:cxn>
                <a:cxn ang="0">
                  <a:pos x="358" y="59"/>
                </a:cxn>
                <a:cxn ang="0">
                  <a:pos x="411" y="55"/>
                </a:cxn>
                <a:cxn ang="0">
                  <a:pos x="466" y="53"/>
                </a:cxn>
                <a:cxn ang="0">
                  <a:pos x="525" y="50"/>
                </a:cxn>
                <a:cxn ang="0">
                  <a:pos x="584" y="46"/>
                </a:cxn>
                <a:cxn ang="0">
                  <a:pos x="652" y="44"/>
                </a:cxn>
                <a:cxn ang="0">
                  <a:pos x="730" y="40"/>
                </a:cxn>
                <a:cxn ang="0">
                  <a:pos x="814" y="36"/>
                </a:cxn>
                <a:cxn ang="0">
                  <a:pos x="903" y="32"/>
                </a:cxn>
                <a:cxn ang="0">
                  <a:pos x="997" y="29"/>
                </a:cxn>
                <a:cxn ang="0">
                  <a:pos x="1092" y="25"/>
                </a:cxn>
                <a:cxn ang="0">
                  <a:pos x="1185" y="21"/>
                </a:cxn>
                <a:cxn ang="0">
                  <a:pos x="1278" y="17"/>
                </a:cxn>
                <a:cxn ang="0">
                  <a:pos x="1364" y="11"/>
                </a:cxn>
                <a:cxn ang="0">
                  <a:pos x="1445" y="10"/>
                </a:cxn>
                <a:cxn ang="0">
                  <a:pos x="1520" y="6"/>
                </a:cxn>
                <a:cxn ang="0">
                  <a:pos x="1582" y="4"/>
                </a:cxn>
                <a:cxn ang="0">
                  <a:pos x="1634" y="0"/>
                </a:cxn>
                <a:cxn ang="0">
                  <a:pos x="1674" y="0"/>
                </a:cxn>
                <a:cxn ang="0">
                  <a:pos x="1697" y="0"/>
                </a:cxn>
                <a:cxn ang="0">
                  <a:pos x="1717" y="25"/>
                </a:cxn>
                <a:cxn ang="0">
                  <a:pos x="1708" y="25"/>
                </a:cxn>
                <a:cxn ang="0">
                  <a:pos x="1679" y="25"/>
                </a:cxn>
                <a:cxn ang="0">
                  <a:pos x="1634" y="27"/>
                </a:cxn>
                <a:cxn ang="0">
                  <a:pos x="1575" y="29"/>
                </a:cxn>
                <a:cxn ang="0">
                  <a:pos x="1503" y="32"/>
                </a:cxn>
                <a:cxn ang="0">
                  <a:pos x="1423" y="36"/>
                </a:cxn>
                <a:cxn ang="0">
                  <a:pos x="1335" y="40"/>
                </a:cxn>
                <a:cxn ang="0">
                  <a:pos x="1244" y="44"/>
                </a:cxn>
                <a:cxn ang="0">
                  <a:pos x="1149" y="48"/>
                </a:cxn>
                <a:cxn ang="0">
                  <a:pos x="1054" y="53"/>
                </a:cxn>
                <a:cxn ang="0">
                  <a:pos x="960" y="55"/>
                </a:cxn>
                <a:cxn ang="0">
                  <a:pos x="873" y="59"/>
                </a:cxn>
                <a:cxn ang="0">
                  <a:pos x="793" y="63"/>
                </a:cxn>
                <a:cxn ang="0">
                  <a:pos x="721" y="65"/>
                </a:cxn>
                <a:cxn ang="0">
                  <a:pos x="660" y="67"/>
                </a:cxn>
                <a:cxn ang="0">
                  <a:pos x="614" y="70"/>
                </a:cxn>
                <a:cxn ang="0">
                  <a:pos x="573" y="70"/>
                </a:cxn>
                <a:cxn ang="0">
                  <a:pos x="527" y="72"/>
                </a:cxn>
                <a:cxn ang="0">
                  <a:pos x="479" y="76"/>
                </a:cxn>
                <a:cxn ang="0">
                  <a:pos x="430" y="78"/>
                </a:cxn>
                <a:cxn ang="0">
                  <a:pos x="379" y="82"/>
                </a:cxn>
                <a:cxn ang="0">
                  <a:pos x="327" y="86"/>
                </a:cxn>
                <a:cxn ang="0">
                  <a:pos x="278" y="88"/>
                </a:cxn>
                <a:cxn ang="0">
                  <a:pos x="228" y="91"/>
                </a:cxn>
                <a:cxn ang="0">
                  <a:pos x="183" y="95"/>
                </a:cxn>
                <a:cxn ang="0">
                  <a:pos x="139" y="99"/>
                </a:cxn>
                <a:cxn ang="0">
                  <a:pos x="99" y="101"/>
                </a:cxn>
                <a:cxn ang="0">
                  <a:pos x="67" y="105"/>
                </a:cxn>
                <a:cxn ang="0">
                  <a:pos x="38" y="107"/>
                </a:cxn>
                <a:cxn ang="0">
                  <a:pos x="17" y="108"/>
                </a:cxn>
                <a:cxn ang="0">
                  <a:pos x="0" y="110"/>
                </a:cxn>
              </a:cxnLst>
              <a:rect l="0" t="0" r="r" b="b"/>
              <a:pathLst>
                <a:path w="1717" h="110">
                  <a:moveTo>
                    <a:pt x="4" y="89"/>
                  </a:moveTo>
                  <a:lnTo>
                    <a:pt x="4" y="88"/>
                  </a:lnTo>
                  <a:lnTo>
                    <a:pt x="6" y="88"/>
                  </a:lnTo>
                  <a:lnTo>
                    <a:pt x="10" y="88"/>
                  </a:lnTo>
                  <a:lnTo>
                    <a:pt x="13" y="88"/>
                  </a:lnTo>
                  <a:lnTo>
                    <a:pt x="21" y="86"/>
                  </a:lnTo>
                  <a:lnTo>
                    <a:pt x="27" y="86"/>
                  </a:lnTo>
                  <a:lnTo>
                    <a:pt x="32" y="86"/>
                  </a:lnTo>
                  <a:lnTo>
                    <a:pt x="36" y="84"/>
                  </a:lnTo>
                  <a:lnTo>
                    <a:pt x="42" y="84"/>
                  </a:lnTo>
                  <a:lnTo>
                    <a:pt x="48" y="84"/>
                  </a:lnTo>
                  <a:lnTo>
                    <a:pt x="51" y="84"/>
                  </a:lnTo>
                  <a:lnTo>
                    <a:pt x="57" y="82"/>
                  </a:lnTo>
                  <a:lnTo>
                    <a:pt x="63" y="82"/>
                  </a:lnTo>
                  <a:lnTo>
                    <a:pt x="70" y="82"/>
                  </a:lnTo>
                  <a:lnTo>
                    <a:pt x="76" y="80"/>
                  </a:lnTo>
                  <a:lnTo>
                    <a:pt x="84" y="80"/>
                  </a:lnTo>
                  <a:lnTo>
                    <a:pt x="89" y="78"/>
                  </a:lnTo>
                  <a:lnTo>
                    <a:pt x="97" y="78"/>
                  </a:lnTo>
                  <a:lnTo>
                    <a:pt x="105" y="78"/>
                  </a:lnTo>
                  <a:lnTo>
                    <a:pt x="112" y="76"/>
                  </a:lnTo>
                  <a:lnTo>
                    <a:pt x="120" y="76"/>
                  </a:lnTo>
                  <a:lnTo>
                    <a:pt x="129" y="76"/>
                  </a:lnTo>
                  <a:lnTo>
                    <a:pt x="139" y="76"/>
                  </a:lnTo>
                  <a:lnTo>
                    <a:pt x="146" y="74"/>
                  </a:lnTo>
                  <a:lnTo>
                    <a:pt x="158" y="74"/>
                  </a:lnTo>
                  <a:lnTo>
                    <a:pt x="167" y="74"/>
                  </a:lnTo>
                  <a:lnTo>
                    <a:pt x="175" y="72"/>
                  </a:lnTo>
                  <a:lnTo>
                    <a:pt x="186" y="70"/>
                  </a:lnTo>
                  <a:lnTo>
                    <a:pt x="196" y="70"/>
                  </a:lnTo>
                  <a:lnTo>
                    <a:pt x="205" y="70"/>
                  </a:lnTo>
                  <a:lnTo>
                    <a:pt x="215" y="69"/>
                  </a:lnTo>
                  <a:lnTo>
                    <a:pt x="226" y="69"/>
                  </a:lnTo>
                  <a:lnTo>
                    <a:pt x="238" y="67"/>
                  </a:lnTo>
                  <a:lnTo>
                    <a:pt x="249" y="67"/>
                  </a:lnTo>
                  <a:lnTo>
                    <a:pt x="261" y="65"/>
                  </a:lnTo>
                  <a:lnTo>
                    <a:pt x="272" y="63"/>
                  </a:lnTo>
                  <a:lnTo>
                    <a:pt x="283" y="63"/>
                  </a:lnTo>
                  <a:lnTo>
                    <a:pt x="295" y="63"/>
                  </a:lnTo>
                  <a:lnTo>
                    <a:pt x="308" y="61"/>
                  </a:lnTo>
                  <a:lnTo>
                    <a:pt x="320" y="61"/>
                  </a:lnTo>
                  <a:lnTo>
                    <a:pt x="333" y="59"/>
                  </a:lnTo>
                  <a:lnTo>
                    <a:pt x="346" y="59"/>
                  </a:lnTo>
                  <a:lnTo>
                    <a:pt x="358" y="59"/>
                  </a:lnTo>
                  <a:lnTo>
                    <a:pt x="371" y="57"/>
                  </a:lnTo>
                  <a:lnTo>
                    <a:pt x="384" y="57"/>
                  </a:lnTo>
                  <a:lnTo>
                    <a:pt x="398" y="57"/>
                  </a:lnTo>
                  <a:lnTo>
                    <a:pt x="411" y="55"/>
                  </a:lnTo>
                  <a:lnTo>
                    <a:pt x="424" y="53"/>
                  </a:lnTo>
                  <a:lnTo>
                    <a:pt x="437" y="53"/>
                  </a:lnTo>
                  <a:lnTo>
                    <a:pt x="453" y="53"/>
                  </a:lnTo>
                  <a:lnTo>
                    <a:pt x="466" y="53"/>
                  </a:lnTo>
                  <a:lnTo>
                    <a:pt x="481" y="51"/>
                  </a:lnTo>
                  <a:lnTo>
                    <a:pt x="495" y="51"/>
                  </a:lnTo>
                  <a:lnTo>
                    <a:pt x="510" y="51"/>
                  </a:lnTo>
                  <a:lnTo>
                    <a:pt x="525" y="50"/>
                  </a:lnTo>
                  <a:lnTo>
                    <a:pt x="540" y="50"/>
                  </a:lnTo>
                  <a:lnTo>
                    <a:pt x="553" y="48"/>
                  </a:lnTo>
                  <a:lnTo>
                    <a:pt x="571" y="48"/>
                  </a:lnTo>
                  <a:lnTo>
                    <a:pt x="584" y="46"/>
                  </a:lnTo>
                  <a:lnTo>
                    <a:pt x="601" y="46"/>
                  </a:lnTo>
                  <a:lnTo>
                    <a:pt x="616" y="46"/>
                  </a:lnTo>
                  <a:lnTo>
                    <a:pt x="635" y="46"/>
                  </a:lnTo>
                  <a:lnTo>
                    <a:pt x="652" y="44"/>
                  </a:lnTo>
                  <a:lnTo>
                    <a:pt x="671" y="44"/>
                  </a:lnTo>
                  <a:lnTo>
                    <a:pt x="690" y="42"/>
                  </a:lnTo>
                  <a:lnTo>
                    <a:pt x="709" y="42"/>
                  </a:lnTo>
                  <a:lnTo>
                    <a:pt x="730" y="40"/>
                  </a:lnTo>
                  <a:lnTo>
                    <a:pt x="749" y="40"/>
                  </a:lnTo>
                  <a:lnTo>
                    <a:pt x="770" y="38"/>
                  </a:lnTo>
                  <a:lnTo>
                    <a:pt x="793" y="38"/>
                  </a:lnTo>
                  <a:lnTo>
                    <a:pt x="814" y="36"/>
                  </a:lnTo>
                  <a:lnTo>
                    <a:pt x="837" y="36"/>
                  </a:lnTo>
                  <a:lnTo>
                    <a:pt x="858" y="34"/>
                  </a:lnTo>
                  <a:lnTo>
                    <a:pt x="883" y="34"/>
                  </a:lnTo>
                  <a:lnTo>
                    <a:pt x="903" y="32"/>
                  </a:lnTo>
                  <a:lnTo>
                    <a:pt x="926" y="32"/>
                  </a:lnTo>
                  <a:lnTo>
                    <a:pt x="949" y="30"/>
                  </a:lnTo>
                  <a:lnTo>
                    <a:pt x="974" y="30"/>
                  </a:lnTo>
                  <a:lnTo>
                    <a:pt x="997" y="29"/>
                  </a:lnTo>
                  <a:lnTo>
                    <a:pt x="1021" y="29"/>
                  </a:lnTo>
                  <a:lnTo>
                    <a:pt x="1044" y="27"/>
                  </a:lnTo>
                  <a:lnTo>
                    <a:pt x="1067" y="27"/>
                  </a:lnTo>
                  <a:lnTo>
                    <a:pt x="1092" y="25"/>
                  </a:lnTo>
                  <a:lnTo>
                    <a:pt x="1115" y="25"/>
                  </a:lnTo>
                  <a:lnTo>
                    <a:pt x="1137" y="23"/>
                  </a:lnTo>
                  <a:lnTo>
                    <a:pt x="1162" y="23"/>
                  </a:lnTo>
                  <a:lnTo>
                    <a:pt x="1185" y="21"/>
                  </a:lnTo>
                  <a:lnTo>
                    <a:pt x="1210" y="21"/>
                  </a:lnTo>
                  <a:lnTo>
                    <a:pt x="1232" y="19"/>
                  </a:lnTo>
                  <a:lnTo>
                    <a:pt x="1255" y="19"/>
                  </a:lnTo>
                  <a:lnTo>
                    <a:pt x="1278" y="17"/>
                  </a:lnTo>
                  <a:lnTo>
                    <a:pt x="1299" y="17"/>
                  </a:lnTo>
                  <a:lnTo>
                    <a:pt x="1322" y="15"/>
                  </a:lnTo>
                  <a:lnTo>
                    <a:pt x="1343" y="13"/>
                  </a:lnTo>
                  <a:lnTo>
                    <a:pt x="1364" y="11"/>
                  </a:lnTo>
                  <a:lnTo>
                    <a:pt x="1385" y="11"/>
                  </a:lnTo>
                  <a:lnTo>
                    <a:pt x="1406" y="11"/>
                  </a:lnTo>
                  <a:lnTo>
                    <a:pt x="1426" y="11"/>
                  </a:lnTo>
                  <a:lnTo>
                    <a:pt x="1445" y="10"/>
                  </a:lnTo>
                  <a:lnTo>
                    <a:pt x="1466" y="8"/>
                  </a:lnTo>
                  <a:lnTo>
                    <a:pt x="1484" y="8"/>
                  </a:lnTo>
                  <a:lnTo>
                    <a:pt x="1503" y="8"/>
                  </a:lnTo>
                  <a:lnTo>
                    <a:pt x="1520" y="6"/>
                  </a:lnTo>
                  <a:lnTo>
                    <a:pt x="1537" y="6"/>
                  </a:lnTo>
                  <a:lnTo>
                    <a:pt x="1554" y="6"/>
                  </a:lnTo>
                  <a:lnTo>
                    <a:pt x="1569" y="6"/>
                  </a:lnTo>
                  <a:lnTo>
                    <a:pt x="1582" y="4"/>
                  </a:lnTo>
                  <a:lnTo>
                    <a:pt x="1598" y="2"/>
                  </a:lnTo>
                  <a:lnTo>
                    <a:pt x="1611" y="2"/>
                  </a:lnTo>
                  <a:lnTo>
                    <a:pt x="1622" y="2"/>
                  </a:lnTo>
                  <a:lnTo>
                    <a:pt x="1634" y="0"/>
                  </a:lnTo>
                  <a:lnTo>
                    <a:pt x="1645" y="0"/>
                  </a:lnTo>
                  <a:lnTo>
                    <a:pt x="1657" y="0"/>
                  </a:lnTo>
                  <a:lnTo>
                    <a:pt x="1666" y="0"/>
                  </a:lnTo>
                  <a:lnTo>
                    <a:pt x="1674" y="0"/>
                  </a:lnTo>
                  <a:lnTo>
                    <a:pt x="1679" y="0"/>
                  </a:lnTo>
                  <a:lnTo>
                    <a:pt x="1685" y="0"/>
                  </a:lnTo>
                  <a:lnTo>
                    <a:pt x="1691" y="0"/>
                  </a:lnTo>
                  <a:lnTo>
                    <a:pt x="1697" y="0"/>
                  </a:lnTo>
                  <a:lnTo>
                    <a:pt x="1698" y="0"/>
                  </a:lnTo>
                  <a:lnTo>
                    <a:pt x="1700" y="0"/>
                  </a:lnTo>
                  <a:lnTo>
                    <a:pt x="1702" y="0"/>
                  </a:lnTo>
                  <a:lnTo>
                    <a:pt x="1717" y="25"/>
                  </a:lnTo>
                  <a:lnTo>
                    <a:pt x="1716" y="25"/>
                  </a:lnTo>
                  <a:lnTo>
                    <a:pt x="1714" y="25"/>
                  </a:lnTo>
                  <a:lnTo>
                    <a:pt x="1712" y="25"/>
                  </a:lnTo>
                  <a:lnTo>
                    <a:pt x="1708" y="25"/>
                  </a:lnTo>
                  <a:lnTo>
                    <a:pt x="1702" y="25"/>
                  </a:lnTo>
                  <a:lnTo>
                    <a:pt x="1695" y="25"/>
                  </a:lnTo>
                  <a:lnTo>
                    <a:pt x="1687" y="25"/>
                  </a:lnTo>
                  <a:lnTo>
                    <a:pt x="1679" y="25"/>
                  </a:lnTo>
                  <a:lnTo>
                    <a:pt x="1668" y="25"/>
                  </a:lnTo>
                  <a:lnTo>
                    <a:pt x="1657" y="25"/>
                  </a:lnTo>
                  <a:lnTo>
                    <a:pt x="1645" y="27"/>
                  </a:lnTo>
                  <a:lnTo>
                    <a:pt x="1634" y="27"/>
                  </a:lnTo>
                  <a:lnTo>
                    <a:pt x="1619" y="27"/>
                  </a:lnTo>
                  <a:lnTo>
                    <a:pt x="1605" y="29"/>
                  </a:lnTo>
                  <a:lnTo>
                    <a:pt x="1588" y="29"/>
                  </a:lnTo>
                  <a:lnTo>
                    <a:pt x="1575" y="29"/>
                  </a:lnTo>
                  <a:lnTo>
                    <a:pt x="1556" y="29"/>
                  </a:lnTo>
                  <a:lnTo>
                    <a:pt x="1539" y="30"/>
                  </a:lnTo>
                  <a:lnTo>
                    <a:pt x="1520" y="30"/>
                  </a:lnTo>
                  <a:lnTo>
                    <a:pt x="1503" y="32"/>
                  </a:lnTo>
                  <a:lnTo>
                    <a:pt x="1484" y="32"/>
                  </a:lnTo>
                  <a:lnTo>
                    <a:pt x="1463" y="34"/>
                  </a:lnTo>
                  <a:lnTo>
                    <a:pt x="1444" y="34"/>
                  </a:lnTo>
                  <a:lnTo>
                    <a:pt x="1423" y="36"/>
                  </a:lnTo>
                  <a:lnTo>
                    <a:pt x="1400" y="36"/>
                  </a:lnTo>
                  <a:lnTo>
                    <a:pt x="1379" y="38"/>
                  </a:lnTo>
                  <a:lnTo>
                    <a:pt x="1358" y="38"/>
                  </a:lnTo>
                  <a:lnTo>
                    <a:pt x="1335" y="40"/>
                  </a:lnTo>
                  <a:lnTo>
                    <a:pt x="1312" y="40"/>
                  </a:lnTo>
                  <a:lnTo>
                    <a:pt x="1290" y="42"/>
                  </a:lnTo>
                  <a:lnTo>
                    <a:pt x="1267" y="42"/>
                  </a:lnTo>
                  <a:lnTo>
                    <a:pt x="1244" y="44"/>
                  </a:lnTo>
                  <a:lnTo>
                    <a:pt x="1219" y="44"/>
                  </a:lnTo>
                  <a:lnTo>
                    <a:pt x="1196" y="46"/>
                  </a:lnTo>
                  <a:lnTo>
                    <a:pt x="1172" y="46"/>
                  </a:lnTo>
                  <a:lnTo>
                    <a:pt x="1149" y="48"/>
                  </a:lnTo>
                  <a:lnTo>
                    <a:pt x="1124" y="48"/>
                  </a:lnTo>
                  <a:lnTo>
                    <a:pt x="1101" y="50"/>
                  </a:lnTo>
                  <a:lnTo>
                    <a:pt x="1077" y="51"/>
                  </a:lnTo>
                  <a:lnTo>
                    <a:pt x="1054" y="53"/>
                  </a:lnTo>
                  <a:lnTo>
                    <a:pt x="1029" y="53"/>
                  </a:lnTo>
                  <a:lnTo>
                    <a:pt x="1006" y="53"/>
                  </a:lnTo>
                  <a:lnTo>
                    <a:pt x="983" y="53"/>
                  </a:lnTo>
                  <a:lnTo>
                    <a:pt x="960" y="55"/>
                  </a:lnTo>
                  <a:lnTo>
                    <a:pt x="938" y="57"/>
                  </a:lnTo>
                  <a:lnTo>
                    <a:pt x="917" y="57"/>
                  </a:lnTo>
                  <a:lnTo>
                    <a:pt x="894" y="59"/>
                  </a:lnTo>
                  <a:lnTo>
                    <a:pt x="873" y="59"/>
                  </a:lnTo>
                  <a:lnTo>
                    <a:pt x="852" y="59"/>
                  </a:lnTo>
                  <a:lnTo>
                    <a:pt x="831" y="61"/>
                  </a:lnTo>
                  <a:lnTo>
                    <a:pt x="810" y="61"/>
                  </a:lnTo>
                  <a:lnTo>
                    <a:pt x="793" y="63"/>
                  </a:lnTo>
                  <a:lnTo>
                    <a:pt x="772" y="63"/>
                  </a:lnTo>
                  <a:lnTo>
                    <a:pt x="755" y="63"/>
                  </a:lnTo>
                  <a:lnTo>
                    <a:pt x="736" y="65"/>
                  </a:lnTo>
                  <a:lnTo>
                    <a:pt x="721" y="65"/>
                  </a:lnTo>
                  <a:lnTo>
                    <a:pt x="704" y="65"/>
                  </a:lnTo>
                  <a:lnTo>
                    <a:pt x="689" y="67"/>
                  </a:lnTo>
                  <a:lnTo>
                    <a:pt x="673" y="67"/>
                  </a:lnTo>
                  <a:lnTo>
                    <a:pt x="660" y="67"/>
                  </a:lnTo>
                  <a:lnTo>
                    <a:pt x="647" y="67"/>
                  </a:lnTo>
                  <a:lnTo>
                    <a:pt x="635" y="69"/>
                  </a:lnTo>
                  <a:lnTo>
                    <a:pt x="624" y="69"/>
                  </a:lnTo>
                  <a:lnTo>
                    <a:pt x="614" y="70"/>
                  </a:lnTo>
                  <a:lnTo>
                    <a:pt x="603" y="70"/>
                  </a:lnTo>
                  <a:lnTo>
                    <a:pt x="593" y="70"/>
                  </a:lnTo>
                  <a:lnTo>
                    <a:pt x="582" y="70"/>
                  </a:lnTo>
                  <a:lnTo>
                    <a:pt x="573" y="70"/>
                  </a:lnTo>
                  <a:lnTo>
                    <a:pt x="561" y="70"/>
                  </a:lnTo>
                  <a:lnTo>
                    <a:pt x="550" y="70"/>
                  </a:lnTo>
                  <a:lnTo>
                    <a:pt x="538" y="72"/>
                  </a:lnTo>
                  <a:lnTo>
                    <a:pt x="527" y="72"/>
                  </a:lnTo>
                  <a:lnTo>
                    <a:pt x="515" y="72"/>
                  </a:lnTo>
                  <a:lnTo>
                    <a:pt x="502" y="74"/>
                  </a:lnTo>
                  <a:lnTo>
                    <a:pt x="491" y="74"/>
                  </a:lnTo>
                  <a:lnTo>
                    <a:pt x="479" y="76"/>
                  </a:lnTo>
                  <a:lnTo>
                    <a:pt x="466" y="76"/>
                  </a:lnTo>
                  <a:lnTo>
                    <a:pt x="455" y="76"/>
                  </a:lnTo>
                  <a:lnTo>
                    <a:pt x="441" y="76"/>
                  </a:lnTo>
                  <a:lnTo>
                    <a:pt x="430" y="78"/>
                  </a:lnTo>
                  <a:lnTo>
                    <a:pt x="417" y="78"/>
                  </a:lnTo>
                  <a:lnTo>
                    <a:pt x="403" y="80"/>
                  </a:lnTo>
                  <a:lnTo>
                    <a:pt x="390" y="80"/>
                  </a:lnTo>
                  <a:lnTo>
                    <a:pt x="379" y="82"/>
                  </a:lnTo>
                  <a:lnTo>
                    <a:pt x="365" y="82"/>
                  </a:lnTo>
                  <a:lnTo>
                    <a:pt x="352" y="82"/>
                  </a:lnTo>
                  <a:lnTo>
                    <a:pt x="340" y="84"/>
                  </a:lnTo>
                  <a:lnTo>
                    <a:pt x="327" y="86"/>
                  </a:lnTo>
                  <a:lnTo>
                    <a:pt x="314" y="86"/>
                  </a:lnTo>
                  <a:lnTo>
                    <a:pt x="302" y="88"/>
                  </a:lnTo>
                  <a:lnTo>
                    <a:pt x="289" y="88"/>
                  </a:lnTo>
                  <a:lnTo>
                    <a:pt x="278" y="88"/>
                  </a:lnTo>
                  <a:lnTo>
                    <a:pt x="264" y="89"/>
                  </a:lnTo>
                  <a:lnTo>
                    <a:pt x="253" y="89"/>
                  </a:lnTo>
                  <a:lnTo>
                    <a:pt x="240" y="91"/>
                  </a:lnTo>
                  <a:lnTo>
                    <a:pt x="228" y="91"/>
                  </a:lnTo>
                  <a:lnTo>
                    <a:pt x="217" y="91"/>
                  </a:lnTo>
                  <a:lnTo>
                    <a:pt x="204" y="93"/>
                  </a:lnTo>
                  <a:lnTo>
                    <a:pt x="192" y="93"/>
                  </a:lnTo>
                  <a:lnTo>
                    <a:pt x="183" y="95"/>
                  </a:lnTo>
                  <a:lnTo>
                    <a:pt x="169" y="95"/>
                  </a:lnTo>
                  <a:lnTo>
                    <a:pt x="160" y="97"/>
                  </a:lnTo>
                  <a:lnTo>
                    <a:pt x="148" y="97"/>
                  </a:lnTo>
                  <a:lnTo>
                    <a:pt x="139" y="99"/>
                  </a:lnTo>
                  <a:lnTo>
                    <a:pt x="129" y="99"/>
                  </a:lnTo>
                  <a:lnTo>
                    <a:pt x="118" y="99"/>
                  </a:lnTo>
                  <a:lnTo>
                    <a:pt x="108" y="99"/>
                  </a:lnTo>
                  <a:lnTo>
                    <a:pt x="99" y="101"/>
                  </a:lnTo>
                  <a:lnTo>
                    <a:pt x="89" y="101"/>
                  </a:lnTo>
                  <a:lnTo>
                    <a:pt x="82" y="103"/>
                  </a:lnTo>
                  <a:lnTo>
                    <a:pt x="74" y="103"/>
                  </a:lnTo>
                  <a:lnTo>
                    <a:pt x="67" y="105"/>
                  </a:lnTo>
                  <a:lnTo>
                    <a:pt x="59" y="105"/>
                  </a:lnTo>
                  <a:lnTo>
                    <a:pt x="51" y="105"/>
                  </a:lnTo>
                  <a:lnTo>
                    <a:pt x="44" y="105"/>
                  </a:lnTo>
                  <a:lnTo>
                    <a:pt x="38" y="107"/>
                  </a:lnTo>
                  <a:lnTo>
                    <a:pt x="32" y="107"/>
                  </a:lnTo>
                  <a:lnTo>
                    <a:pt x="27" y="107"/>
                  </a:lnTo>
                  <a:lnTo>
                    <a:pt x="21" y="108"/>
                  </a:lnTo>
                  <a:lnTo>
                    <a:pt x="17" y="108"/>
                  </a:lnTo>
                  <a:lnTo>
                    <a:pt x="10" y="108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4" y="89"/>
                  </a:lnTo>
                  <a:lnTo>
                    <a:pt x="4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4575" y="2103"/>
              <a:ext cx="539" cy="29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28" y="32"/>
                </a:cxn>
                <a:cxn ang="0">
                  <a:pos x="61" y="31"/>
                </a:cxn>
                <a:cxn ang="0">
                  <a:pos x="101" y="29"/>
                </a:cxn>
                <a:cxn ang="0">
                  <a:pos x="152" y="27"/>
                </a:cxn>
                <a:cxn ang="0">
                  <a:pos x="207" y="23"/>
                </a:cxn>
                <a:cxn ang="0">
                  <a:pos x="270" y="21"/>
                </a:cxn>
                <a:cxn ang="0">
                  <a:pos x="336" y="19"/>
                </a:cxn>
                <a:cxn ang="0">
                  <a:pos x="407" y="17"/>
                </a:cxn>
                <a:cxn ang="0">
                  <a:pos x="479" y="13"/>
                </a:cxn>
                <a:cxn ang="0">
                  <a:pos x="551" y="11"/>
                </a:cxn>
                <a:cxn ang="0">
                  <a:pos x="624" y="10"/>
                </a:cxn>
                <a:cxn ang="0">
                  <a:pos x="694" y="6"/>
                </a:cxn>
                <a:cxn ang="0">
                  <a:pos x="762" y="6"/>
                </a:cxn>
                <a:cxn ang="0">
                  <a:pos x="827" y="4"/>
                </a:cxn>
                <a:cxn ang="0">
                  <a:pos x="884" y="2"/>
                </a:cxn>
                <a:cxn ang="0">
                  <a:pos x="937" y="0"/>
                </a:cxn>
                <a:cxn ang="0">
                  <a:pos x="983" y="0"/>
                </a:cxn>
                <a:cxn ang="0">
                  <a:pos x="1019" y="0"/>
                </a:cxn>
                <a:cxn ang="0">
                  <a:pos x="1046" y="0"/>
                </a:cxn>
                <a:cxn ang="0">
                  <a:pos x="1061" y="2"/>
                </a:cxn>
                <a:cxn ang="0">
                  <a:pos x="1071" y="11"/>
                </a:cxn>
                <a:cxn ang="0">
                  <a:pos x="1076" y="23"/>
                </a:cxn>
                <a:cxn ang="0">
                  <a:pos x="1065" y="23"/>
                </a:cxn>
                <a:cxn ang="0">
                  <a:pos x="1050" y="23"/>
                </a:cxn>
                <a:cxn ang="0">
                  <a:pos x="1029" y="23"/>
                </a:cxn>
                <a:cxn ang="0">
                  <a:pos x="1004" y="23"/>
                </a:cxn>
                <a:cxn ang="0">
                  <a:pos x="974" y="23"/>
                </a:cxn>
                <a:cxn ang="0">
                  <a:pos x="941" y="25"/>
                </a:cxn>
                <a:cxn ang="0">
                  <a:pos x="905" y="25"/>
                </a:cxn>
                <a:cxn ang="0">
                  <a:pos x="865" y="27"/>
                </a:cxn>
                <a:cxn ang="0">
                  <a:pos x="825" y="27"/>
                </a:cxn>
                <a:cxn ang="0">
                  <a:pos x="785" y="29"/>
                </a:cxn>
                <a:cxn ang="0">
                  <a:pos x="743" y="29"/>
                </a:cxn>
                <a:cxn ang="0">
                  <a:pos x="704" y="29"/>
                </a:cxn>
                <a:cxn ang="0">
                  <a:pos x="664" y="31"/>
                </a:cxn>
                <a:cxn ang="0">
                  <a:pos x="626" y="31"/>
                </a:cxn>
                <a:cxn ang="0">
                  <a:pos x="589" y="32"/>
                </a:cxn>
                <a:cxn ang="0">
                  <a:pos x="557" y="32"/>
                </a:cxn>
                <a:cxn ang="0">
                  <a:pos x="529" y="34"/>
                </a:cxn>
                <a:cxn ang="0">
                  <a:pos x="506" y="34"/>
                </a:cxn>
                <a:cxn ang="0">
                  <a:pos x="485" y="34"/>
                </a:cxn>
                <a:cxn ang="0">
                  <a:pos x="473" y="34"/>
                </a:cxn>
                <a:cxn ang="0">
                  <a:pos x="464" y="34"/>
                </a:cxn>
                <a:cxn ang="0">
                  <a:pos x="447" y="34"/>
                </a:cxn>
                <a:cxn ang="0">
                  <a:pos x="432" y="34"/>
                </a:cxn>
                <a:cxn ang="0">
                  <a:pos x="411" y="36"/>
                </a:cxn>
                <a:cxn ang="0">
                  <a:pos x="388" y="38"/>
                </a:cxn>
                <a:cxn ang="0">
                  <a:pos x="361" y="38"/>
                </a:cxn>
                <a:cxn ang="0">
                  <a:pos x="333" y="40"/>
                </a:cxn>
                <a:cxn ang="0">
                  <a:pos x="302" y="42"/>
                </a:cxn>
                <a:cxn ang="0">
                  <a:pos x="270" y="44"/>
                </a:cxn>
                <a:cxn ang="0">
                  <a:pos x="239" y="46"/>
                </a:cxn>
                <a:cxn ang="0">
                  <a:pos x="207" y="48"/>
                </a:cxn>
                <a:cxn ang="0">
                  <a:pos x="177" y="50"/>
                </a:cxn>
                <a:cxn ang="0">
                  <a:pos x="146" y="51"/>
                </a:cxn>
                <a:cxn ang="0">
                  <a:pos x="118" y="51"/>
                </a:cxn>
                <a:cxn ang="0">
                  <a:pos x="91" y="53"/>
                </a:cxn>
                <a:cxn ang="0">
                  <a:pos x="66" y="55"/>
                </a:cxn>
                <a:cxn ang="0">
                  <a:pos x="45" y="55"/>
                </a:cxn>
                <a:cxn ang="0">
                  <a:pos x="26" y="57"/>
                </a:cxn>
                <a:cxn ang="0">
                  <a:pos x="9" y="57"/>
                </a:cxn>
                <a:cxn ang="0">
                  <a:pos x="0" y="59"/>
                </a:cxn>
              </a:cxnLst>
              <a:rect l="0" t="0" r="r" b="b"/>
              <a:pathLst>
                <a:path w="1076" h="59">
                  <a:moveTo>
                    <a:pt x="0" y="34"/>
                  </a:moveTo>
                  <a:lnTo>
                    <a:pt x="2" y="34"/>
                  </a:lnTo>
                  <a:lnTo>
                    <a:pt x="7" y="34"/>
                  </a:lnTo>
                  <a:lnTo>
                    <a:pt x="13" y="32"/>
                  </a:lnTo>
                  <a:lnTo>
                    <a:pt x="21" y="32"/>
                  </a:lnTo>
                  <a:lnTo>
                    <a:pt x="28" y="32"/>
                  </a:lnTo>
                  <a:lnTo>
                    <a:pt x="38" y="32"/>
                  </a:lnTo>
                  <a:lnTo>
                    <a:pt x="49" y="31"/>
                  </a:lnTo>
                  <a:lnTo>
                    <a:pt x="61" y="31"/>
                  </a:lnTo>
                  <a:lnTo>
                    <a:pt x="74" y="29"/>
                  </a:lnTo>
                  <a:lnTo>
                    <a:pt x="87" y="29"/>
                  </a:lnTo>
                  <a:lnTo>
                    <a:pt x="101" y="29"/>
                  </a:lnTo>
                  <a:lnTo>
                    <a:pt x="118" y="29"/>
                  </a:lnTo>
                  <a:lnTo>
                    <a:pt x="133" y="27"/>
                  </a:lnTo>
                  <a:lnTo>
                    <a:pt x="152" y="27"/>
                  </a:lnTo>
                  <a:lnTo>
                    <a:pt x="169" y="25"/>
                  </a:lnTo>
                  <a:lnTo>
                    <a:pt x="190" y="25"/>
                  </a:lnTo>
                  <a:lnTo>
                    <a:pt x="207" y="23"/>
                  </a:lnTo>
                  <a:lnTo>
                    <a:pt x="228" y="23"/>
                  </a:lnTo>
                  <a:lnTo>
                    <a:pt x="249" y="23"/>
                  </a:lnTo>
                  <a:lnTo>
                    <a:pt x="270" y="21"/>
                  </a:lnTo>
                  <a:lnTo>
                    <a:pt x="293" y="21"/>
                  </a:lnTo>
                  <a:lnTo>
                    <a:pt x="314" y="19"/>
                  </a:lnTo>
                  <a:lnTo>
                    <a:pt x="336" y="19"/>
                  </a:lnTo>
                  <a:lnTo>
                    <a:pt x="361" y="19"/>
                  </a:lnTo>
                  <a:lnTo>
                    <a:pt x="382" y="17"/>
                  </a:lnTo>
                  <a:lnTo>
                    <a:pt x="407" y="17"/>
                  </a:lnTo>
                  <a:lnTo>
                    <a:pt x="430" y="15"/>
                  </a:lnTo>
                  <a:lnTo>
                    <a:pt x="454" y="15"/>
                  </a:lnTo>
                  <a:lnTo>
                    <a:pt x="479" y="13"/>
                  </a:lnTo>
                  <a:lnTo>
                    <a:pt x="504" y="13"/>
                  </a:lnTo>
                  <a:lnTo>
                    <a:pt x="527" y="11"/>
                  </a:lnTo>
                  <a:lnTo>
                    <a:pt x="551" y="11"/>
                  </a:lnTo>
                  <a:lnTo>
                    <a:pt x="576" y="11"/>
                  </a:lnTo>
                  <a:lnTo>
                    <a:pt x="599" y="10"/>
                  </a:lnTo>
                  <a:lnTo>
                    <a:pt x="624" y="10"/>
                  </a:lnTo>
                  <a:lnTo>
                    <a:pt x="648" y="8"/>
                  </a:lnTo>
                  <a:lnTo>
                    <a:pt x="671" y="8"/>
                  </a:lnTo>
                  <a:lnTo>
                    <a:pt x="694" y="6"/>
                  </a:lnTo>
                  <a:lnTo>
                    <a:pt x="717" y="6"/>
                  </a:lnTo>
                  <a:lnTo>
                    <a:pt x="740" y="6"/>
                  </a:lnTo>
                  <a:lnTo>
                    <a:pt x="762" y="6"/>
                  </a:lnTo>
                  <a:lnTo>
                    <a:pt x="785" y="4"/>
                  </a:lnTo>
                  <a:lnTo>
                    <a:pt x="806" y="4"/>
                  </a:lnTo>
                  <a:lnTo>
                    <a:pt x="827" y="4"/>
                  </a:lnTo>
                  <a:lnTo>
                    <a:pt x="846" y="2"/>
                  </a:lnTo>
                  <a:lnTo>
                    <a:pt x="865" y="2"/>
                  </a:lnTo>
                  <a:lnTo>
                    <a:pt x="884" y="2"/>
                  </a:lnTo>
                  <a:lnTo>
                    <a:pt x="905" y="2"/>
                  </a:lnTo>
                  <a:lnTo>
                    <a:pt x="920" y="0"/>
                  </a:lnTo>
                  <a:lnTo>
                    <a:pt x="937" y="0"/>
                  </a:lnTo>
                  <a:lnTo>
                    <a:pt x="953" y="0"/>
                  </a:lnTo>
                  <a:lnTo>
                    <a:pt x="970" y="0"/>
                  </a:lnTo>
                  <a:lnTo>
                    <a:pt x="983" y="0"/>
                  </a:lnTo>
                  <a:lnTo>
                    <a:pt x="996" y="0"/>
                  </a:lnTo>
                  <a:lnTo>
                    <a:pt x="1008" y="0"/>
                  </a:lnTo>
                  <a:lnTo>
                    <a:pt x="1019" y="0"/>
                  </a:lnTo>
                  <a:lnTo>
                    <a:pt x="1029" y="0"/>
                  </a:lnTo>
                  <a:lnTo>
                    <a:pt x="1038" y="0"/>
                  </a:lnTo>
                  <a:lnTo>
                    <a:pt x="1046" y="0"/>
                  </a:lnTo>
                  <a:lnTo>
                    <a:pt x="1053" y="2"/>
                  </a:lnTo>
                  <a:lnTo>
                    <a:pt x="1057" y="2"/>
                  </a:lnTo>
                  <a:lnTo>
                    <a:pt x="1061" y="2"/>
                  </a:lnTo>
                  <a:lnTo>
                    <a:pt x="1065" y="4"/>
                  </a:lnTo>
                  <a:lnTo>
                    <a:pt x="1065" y="4"/>
                  </a:lnTo>
                  <a:lnTo>
                    <a:pt x="1071" y="11"/>
                  </a:lnTo>
                  <a:lnTo>
                    <a:pt x="1072" y="17"/>
                  </a:lnTo>
                  <a:lnTo>
                    <a:pt x="1074" y="21"/>
                  </a:lnTo>
                  <a:lnTo>
                    <a:pt x="1076" y="23"/>
                  </a:lnTo>
                  <a:lnTo>
                    <a:pt x="1072" y="23"/>
                  </a:lnTo>
                  <a:lnTo>
                    <a:pt x="1069" y="23"/>
                  </a:lnTo>
                  <a:lnTo>
                    <a:pt x="1065" y="23"/>
                  </a:lnTo>
                  <a:lnTo>
                    <a:pt x="1061" y="23"/>
                  </a:lnTo>
                  <a:lnTo>
                    <a:pt x="1055" y="23"/>
                  </a:lnTo>
                  <a:lnTo>
                    <a:pt x="1050" y="23"/>
                  </a:lnTo>
                  <a:lnTo>
                    <a:pt x="1044" y="23"/>
                  </a:lnTo>
                  <a:lnTo>
                    <a:pt x="1036" y="23"/>
                  </a:lnTo>
                  <a:lnTo>
                    <a:pt x="1029" y="23"/>
                  </a:lnTo>
                  <a:lnTo>
                    <a:pt x="1021" y="23"/>
                  </a:lnTo>
                  <a:lnTo>
                    <a:pt x="1014" y="23"/>
                  </a:lnTo>
                  <a:lnTo>
                    <a:pt x="1004" y="23"/>
                  </a:lnTo>
                  <a:lnTo>
                    <a:pt x="995" y="23"/>
                  </a:lnTo>
                  <a:lnTo>
                    <a:pt x="987" y="23"/>
                  </a:lnTo>
                  <a:lnTo>
                    <a:pt x="974" y="23"/>
                  </a:lnTo>
                  <a:lnTo>
                    <a:pt x="964" y="23"/>
                  </a:lnTo>
                  <a:lnTo>
                    <a:pt x="953" y="23"/>
                  </a:lnTo>
                  <a:lnTo>
                    <a:pt x="941" y="25"/>
                  </a:lnTo>
                  <a:lnTo>
                    <a:pt x="928" y="25"/>
                  </a:lnTo>
                  <a:lnTo>
                    <a:pt x="917" y="25"/>
                  </a:lnTo>
                  <a:lnTo>
                    <a:pt x="905" y="25"/>
                  </a:lnTo>
                  <a:lnTo>
                    <a:pt x="894" y="27"/>
                  </a:lnTo>
                  <a:lnTo>
                    <a:pt x="878" y="27"/>
                  </a:lnTo>
                  <a:lnTo>
                    <a:pt x="865" y="27"/>
                  </a:lnTo>
                  <a:lnTo>
                    <a:pt x="854" y="27"/>
                  </a:lnTo>
                  <a:lnTo>
                    <a:pt x="840" y="27"/>
                  </a:lnTo>
                  <a:lnTo>
                    <a:pt x="825" y="27"/>
                  </a:lnTo>
                  <a:lnTo>
                    <a:pt x="814" y="29"/>
                  </a:lnTo>
                  <a:lnTo>
                    <a:pt x="799" y="29"/>
                  </a:lnTo>
                  <a:lnTo>
                    <a:pt x="785" y="29"/>
                  </a:lnTo>
                  <a:lnTo>
                    <a:pt x="772" y="29"/>
                  </a:lnTo>
                  <a:lnTo>
                    <a:pt x="757" y="29"/>
                  </a:lnTo>
                  <a:lnTo>
                    <a:pt x="743" y="29"/>
                  </a:lnTo>
                  <a:lnTo>
                    <a:pt x="730" y="29"/>
                  </a:lnTo>
                  <a:lnTo>
                    <a:pt x="717" y="29"/>
                  </a:lnTo>
                  <a:lnTo>
                    <a:pt x="704" y="29"/>
                  </a:lnTo>
                  <a:lnTo>
                    <a:pt x="688" y="29"/>
                  </a:lnTo>
                  <a:lnTo>
                    <a:pt x="677" y="31"/>
                  </a:lnTo>
                  <a:lnTo>
                    <a:pt x="664" y="31"/>
                  </a:lnTo>
                  <a:lnTo>
                    <a:pt x="650" y="31"/>
                  </a:lnTo>
                  <a:lnTo>
                    <a:pt x="637" y="31"/>
                  </a:lnTo>
                  <a:lnTo>
                    <a:pt x="626" y="31"/>
                  </a:lnTo>
                  <a:lnTo>
                    <a:pt x="614" y="31"/>
                  </a:lnTo>
                  <a:lnTo>
                    <a:pt x="601" y="32"/>
                  </a:lnTo>
                  <a:lnTo>
                    <a:pt x="589" y="32"/>
                  </a:lnTo>
                  <a:lnTo>
                    <a:pt x="580" y="32"/>
                  </a:lnTo>
                  <a:lnTo>
                    <a:pt x="568" y="32"/>
                  </a:lnTo>
                  <a:lnTo>
                    <a:pt x="557" y="32"/>
                  </a:lnTo>
                  <a:lnTo>
                    <a:pt x="548" y="32"/>
                  </a:lnTo>
                  <a:lnTo>
                    <a:pt x="538" y="34"/>
                  </a:lnTo>
                  <a:lnTo>
                    <a:pt x="529" y="34"/>
                  </a:lnTo>
                  <a:lnTo>
                    <a:pt x="521" y="34"/>
                  </a:lnTo>
                  <a:lnTo>
                    <a:pt x="511" y="34"/>
                  </a:lnTo>
                  <a:lnTo>
                    <a:pt x="506" y="34"/>
                  </a:lnTo>
                  <a:lnTo>
                    <a:pt x="498" y="34"/>
                  </a:lnTo>
                  <a:lnTo>
                    <a:pt x="491" y="34"/>
                  </a:lnTo>
                  <a:lnTo>
                    <a:pt x="485" y="34"/>
                  </a:lnTo>
                  <a:lnTo>
                    <a:pt x="481" y="34"/>
                  </a:lnTo>
                  <a:lnTo>
                    <a:pt x="477" y="34"/>
                  </a:lnTo>
                  <a:lnTo>
                    <a:pt x="473" y="34"/>
                  </a:lnTo>
                  <a:lnTo>
                    <a:pt x="470" y="34"/>
                  </a:lnTo>
                  <a:lnTo>
                    <a:pt x="470" y="34"/>
                  </a:lnTo>
                  <a:lnTo>
                    <a:pt x="464" y="34"/>
                  </a:lnTo>
                  <a:lnTo>
                    <a:pt x="456" y="34"/>
                  </a:lnTo>
                  <a:lnTo>
                    <a:pt x="452" y="34"/>
                  </a:lnTo>
                  <a:lnTo>
                    <a:pt x="447" y="34"/>
                  </a:lnTo>
                  <a:lnTo>
                    <a:pt x="441" y="34"/>
                  </a:lnTo>
                  <a:lnTo>
                    <a:pt x="437" y="34"/>
                  </a:lnTo>
                  <a:lnTo>
                    <a:pt x="432" y="34"/>
                  </a:lnTo>
                  <a:lnTo>
                    <a:pt x="424" y="34"/>
                  </a:lnTo>
                  <a:lnTo>
                    <a:pt x="416" y="34"/>
                  </a:lnTo>
                  <a:lnTo>
                    <a:pt x="411" y="36"/>
                  </a:lnTo>
                  <a:lnTo>
                    <a:pt x="403" y="36"/>
                  </a:lnTo>
                  <a:lnTo>
                    <a:pt x="395" y="36"/>
                  </a:lnTo>
                  <a:lnTo>
                    <a:pt x="388" y="38"/>
                  </a:lnTo>
                  <a:lnTo>
                    <a:pt x="380" y="38"/>
                  </a:lnTo>
                  <a:lnTo>
                    <a:pt x="371" y="38"/>
                  </a:lnTo>
                  <a:lnTo>
                    <a:pt x="361" y="38"/>
                  </a:lnTo>
                  <a:lnTo>
                    <a:pt x="352" y="40"/>
                  </a:lnTo>
                  <a:lnTo>
                    <a:pt x="342" y="40"/>
                  </a:lnTo>
                  <a:lnTo>
                    <a:pt x="333" y="40"/>
                  </a:lnTo>
                  <a:lnTo>
                    <a:pt x="321" y="40"/>
                  </a:lnTo>
                  <a:lnTo>
                    <a:pt x="312" y="42"/>
                  </a:lnTo>
                  <a:lnTo>
                    <a:pt x="302" y="42"/>
                  </a:lnTo>
                  <a:lnTo>
                    <a:pt x="293" y="42"/>
                  </a:lnTo>
                  <a:lnTo>
                    <a:pt x="281" y="44"/>
                  </a:lnTo>
                  <a:lnTo>
                    <a:pt x="270" y="44"/>
                  </a:lnTo>
                  <a:lnTo>
                    <a:pt x="260" y="46"/>
                  </a:lnTo>
                  <a:lnTo>
                    <a:pt x="251" y="46"/>
                  </a:lnTo>
                  <a:lnTo>
                    <a:pt x="239" y="46"/>
                  </a:lnTo>
                  <a:lnTo>
                    <a:pt x="230" y="46"/>
                  </a:lnTo>
                  <a:lnTo>
                    <a:pt x="219" y="48"/>
                  </a:lnTo>
                  <a:lnTo>
                    <a:pt x="207" y="48"/>
                  </a:lnTo>
                  <a:lnTo>
                    <a:pt x="198" y="48"/>
                  </a:lnTo>
                  <a:lnTo>
                    <a:pt x="186" y="48"/>
                  </a:lnTo>
                  <a:lnTo>
                    <a:pt x="177" y="50"/>
                  </a:lnTo>
                  <a:lnTo>
                    <a:pt x="167" y="50"/>
                  </a:lnTo>
                  <a:lnTo>
                    <a:pt x="156" y="50"/>
                  </a:lnTo>
                  <a:lnTo>
                    <a:pt x="146" y="51"/>
                  </a:lnTo>
                  <a:lnTo>
                    <a:pt x="137" y="51"/>
                  </a:lnTo>
                  <a:lnTo>
                    <a:pt x="127" y="51"/>
                  </a:lnTo>
                  <a:lnTo>
                    <a:pt x="118" y="51"/>
                  </a:lnTo>
                  <a:lnTo>
                    <a:pt x="108" y="51"/>
                  </a:lnTo>
                  <a:lnTo>
                    <a:pt x="99" y="53"/>
                  </a:lnTo>
                  <a:lnTo>
                    <a:pt x="91" y="53"/>
                  </a:lnTo>
                  <a:lnTo>
                    <a:pt x="82" y="53"/>
                  </a:lnTo>
                  <a:lnTo>
                    <a:pt x="74" y="55"/>
                  </a:lnTo>
                  <a:lnTo>
                    <a:pt x="66" y="55"/>
                  </a:lnTo>
                  <a:lnTo>
                    <a:pt x="59" y="55"/>
                  </a:lnTo>
                  <a:lnTo>
                    <a:pt x="51" y="55"/>
                  </a:lnTo>
                  <a:lnTo>
                    <a:pt x="45" y="55"/>
                  </a:lnTo>
                  <a:lnTo>
                    <a:pt x="38" y="57"/>
                  </a:lnTo>
                  <a:lnTo>
                    <a:pt x="32" y="57"/>
                  </a:lnTo>
                  <a:lnTo>
                    <a:pt x="26" y="57"/>
                  </a:lnTo>
                  <a:lnTo>
                    <a:pt x="21" y="57"/>
                  </a:lnTo>
                  <a:lnTo>
                    <a:pt x="17" y="57"/>
                  </a:lnTo>
                  <a:lnTo>
                    <a:pt x="9" y="57"/>
                  </a:lnTo>
                  <a:lnTo>
                    <a:pt x="4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4570" y="2104"/>
              <a:ext cx="570" cy="332"/>
            </a:xfrm>
            <a:custGeom>
              <a:avLst/>
              <a:gdLst/>
              <a:ahLst/>
              <a:cxnLst>
                <a:cxn ang="0">
                  <a:pos x="8" y="70"/>
                </a:cxn>
                <a:cxn ang="0">
                  <a:pos x="4" y="158"/>
                </a:cxn>
                <a:cxn ang="0">
                  <a:pos x="0" y="276"/>
                </a:cxn>
                <a:cxn ang="0">
                  <a:pos x="0" y="403"/>
                </a:cxn>
                <a:cxn ang="0">
                  <a:pos x="2" y="521"/>
                </a:cxn>
                <a:cxn ang="0">
                  <a:pos x="8" y="610"/>
                </a:cxn>
                <a:cxn ang="0">
                  <a:pos x="31" y="654"/>
                </a:cxn>
                <a:cxn ang="0">
                  <a:pos x="122" y="660"/>
                </a:cxn>
                <a:cxn ang="0">
                  <a:pos x="293" y="664"/>
                </a:cxn>
                <a:cxn ang="0">
                  <a:pos x="508" y="662"/>
                </a:cxn>
                <a:cxn ang="0">
                  <a:pos x="735" y="654"/>
                </a:cxn>
                <a:cxn ang="0">
                  <a:pos x="934" y="645"/>
                </a:cxn>
                <a:cxn ang="0">
                  <a:pos x="1079" y="633"/>
                </a:cxn>
                <a:cxn ang="0">
                  <a:pos x="1134" y="616"/>
                </a:cxn>
                <a:cxn ang="0">
                  <a:pos x="1142" y="567"/>
                </a:cxn>
                <a:cxn ang="0">
                  <a:pos x="1142" y="479"/>
                </a:cxn>
                <a:cxn ang="0">
                  <a:pos x="1140" y="371"/>
                </a:cxn>
                <a:cxn ang="0">
                  <a:pos x="1132" y="253"/>
                </a:cxn>
                <a:cxn ang="0">
                  <a:pos x="1124" y="144"/>
                </a:cxn>
                <a:cxn ang="0">
                  <a:pos x="1117" y="65"/>
                </a:cxn>
                <a:cxn ang="0">
                  <a:pos x="1105" y="19"/>
                </a:cxn>
                <a:cxn ang="0">
                  <a:pos x="1079" y="21"/>
                </a:cxn>
                <a:cxn ang="0">
                  <a:pos x="1098" y="61"/>
                </a:cxn>
                <a:cxn ang="0">
                  <a:pos x="1104" y="122"/>
                </a:cxn>
                <a:cxn ang="0">
                  <a:pos x="1105" y="169"/>
                </a:cxn>
                <a:cxn ang="0">
                  <a:pos x="1109" y="215"/>
                </a:cxn>
                <a:cxn ang="0">
                  <a:pos x="1111" y="260"/>
                </a:cxn>
                <a:cxn ang="0">
                  <a:pos x="1113" y="308"/>
                </a:cxn>
                <a:cxn ang="0">
                  <a:pos x="1117" y="357"/>
                </a:cxn>
                <a:cxn ang="0">
                  <a:pos x="1117" y="403"/>
                </a:cxn>
                <a:cxn ang="0">
                  <a:pos x="1119" y="447"/>
                </a:cxn>
                <a:cxn ang="0">
                  <a:pos x="1119" y="498"/>
                </a:cxn>
                <a:cxn ang="0">
                  <a:pos x="1119" y="551"/>
                </a:cxn>
                <a:cxn ang="0">
                  <a:pos x="1113" y="599"/>
                </a:cxn>
                <a:cxn ang="0">
                  <a:pos x="1065" y="607"/>
                </a:cxn>
                <a:cxn ang="0">
                  <a:pos x="993" y="614"/>
                </a:cxn>
                <a:cxn ang="0">
                  <a:pos x="900" y="622"/>
                </a:cxn>
                <a:cxn ang="0">
                  <a:pos x="792" y="628"/>
                </a:cxn>
                <a:cxn ang="0">
                  <a:pos x="679" y="633"/>
                </a:cxn>
                <a:cxn ang="0">
                  <a:pos x="569" y="639"/>
                </a:cxn>
                <a:cxn ang="0">
                  <a:pos x="472" y="641"/>
                </a:cxn>
                <a:cxn ang="0">
                  <a:pos x="377" y="643"/>
                </a:cxn>
                <a:cxn ang="0">
                  <a:pos x="288" y="645"/>
                </a:cxn>
                <a:cxn ang="0">
                  <a:pos x="206" y="643"/>
                </a:cxn>
                <a:cxn ang="0">
                  <a:pos x="137" y="641"/>
                </a:cxn>
                <a:cxn ang="0">
                  <a:pos x="82" y="639"/>
                </a:cxn>
                <a:cxn ang="0">
                  <a:pos x="38" y="631"/>
                </a:cxn>
                <a:cxn ang="0">
                  <a:pos x="31" y="589"/>
                </a:cxn>
                <a:cxn ang="0">
                  <a:pos x="27" y="546"/>
                </a:cxn>
                <a:cxn ang="0">
                  <a:pos x="25" y="494"/>
                </a:cxn>
                <a:cxn ang="0">
                  <a:pos x="23" y="435"/>
                </a:cxn>
                <a:cxn ang="0">
                  <a:pos x="23" y="375"/>
                </a:cxn>
                <a:cxn ang="0">
                  <a:pos x="23" y="314"/>
                </a:cxn>
                <a:cxn ang="0">
                  <a:pos x="21" y="257"/>
                </a:cxn>
                <a:cxn ang="0">
                  <a:pos x="23" y="203"/>
                </a:cxn>
                <a:cxn ang="0">
                  <a:pos x="25" y="154"/>
                </a:cxn>
                <a:cxn ang="0">
                  <a:pos x="27" y="110"/>
                </a:cxn>
                <a:cxn ang="0">
                  <a:pos x="31" y="59"/>
                </a:cxn>
              </a:cxnLst>
              <a:rect l="0" t="0" r="r" b="b"/>
              <a:pathLst>
                <a:path w="1142" h="664">
                  <a:moveTo>
                    <a:pt x="12" y="30"/>
                  </a:moveTo>
                  <a:lnTo>
                    <a:pt x="10" y="32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6"/>
                  </a:lnTo>
                  <a:lnTo>
                    <a:pt x="10" y="49"/>
                  </a:lnTo>
                  <a:lnTo>
                    <a:pt x="10" y="57"/>
                  </a:lnTo>
                  <a:lnTo>
                    <a:pt x="8" y="63"/>
                  </a:lnTo>
                  <a:lnTo>
                    <a:pt x="8" y="70"/>
                  </a:lnTo>
                  <a:lnTo>
                    <a:pt x="8" y="76"/>
                  </a:lnTo>
                  <a:lnTo>
                    <a:pt x="8" y="85"/>
                  </a:lnTo>
                  <a:lnTo>
                    <a:pt x="8" y="93"/>
                  </a:lnTo>
                  <a:lnTo>
                    <a:pt x="6" y="103"/>
                  </a:lnTo>
                  <a:lnTo>
                    <a:pt x="6" y="112"/>
                  </a:lnTo>
                  <a:lnTo>
                    <a:pt x="6" y="124"/>
                  </a:lnTo>
                  <a:lnTo>
                    <a:pt x="6" y="133"/>
                  </a:lnTo>
                  <a:lnTo>
                    <a:pt x="4" y="144"/>
                  </a:lnTo>
                  <a:lnTo>
                    <a:pt x="4" y="158"/>
                  </a:lnTo>
                  <a:lnTo>
                    <a:pt x="4" y="169"/>
                  </a:lnTo>
                  <a:lnTo>
                    <a:pt x="2" y="181"/>
                  </a:lnTo>
                  <a:lnTo>
                    <a:pt x="2" y="194"/>
                  </a:lnTo>
                  <a:lnTo>
                    <a:pt x="2" y="207"/>
                  </a:lnTo>
                  <a:lnTo>
                    <a:pt x="2" y="221"/>
                  </a:lnTo>
                  <a:lnTo>
                    <a:pt x="2" y="234"/>
                  </a:lnTo>
                  <a:lnTo>
                    <a:pt x="2" y="247"/>
                  </a:lnTo>
                  <a:lnTo>
                    <a:pt x="0" y="260"/>
                  </a:lnTo>
                  <a:lnTo>
                    <a:pt x="0" y="276"/>
                  </a:lnTo>
                  <a:lnTo>
                    <a:pt x="0" y="289"/>
                  </a:lnTo>
                  <a:lnTo>
                    <a:pt x="0" y="302"/>
                  </a:lnTo>
                  <a:lnTo>
                    <a:pt x="0" y="318"/>
                  </a:lnTo>
                  <a:lnTo>
                    <a:pt x="0" y="333"/>
                  </a:lnTo>
                  <a:lnTo>
                    <a:pt x="0" y="346"/>
                  </a:lnTo>
                  <a:lnTo>
                    <a:pt x="0" y="359"/>
                  </a:lnTo>
                  <a:lnTo>
                    <a:pt x="0" y="375"/>
                  </a:lnTo>
                  <a:lnTo>
                    <a:pt x="0" y="388"/>
                  </a:lnTo>
                  <a:lnTo>
                    <a:pt x="0" y="403"/>
                  </a:lnTo>
                  <a:lnTo>
                    <a:pt x="0" y="416"/>
                  </a:lnTo>
                  <a:lnTo>
                    <a:pt x="0" y="430"/>
                  </a:lnTo>
                  <a:lnTo>
                    <a:pt x="0" y="445"/>
                  </a:lnTo>
                  <a:lnTo>
                    <a:pt x="0" y="458"/>
                  </a:lnTo>
                  <a:lnTo>
                    <a:pt x="0" y="472"/>
                  </a:lnTo>
                  <a:lnTo>
                    <a:pt x="0" y="485"/>
                  </a:lnTo>
                  <a:lnTo>
                    <a:pt x="0" y="498"/>
                  </a:lnTo>
                  <a:lnTo>
                    <a:pt x="0" y="510"/>
                  </a:lnTo>
                  <a:lnTo>
                    <a:pt x="2" y="521"/>
                  </a:lnTo>
                  <a:lnTo>
                    <a:pt x="2" y="532"/>
                  </a:lnTo>
                  <a:lnTo>
                    <a:pt x="2" y="546"/>
                  </a:lnTo>
                  <a:lnTo>
                    <a:pt x="2" y="555"/>
                  </a:lnTo>
                  <a:lnTo>
                    <a:pt x="4" y="567"/>
                  </a:lnTo>
                  <a:lnTo>
                    <a:pt x="4" y="576"/>
                  </a:lnTo>
                  <a:lnTo>
                    <a:pt x="6" y="586"/>
                  </a:lnTo>
                  <a:lnTo>
                    <a:pt x="6" y="595"/>
                  </a:lnTo>
                  <a:lnTo>
                    <a:pt x="8" y="603"/>
                  </a:lnTo>
                  <a:lnTo>
                    <a:pt x="8" y="610"/>
                  </a:lnTo>
                  <a:lnTo>
                    <a:pt x="10" y="618"/>
                  </a:lnTo>
                  <a:lnTo>
                    <a:pt x="12" y="624"/>
                  </a:lnTo>
                  <a:lnTo>
                    <a:pt x="14" y="631"/>
                  </a:lnTo>
                  <a:lnTo>
                    <a:pt x="14" y="635"/>
                  </a:lnTo>
                  <a:lnTo>
                    <a:pt x="16" y="641"/>
                  </a:lnTo>
                  <a:lnTo>
                    <a:pt x="19" y="648"/>
                  </a:lnTo>
                  <a:lnTo>
                    <a:pt x="25" y="652"/>
                  </a:lnTo>
                  <a:lnTo>
                    <a:pt x="25" y="652"/>
                  </a:lnTo>
                  <a:lnTo>
                    <a:pt x="31" y="654"/>
                  </a:lnTo>
                  <a:lnTo>
                    <a:pt x="37" y="654"/>
                  </a:lnTo>
                  <a:lnTo>
                    <a:pt x="42" y="656"/>
                  </a:lnTo>
                  <a:lnTo>
                    <a:pt x="50" y="656"/>
                  </a:lnTo>
                  <a:lnTo>
                    <a:pt x="59" y="658"/>
                  </a:lnTo>
                  <a:lnTo>
                    <a:pt x="71" y="658"/>
                  </a:lnTo>
                  <a:lnTo>
                    <a:pt x="82" y="660"/>
                  </a:lnTo>
                  <a:lnTo>
                    <a:pt x="94" y="660"/>
                  </a:lnTo>
                  <a:lnTo>
                    <a:pt x="109" y="660"/>
                  </a:lnTo>
                  <a:lnTo>
                    <a:pt x="122" y="660"/>
                  </a:lnTo>
                  <a:lnTo>
                    <a:pt x="139" y="662"/>
                  </a:lnTo>
                  <a:lnTo>
                    <a:pt x="156" y="662"/>
                  </a:lnTo>
                  <a:lnTo>
                    <a:pt x="173" y="662"/>
                  </a:lnTo>
                  <a:lnTo>
                    <a:pt x="192" y="664"/>
                  </a:lnTo>
                  <a:lnTo>
                    <a:pt x="212" y="664"/>
                  </a:lnTo>
                  <a:lnTo>
                    <a:pt x="231" y="664"/>
                  </a:lnTo>
                  <a:lnTo>
                    <a:pt x="251" y="664"/>
                  </a:lnTo>
                  <a:lnTo>
                    <a:pt x="272" y="664"/>
                  </a:lnTo>
                  <a:lnTo>
                    <a:pt x="293" y="664"/>
                  </a:lnTo>
                  <a:lnTo>
                    <a:pt x="316" y="664"/>
                  </a:lnTo>
                  <a:lnTo>
                    <a:pt x="339" y="664"/>
                  </a:lnTo>
                  <a:lnTo>
                    <a:pt x="362" y="664"/>
                  </a:lnTo>
                  <a:lnTo>
                    <a:pt x="386" y="664"/>
                  </a:lnTo>
                  <a:lnTo>
                    <a:pt x="409" y="662"/>
                  </a:lnTo>
                  <a:lnTo>
                    <a:pt x="434" y="662"/>
                  </a:lnTo>
                  <a:lnTo>
                    <a:pt x="459" y="662"/>
                  </a:lnTo>
                  <a:lnTo>
                    <a:pt x="483" y="662"/>
                  </a:lnTo>
                  <a:lnTo>
                    <a:pt x="508" y="662"/>
                  </a:lnTo>
                  <a:lnTo>
                    <a:pt x="535" y="662"/>
                  </a:lnTo>
                  <a:lnTo>
                    <a:pt x="560" y="660"/>
                  </a:lnTo>
                  <a:lnTo>
                    <a:pt x="586" y="660"/>
                  </a:lnTo>
                  <a:lnTo>
                    <a:pt x="609" y="660"/>
                  </a:lnTo>
                  <a:lnTo>
                    <a:pt x="636" y="660"/>
                  </a:lnTo>
                  <a:lnTo>
                    <a:pt x="660" y="658"/>
                  </a:lnTo>
                  <a:lnTo>
                    <a:pt x="685" y="658"/>
                  </a:lnTo>
                  <a:lnTo>
                    <a:pt x="710" y="656"/>
                  </a:lnTo>
                  <a:lnTo>
                    <a:pt x="735" y="654"/>
                  </a:lnTo>
                  <a:lnTo>
                    <a:pt x="757" y="654"/>
                  </a:lnTo>
                  <a:lnTo>
                    <a:pt x="782" y="652"/>
                  </a:lnTo>
                  <a:lnTo>
                    <a:pt x="805" y="652"/>
                  </a:lnTo>
                  <a:lnTo>
                    <a:pt x="828" y="650"/>
                  </a:lnTo>
                  <a:lnTo>
                    <a:pt x="851" y="648"/>
                  </a:lnTo>
                  <a:lnTo>
                    <a:pt x="873" y="648"/>
                  </a:lnTo>
                  <a:lnTo>
                    <a:pt x="894" y="647"/>
                  </a:lnTo>
                  <a:lnTo>
                    <a:pt x="915" y="647"/>
                  </a:lnTo>
                  <a:lnTo>
                    <a:pt x="934" y="645"/>
                  </a:lnTo>
                  <a:lnTo>
                    <a:pt x="955" y="645"/>
                  </a:lnTo>
                  <a:lnTo>
                    <a:pt x="974" y="643"/>
                  </a:lnTo>
                  <a:lnTo>
                    <a:pt x="991" y="641"/>
                  </a:lnTo>
                  <a:lnTo>
                    <a:pt x="1008" y="639"/>
                  </a:lnTo>
                  <a:lnTo>
                    <a:pt x="1026" y="639"/>
                  </a:lnTo>
                  <a:lnTo>
                    <a:pt x="1039" y="637"/>
                  </a:lnTo>
                  <a:lnTo>
                    <a:pt x="1054" y="635"/>
                  </a:lnTo>
                  <a:lnTo>
                    <a:pt x="1067" y="633"/>
                  </a:lnTo>
                  <a:lnTo>
                    <a:pt x="1079" y="633"/>
                  </a:lnTo>
                  <a:lnTo>
                    <a:pt x="1090" y="631"/>
                  </a:lnTo>
                  <a:lnTo>
                    <a:pt x="1100" y="629"/>
                  </a:lnTo>
                  <a:lnTo>
                    <a:pt x="1107" y="628"/>
                  </a:lnTo>
                  <a:lnTo>
                    <a:pt x="1117" y="626"/>
                  </a:lnTo>
                  <a:lnTo>
                    <a:pt x="1123" y="624"/>
                  </a:lnTo>
                  <a:lnTo>
                    <a:pt x="1128" y="622"/>
                  </a:lnTo>
                  <a:lnTo>
                    <a:pt x="1130" y="620"/>
                  </a:lnTo>
                  <a:lnTo>
                    <a:pt x="1134" y="618"/>
                  </a:lnTo>
                  <a:lnTo>
                    <a:pt x="1134" y="616"/>
                  </a:lnTo>
                  <a:lnTo>
                    <a:pt x="1134" y="612"/>
                  </a:lnTo>
                  <a:lnTo>
                    <a:pt x="1136" y="608"/>
                  </a:lnTo>
                  <a:lnTo>
                    <a:pt x="1136" y="605"/>
                  </a:lnTo>
                  <a:lnTo>
                    <a:pt x="1138" y="599"/>
                  </a:lnTo>
                  <a:lnTo>
                    <a:pt x="1138" y="595"/>
                  </a:lnTo>
                  <a:lnTo>
                    <a:pt x="1140" y="588"/>
                  </a:lnTo>
                  <a:lnTo>
                    <a:pt x="1140" y="582"/>
                  </a:lnTo>
                  <a:lnTo>
                    <a:pt x="1140" y="574"/>
                  </a:lnTo>
                  <a:lnTo>
                    <a:pt x="1142" y="567"/>
                  </a:lnTo>
                  <a:lnTo>
                    <a:pt x="1142" y="559"/>
                  </a:lnTo>
                  <a:lnTo>
                    <a:pt x="1142" y="551"/>
                  </a:lnTo>
                  <a:lnTo>
                    <a:pt x="1142" y="542"/>
                  </a:lnTo>
                  <a:lnTo>
                    <a:pt x="1142" y="532"/>
                  </a:lnTo>
                  <a:lnTo>
                    <a:pt x="1142" y="523"/>
                  </a:lnTo>
                  <a:lnTo>
                    <a:pt x="1142" y="513"/>
                  </a:lnTo>
                  <a:lnTo>
                    <a:pt x="1142" y="502"/>
                  </a:lnTo>
                  <a:lnTo>
                    <a:pt x="1142" y="491"/>
                  </a:lnTo>
                  <a:lnTo>
                    <a:pt x="1142" y="479"/>
                  </a:lnTo>
                  <a:lnTo>
                    <a:pt x="1142" y="468"/>
                  </a:lnTo>
                  <a:lnTo>
                    <a:pt x="1142" y="456"/>
                  </a:lnTo>
                  <a:lnTo>
                    <a:pt x="1142" y="445"/>
                  </a:lnTo>
                  <a:lnTo>
                    <a:pt x="1142" y="432"/>
                  </a:lnTo>
                  <a:lnTo>
                    <a:pt x="1142" y="420"/>
                  </a:lnTo>
                  <a:lnTo>
                    <a:pt x="1140" y="407"/>
                  </a:lnTo>
                  <a:lnTo>
                    <a:pt x="1140" y="395"/>
                  </a:lnTo>
                  <a:lnTo>
                    <a:pt x="1140" y="382"/>
                  </a:lnTo>
                  <a:lnTo>
                    <a:pt x="1140" y="371"/>
                  </a:lnTo>
                  <a:lnTo>
                    <a:pt x="1138" y="357"/>
                  </a:lnTo>
                  <a:lnTo>
                    <a:pt x="1138" y="344"/>
                  </a:lnTo>
                  <a:lnTo>
                    <a:pt x="1138" y="331"/>
                  </a:lnTo>
                  <a:lnTo>
                    <a:pt x="1138" y="318"/>
                  </a:lnTo>
                  <a:lnTo>
                    <a:pt x="1136" y="304"/>
                  </a:lnTo>
                  <a:lnTo>
                    <a:pt x="1134" y="291"/>
                  </a:lnTo>
                  <a:lnTo>
                    <a:pt x="1134" y="279"/>
                  </a:lnTo>
                  <a:lnTo>
                    <a:pt x="1134" y="266"/>
                  </a:lnTo>
                  <a:lnTo>
                    <a:pt x="1132" y="253"/>
                  </a:lnTo>
                  <a:lnTo>
                    <a:pt x="1132" y="240"/>
                  </a:lnTo>
                  <a:lnTo>
                    <a:pt x="1130" y="228"/>
                  </a:lnTo>
                  <a:lnTo>
                    <a:pt x="1130" y="215"/>
                  </a:lnTo>
                  <a:lnTo>
                    <a:pt x="1130" y="203"/>
                  </a:lnTo>
                  <a:lnTo>
                    <a:pt x="1128" y="192"/>
                  </a:lnTo>
                  <a:lnTo>
                    <a:pt x="1128" y="179"/>
                  </a:lnTo>
                  <a:lnTo>
                    <a:pt x="1126" y="169"/>
                  </a:lnTo>
                  <a:lnTo>
                    <a:pt x="1126" y="156"/>
                  </a:lnTo>
                  <a:lnTo>
                    <a:pt x="1124" y="144"/>
                  </a:lnTo>
                  <a:lnTo>
                    <a:pt x="1124" y="135"/>
                  </a:lnTo>
                  <a:lnTo>
                    <a:pt x="1124" y="125"/>
                  </a:lnTo>
                  <a:lnTo>
                    <a:pt x="1123" y="116"/>
                  </a:lnTo>
                  <a:lnTo>
                    <a:pt x="1123" y="104"/>
                  </a:lnTo>
                  <a:lnTo>
                    <a:pt x="1121" y="97"/>
                  </a:lnTo>
                  <a:lnTo>
                    <a:pt x="1121" y="87"/>
                  </a:lnTo>
                  <a:lnTo>
                    <a:pt x="1119" y="80"/>
                  </a:lnTo>
                  <a:lnTo>
                    <a:pt x="1119" y="72"/>
                  </a:lnTo>
                  <a:lnTo>
                    <a:pt x="1117" y="65"/>
                  </a:lnTo>
                  <a:lnTo>
                    <a:pt x="1117" y="59"/>
                  </a:lnTo>
                  <a:lnTo>
                    <a:pt x="1117" y="51"/>
                  </a:lnTo>
                  <a:lnTo>
                    <a:pt x="1115" y="47"/>
                  </a:lnTo>
                  <a:lnTo>
                    <a:pt x="1115" y="42"/>
                  </a:lnTo>
                  <a:lnTo>
                    <a:pt x="1115" y="38"/>
                  </a:lnTo>
                  <a:lnTo>
                    <a:pt x="1113" y="30"/>
                  </a:lnTo>
                  <a:lnTo>
                    <a:pt x="1113" y="28"/>
                  </a:lnTo>
                  <a:lnTo>
                    <a:pt x="1109" y="23"/>
                  </a:lnTo>
                  <a:lnTo>
                    <a:pt x="1105" y="19"/>
                  </a:lnTo>
                  <a:lnTo>
                    <a:pt x="1104" y="13"/>
                  </a:lnTo>
                  <a:lnTo>
                    <a:pt x="1102" y="11"/>
                  </a:lnTo>
                  <a:lnTo>
                    <a:pt x="1096" y="6"/>
                  </a:lnTo>
                  <a:lnTo>
                    <a:pt x="1088" y="4"/>
                  </a:lnTo>
                  <a:lnTo>
                    <a:pt x="1084" y="2"/>
                  </a:lnTo>
                  <a:lnTo>
                    <a:pt x="1079" y="0"/>
                  </a:lnTo>
                  <a:lnTo>
                    <a:pt x="1069" y="15"/>
                  </a:lnTo>
                  <a:lnTo>
                    <a:pt x="1073" y="17"/>
                  </a:lnTo>
                  <a:lnTo>
                    <a:pt x="1079" y="21"/>
                  </a:lnTo>
                  <a:lnTo>
                    <a:pt x="1083" y="23"/>
                  </a:lnTo>
                  <a:lnTo>
                    <a:pt x="1084" y="27"/>
                  </a:lnTo>
                  <a:lnTo>
                    <a:pt x="1086" y="30"/>
                  </a:lnTo>
                  <a:lnTo>
                    <a:pt x="1090" y="36"/>
                  </a:lnTo>
                  <a:lnTo>
                    <a:pt x="1092" y="42"/>
                  </a:lnTo>
                  <a:lnTo>
                    <a:pt x="1094" y="49"/>
                  </a:lnTo>
                  <a:lnTo>
                    <a:pt x="1096" y="53"/>
                  </a:lnTo>
                  <a:lnTo>
                    <a:pt x="1096" y="57"/>
                  </a:lnTo>
                  <a:lnTo>
                    <a:pt x="1098" y="61"/>
                  </a:lnTo>
                  <a:lnTo>
                    <a:pt x="1100" y="66"/>
                  </a:lnTo>
                  <a:lnTo>
                    <a:pt x="1100" y="72"/>
                  </a:lnTo>
                  <a:lnTo>
                    <a:pt x="1100" y="78"/>
                  </a:lnTo>
                  <a:lnTo>
                    <a:pt x="1102" y="84"/>
                  </a:lnTo>
                  <a:lnTo>
                    <a:pt x="1102" y="91"/>
                  </a:lnTo>
                  <a:lnTo>
                    <a:pt x="1102" y="97"/>
                  </a:lnTo>
                  <a:lnTo>
                    <a:pt x="1102" y="104"/>
                  </a:lnTo>
                  <a:lnTo>
                    <a:pt x="1104" y="112"/>
                  </a:lnTo>
                  <a:lnTo>
                    <a:pt x="1104" y="122"/>
                  </a:lnTo>
                  <a:lnTo>
                    <a:pt x="1104" y="127"/>
                  </a:lnTo>
                  <a:lnTo>
                    <a:pt x="1105" y="137"/>
                  </a:lnTo>
                  <a:lnTo>
                    <a:pt x="1105" y="141"/>
                  </a:lnTo>
                  <a:lnTo>
                    <a:pt x="1105" y="144"/>
                  </a:lnTo>
                  <a:lnTo>
                    <a:pt x="1105" y="150"/>
                  </a:lnTo>
                  <a:lnTo>
                    <a:pt x="1105" y="156"/>
                  </a:lnTo>
                  <a:lnTo>
                    <a:pt x="1105" y="160"/>
                  </a:lnTo>
                  <a:lnTo>
                    <a:pt x="1105" y="163"/>
                  </a:lnTo>
                  <a:lnTo>
                    <a:pt x="1105" y="169"/>
                  </a:lnTo>
                  <a:lnTo>
                    <a:pt x="1107" y="175"/>
                  </a:lnTo>
                  <a:lnTo>
                    <a:pt x="1107" y="179"/>
                  </a:lnTo>
                  <a:lnTo>
                    <a:pt x="1107" y="184"/>
                  </a:lnTo>
                  <a:lnTo>
                    <a:pt x="1107" y="188"/>
                  </a:lnTo>
                  <a:lnTo>
                    <a:pt x="1109" y="194"/>
                  </a:lnTo>
                  <a:lnTo>
                    <a:pt x="1109" y="200"/>
                  </a:lnTo>
                  <a:lnTo>
                    <a:pt x="1109" y="203"/>
                  </a:lnTo>
                  <a:lnTo>
                    <a:pt x="1109" y="209"/>
                  </a:lnTo>
                  <a:lnTo>
                    <a:pt x="1109" y="215"/>
                  </a:lnTo>
                  <a:lnTo>
                    <a:pt x="1109" y="219"/>
                  </a:lnTo>
                  <a:lnTo>
                    <a:pt x="1109" y="224"/>
                  </a:lnTo>
                  <a:lnTo>
                    <a:pt x="1109" y="228"/>
                  </a:lnTo>
                  <a:lnTo>
                    <a:pt x="1111" y="234"/>
                  </a:lnTo>
                  <a:lnTo>
                    <a:pt x="1111" y="240"/>
                  </a:lnTo>
                  <a:lnTo>
                    <a:pt x="1111" y="245"/>
                  </a:lnTo>
                  <a:lnTo>
                    <a:pt x="1111" y="249"/>
                  </a:lnTo>
                  <a:lnTo>
                    <a:pt x="1111" y="255"/>
                  </a:lnTo>
                  <a:lnTo>
                    <a:pt x="1111" y="260"/>
                  </a:lnTo>
                  <a:lnTo>
                    <a:pt x="1113" y="266"/>
                  </a:lnTo>
                  <a:lnTo>
                    <a:pt x="1113" y="272"/>
                  </a:lnTo>
                  <a:lnTo>
                    <a:pt x="1113" y="278"/>
                  </a:lnTo>
                  <a:lnTo>
                    <a:pt x="1113" y="283"/>
                  </a:lnTo>
                  <a:lnTo>
                    <a:pt x="1113" y="287"/>
                  </a:lnTo>
                  <a:lnTo>
                    <a:pt x="1113" y="293"/>
                  </a:lnTo>
                  <a:lnTo>
                    <a:pt x="1113" y="298"/>
                  </a:lnTo>
                  <a:lnTo>
                    <a:pt x="1113" y="304"/>
                  </a:lnTo>
                  <a:lnTo>
                    <a:pt x="1113" y="308"/>
                  </a:lnTo>
                  <a:lnTo>
                    <a:pt x="1113" y="314"/>
                  </a:lnTo>
                  <a:lnTo>
                    <a:pt x="1115" y="319"/>
                  </a:lnTo>
                  <a:lnTo>
                    <a:pt x="1115" y="325"/>
                  </a:lnTo>
                  <a:lnTo>
                    <a:pt x="1115" y="329"/>
                  </a:lnTo>
                  <a:lnTo>
                    <a:pt x="1115" y="337"/>
                  </a:lnTo>
                  <a:lnTo>
                    <a:pt x="1115" y="342"/>
                  </a:lnTo>
                  <a:lnTo>
                    <a:pt x="1115" y="346"/>
                  </a:lnTo>
                  <a:lnTo>
                    <a:pt x="1117" y="352"/>
                  </a:lnTo>
                  <a:lnTo>
                    <a:pt x="1117" y="357"/>
                  </a:lnTo>
                  <a:lnTo>
                    <a:pt x="1117" y="363"/>
                  </a:lnTo>
                  <a:lnTo>
                    <a:pt x="1117" y="367"/>
                  </a:lnTo>
                  <a:lnTo>
                    <a:pt x="1117" y="373"/>
                  </a:lnTo>
                  <a:lnTo>
                    <a:pt x="1117" y="376"/>
                  </a:lnTo>
                  <a:lnTo>
                    <a:pt x="1117" y="382"/>
                  </a:lnTo>
                  <a:lnTo>
                    <a:pt x="1117" y="388"/>
                  </a:lnTo>
                  <a:lnTo>
                    <a:pt x="1117" y="392"/>
                  </a:lnTo>
                  <a:lnTo>
                    <a:pt x="1117" y="397"/>
                  </a:lnTo>
                  <a:lnTo>
                    <a:pt x="1117" y="403"/>
                  </a:lnTo>
                  <a:lnTo>
                    <a:pt x="1117" y="407"/>
                  </a:lnTo>
                  <a:lnTo>
                    <a:pt x="1117" y="413"/>
                  </a:lnTo>
                  <a:lnTo>
                    <a:pt x="1117" y="416"/>
                  </a:lnTo>
                  <a:lnTo>
                    <a:pt x="1117" y="422"/>
                  </a:lnTo>
                  <a:lnTo>
                    <a:pt x="1117" y="428"/>
                  </a:lnTo>
                  <a:lnTo>
                    <a:pt x="1117" y="432"/>
                  </a:lnTo>
                  <a:lnTo>
                    <a:pt x="1117" y="437"/>
                  </a:lnTo>
                  <a:lnTo>
                    <a:pt x="1119" y="443"/>
                  </a:lnTo>
                  <a:lnTo>
                    <a:pt x="1119" y="447"/>
                  </a:lnTo>
                  <a:lnTo>
                    <a:pt x="1119" y="451"/>
                  </a:lnTo>
                  <a:lnTo>
                    <a:pt x="1119" y="456"/>
                  </a:lnTo>
                  <a:lnTo>
                    <a:pt x="1119" y="462"/>
                  </a:lnTo>
                  <a:lnTo>
                    <a:pt x="1119" y="466"/>
                  </a:lnTo>
                  <a:lnTo>
                    <a:pt x="1119" y="470"/>
                  </a:lnTo>
                  <a:lnTo>
                    <a:pt x="1119" y="475"/>
                  </a:lnTo>
                  <a:lnTo>
                    <a:pt x="1119" y="481"/>
                  </a:lnTo>
                  <a:lnTo>
                    <a:pt x="1119" y="489"/>
                  </a:lnTo>
                  <a:lnTo>
                    <a:pt x="1119" y="498"/>
                  </a:lnTo>
                  <a:lnTo>
                    <a:pt x="1119" y="502"/>
                  </a:lnTo>
                  <a:lnTo>
                    <a:pt x="1119" y="506"/>
                  </a:lnTo>
                  <a:lnTo>
                    <a:pt x="1119" y="510"/>
                  </a:lnTo>
                  <a:lnTo>
                    <a:pt x="1121" y="515"/>
                  </a:lnTo>
                  <a:lnTo>
                    <a:pt x="1119" y="523"/>
                  </a:lnTo>
                  <a:lnTo>
                    <a:pt x="1119" y="531"/>
                  </a:lnTo>
                  <a:lnTo>
                    <a:pt x="1119" y="538"/>
                  </a:lnTo>
                  <a:lnTo>
                    <a:pt x="1119" y="544"/>
                  </a:lnTo>
                  <a:lnTo>
                    <a:pt x="1119" y="551"/>
                  </a:lnTo>
                  <a:lnTo>
                    <a:pt x="1119" y="557"/>
                  </a:lnTo>
                  <a:lnTo>
                    <a:pt x="1119" y="563"/>
                  </a:lnTo>
                  <a:lnTo>
                    <a:pt x="1119" y="570"/>
                  </a:lnTo>
                  <a:lnTo>
                    <a:pt x="1117" y="574"/>
                  </a:lnTo>
                  <a:lnTo>
                    <a:pt x="1117" y="580"/>
                  </a:lnTo>
                  <a:lnTo>
                    <a:pt x="1117" y="584"/>
                  </a:lnTo>
                  <a:lnTo>
                    <a:pt x="1117" y="588"/>
                  </a:lnTo>
                  <a:lnTo>
                    <a:pt x="1115" y="595"/>
                  </a:lnTo>
                  <a:lnTo>
                    <a:pt x="1113" y="599"/>
                  </a:lnTo>
                  <a:lnTo>
                    <a:pt x="1111" y="601"/>
                  </a:lnTo>
                  <a:lnTo>
                    <a:pt x="1107" y="601"/>
                  </a:lnTo>
                  <a:lnTo>
                    <a:pt x="1102" y="603"/>
                  </a:lnTo>
                  <a:lnTo>
                    <a:pt x="1094" y="605"/>
                  </a:lnTo>
                  <a:lnTo>
                    <a:pt x="1088" y="605"/>
                  </a:lnTo>
                  <a:lnTo>
                    <a:pt x="1084" y="605"/>
                  </a:lnTo>
                  <a:lnTo>
                    <a:pt x="1077" y="607"/>
                  </a:lnTo>
                  <a:lnTo>
                    <a:pt x="1071" y="607"/>
                  </a:lnTo>
                  <a:lnTo>
                    <a:pt x="1065" y="607"/>
                  </a:lnTo>
                  <a:lnTo>
                    <a:pt x="1060" y="608"/>
                  </a:lnTo>
                  <a:lnTo>
                    <a:pt x="1052" y="608"/>
                  </a:lnTo>
                  <a:lnTo>
                    <a:pt x="1045" y="610"/>
                  </a:lnTo>
                  <a:lnTo>
                    <a:pt x="1037" y="610"/>
                  </a:lnTo>
                  <a:lnTo>
                    <a:pt x="1029" y="612"/>
                  </a:lnTo>
                  <a:lnTo>
                    <a:pt x="1020" y="612"/>
                  </a:lnTo>
                  <a:lnTo>
                    <a:pt x="1012" y="612"/>
                  </a:lnTo>
                  <a:lnTo>
                    <a:pt x="1003" y="612"/>
                  </a:lnTo>
                  <a:lnTo>
                    <a:pt x="993" y="614"/>
                  </a:lnTo>
                  <a:lnTo>
                    <a:pt x="984" y="614"/>
                  </a:lnTo>
                  <a:lnTo>
                    <a:pt x="974" y="616"/>
                  </a:lnTo>
                  <a:lnTo>
                    <a:pt x="965" y="616"/>
                  </a:lnTo>
                  <a:lnTo>
                    <a:pt x="955" y="618"/>
                  </a:lnTo>
                  <a:lnTo>
                    <a:pt x="944" y="618"/>
                  </a:lnTo>
                  <a:lnTo>
                    <a:pt x="934" y="620"/>
                  </a:lnTo>
                  <a:lnTo>
                    <a:pt x="923" y="620"/>
                  </a:lnTo>
                  <a:lnTo>
                    <a:pt x="911" y="620"/>
                  </a:lnTo>
                  <a:lnTo>
                    <a:pt x="900" y="622"/>
                  </a:lnTo>
                  <a:lnTo>
                    <a:pt x="889" y="624"/>
                  </a:lnTo>
                  <a:lnTo>
                    <a:pt x="877" y="624"/>
                  </a:lnTo>
                  <a:lnTo>
                    <a:pt x="866" y="624"/>
                  </a:lnTo>
                  <a:lnTo>
                    <a:pt x="852" y="624"/>
                  </a:lnTo>
                  <a:lnTo>
                    <a:pt x="841" y="626"/>
                  </a:lnTo>
                  <a:lnTo>
                    <a:pt x="830" y="626"/>
                  </a:lnTo>
                  <a:lnTo>
                    <a:pt x="816" y="626"/>
                  </a:lnTo>
                  <a:lnTo>
                    <a:pt x="805" y="628"/>
                  </a:lnTo>
                  <a:lnTo>
                    <a:pt x="792" y="628"/>
                  </a:lnTo>
                  <a:lnTo>
                    <a:pt x="780" y="628"/>
                  </a:lnTo>
                  <a:lnTo>
                    <a:pt x="767" y="629"/>
                  </a:lnTo>
                  <a:lnTo>
                    <a:pt x="754" y="629"/>
                  </a:lnTo>
                  <a:lnTo>
                    <a:pt x="742" y="631"/>
                  </a:lnTo>
                  <a:lnTo>
                    <a:pt x="729" y="631"/>
                  </a:lnTo>
                  <a:lnTo>
                    <a:pt x="717" y="631"/>
                  </a:lnTo>
                  <a:lnTo>
                    <a:pt x="704" y="633"/>
                  </a:lnTo>
                  <a:lnTo>
                    <a:pt x="693" y="633"/>
                  </a:lnTo>
                  <a:lnTo>
                    <a:pt x="679" y="633"/>
                  </a:lnTo>
                  <a:lnTo>
                    <a:pt x="666" y="635"/>
                  </a:lnTo>
                  <a:lnTo>
                    <a:pt x="655" y="635"/>
                  </a:lnTo>
                  <a:lnTo>
                    <a:pt x="641" y="635"/>
                  </a:lnTo>
                  <a:lnTo>
                    <a:pt x="630" y="635"/>
                  </a:lnTo>
                  <a:lnTo>
                    <a:pt x="617" y="635"/>
                  </a:lnTo>
                  <a:lnTo>
                    <a:pt x="605" y="637"/>
                  </a:lnTo>
                  <a:lnTo>
                    <a:pt x="594" y="637"/>
                  </a:lnTo>
                  <a:lnTo>
                    <a:pt x="580" y="637"/>
                  </a:lnTo>
                  <a:lnTo>
                    <a:pt x="569" y="639"/>
                  </a:lnTo>
                  <a:lnTo>
                    <a:pt x="558" y="639"/>
                  </a:lnTo>
                  <a:lnTo>
                    <a:pt x="546" y="639"/>
                  </a:lnTo>
                  <a:lnTo>
                    <a:pt x="535" y="639"/>
                  </a:lnTo>
                  <a:lnTo>
                    <a:pt x="523" y="641"/>
                  </a:lnTo>
                  <a:lnTo>
                    <a:pt x="514" y="641"/>
                  </a:lnTo>
                  <a:lnTo>
                    <a:pt x="504" y="641"/>
                  </a:lnTo>
                  <a:lnTo>
                    <a:pt x="493" y="641"/>
                  </a:lnTo>
                  <a:lnTo>
                    <a:pt x="482" y="641"/>
                  </a:lnTo>
                  <a:lnTo>
                    <a:pt x="472" y="641"/>
                  </a:lnTo>
                  <a:lnTo>
                    <a:pt x="461" y="643"/>
                  </a:lnTo>
                  <a:lnTo>
                    <a:pt x="449" y="643"/>
                  </a:lnTo>
                  <a:lnTo>
                    <a:pt x="440" y="643"/>
                  </a:lnTo>
                  <a:lnTo>
                    <a:pt x="428" y="643"/>
                  </a:lnTo>
                  <a:lnTo>
                    <a:pt x="419" y="643"/>
                  </a:lnTo>
                  <a:lnTo>
                    <a:pt x="407" y="643"/>
                  </a:lnTo>
                  <a:lnTo>
                    <a:pt x="398" y="643"/>
                  </a:lnTo>
                  <a:lnTo>
                    <a:pt x="386" y="643"/>
                  </a:lnTo>
                  <a:lnTo>
                    <a:pt x="377" y="643"/>
                  </a:lnTo>
                  <a:lnTo>
                    <a:pt x="367" y="643"/>
                  </a:lnTo>
                  <a:lnTo>
                    <a:pt x="358" y="643"/>
                  </a:lnTo>
                  <a:lnTo>
                    <a:pt x="347" y="643"/>
                  </a:lnTo>
                  <a:lnTo>
                    <a:pt x="337" y="645"/>
                  </a:lnTo>
                  <a:lnTo>
                    <a:pt x="328" y="645"/>
                  </a:lnTo>
                  <a:lnTo>
                    <a:pt x="318" y="645"/>
                  </a:lnTo>
                  <a:lnTo>
                    <a:pt x="307" y="645"/>
                  </a:lnTo>
                  <a:lnTo>
                    <a:pt x="297" y="645"/>
                  </a:lnTo>
                  <a:lnTo>
                    <a:pt x="288" y="645"/>
                  </a:lnTo>
                  <a:lnTo>
                    <a:pt x="278" y="645"/>
                  </a:lnTo>
                  <a:lnTo>
                    <a:pt x="269" y="645"/>
                  </a:lnTo>
                  <a:lnTo>
                    <a:pt x="261" y="645"/>
                  </a:lnTo>
                  <a:lnTo>
                    <a:pt x="250" y="643"/>
                  </a:lnTo>
                  <a:lnTo>
                    <a:pt x="242" y="643"/>
                  </a:lnTo>
                  <a:lnTo>
                    <a:pt x="232" y="643"/>
                  </a:lnTo>
                  <a:lnTo>
                    <a:pt x="225" y="643"/>
                  </a:lnTo>
                  <a:lnTo>
                    <a:pt x="213" y="643"/>
                  </a:lnTo>
                  <a:lnTo>
                    <a:pt x="206" y="643"/>
                  </a:lnTo>
                  <a:lnTo>
                    <a:pt x="198" y="643"/>
                  </a:lnTo>
                  <a:lnTo>
                    <a:pt x="191" y="643"/>
                  </a:lnTo>
                  <a:lnTo>
                    <a:pt x="181" y="643"/>
                  </a:lnTo>
                  <a:lnTo>
                    <a:pt x="173" y="643"/>
                  </a:lnTo>
                  <a:lnTo>
                    <a:pt x="166" y="641"/>
                  </a:lnTo>
                  <a:lnTo>
                    <a:pt x="158" y="641"/>
                  </a:lnTo>
                  <a:lnTo>
                    <a:pt x="151" y="641"/>
                  </a:lnTo>
                  <a:lnTo>
                    <a:pt x="143" y="641"/>
                  </a:lnTo>
                  <a:lnTo>
                    <a:pt x="137" y="641"/>
                  </a:lnTo>
                  <a:lnTo>
                    <a:pt x="130" y="641"/>
                  </a:lnTo>
                  <a:lnTo>
                    <a:pt x="122" y="641"/>
                  </a:lnTo>
                  <a:lnTo>
                    <a:pt x="116" y="641"/>
                  </a:lnTo>
                  <a:lnTo>
                    <a:pt x="111" y="639"/>
                  </a:lnTo>
                  <a:lnTo>
                    <a:pt x="105" y="639"/>
                  </a:lnTo>
                  <a:lnTo>
                    <a:pt x="99" y="639"/>
                  </a:lnTo>
                  <a:lnTo>
                    <a:pt x="94" y="639"/>
                  </a:lnTo>
                  <a:lnTo>
                    <a:pt x="88" y="639"/>
                  </a:lnTo>
                  <a:lnTo>
                    <a:pt x="82" y="639"/>
                  </a:lnTo>
                  <a:lnTo>
                    <a:pt x="76" y="637"/>
                  </a:lnTo>
                  <a:lnTo>
                    <a:pt x="73" y="637"/>
                  </a:lnTo>
                  <a:lnTo>
                    <a:pt x="69" y="635"/>
                  </a:lnTo>
                  <a:lnTo>
                    <a:pt x="65" y="635"/>
                  </a:lnTo>
                  <a:lnTo>
                    <a:pt x="56" y="635"/>
                  </a:lnTo>
                  <a:lnTo>
                    <a:pt x="50" y="635"/>
                  </a:lnTo>
                  <a:lnTo>
                    <a:pt x="44" y="633"/>
                  </a:lnTo>
                  <a:lnTo>
                    <a:pt x="42" y="631"/>
                  </a:lnTo>
                  <a:lnTo>
                    <a:pt x="38" y="631"/>
                  </a:lnTo>
                  <a:lnTo>
                    <a:pt x="37" y="631"/>
                  </a:lnTo>
                  <a:lnTo>
                    <a:pt x="37" y="628"/>
                  </a:lnTo>
                  <a:lnTo>
                    <a:pt x="35" y="624"/>
                  </a:lnTo>
                  <a:lnTo>
                    <a:pt x="35" y="620"/>
                  </a:lnTo>
                  <a:lnTo>
                    <a:pt x="33" y="616"/>
                  </a:lnTo>
                  <a:lnTo>
                    <a:pt x="33" y="610"/>
                  </a:lnTo>
                  <a:lnTo>
                    <a:pt x="31" y="605"/>
                  </a:lnTo>
                  <a:lnTo>
                    <a:pt x="31" y="597"/>
                  </a:lnTo>
                  <a:lnTo>
                    <a:pt x="31" y="589"/>
                  </a:lnTo>
                  <a:lnTo>
                    <a:pt x="31" y="584"/>
                  </a:lnTo>
                  <a:lnTo>
                    <a:pt x="31" y="580"/>
                  </a:lnTo>
                  <a:lnTo>
                    <a:pt x="29" y="576"/>
                  </a:lnTo>
                  <a:lnTo>
                    <a:pt x="29" y="572"/>
                  </a:lnTo>
                  <a:lnTo>
                    <a:pt x="29" y="567"/>
                  </a:lnTo>
                  <a:lnTo>
                    <a:pt x="29" y="561"/>
                  </a:lnTo>
                  <a:lnTo>
                    <a:pt x="29" y="557"/>
                  </a:lnTo>
                  <a:lnTo>
                    <a:pt x="29" y="551"/>
                  </a:lnTo>
                  <a:lnTo>
                    <a:pt x="27" y="546"/>
                  </a:lnTo>
                  <a:lnTo>
                    <a:pt x="27" y="540"/>
                  </a:lnTo>
                  <a:lnTo>
                    <a:pt x="27" y="534"/>
                  </a:lnTo>
                  <a:lnTo>
                    <a:pt x="27" y="531"/>
                  </a:lnTo>
                  <a:lnTo>
                    <a:pt x="27" y="525"/>
                  </a:lnTo>
                  <a:lnTo>
                    <a:pt x="27" y="519"/>
                  </a:lnTo>
                  <a:lnTo>
                    <a:pt x="27" y="513"/>
                  </a:lnTo>
                  <a:lnTo>
                    <a:pt x="27" y="508"/>
                  </a:lnTo>
                  <a:lnTo>
                    <a:pt x="25" y="500"/>
                  </a:lnTo>
                  <a:lnTo>
                    <a:pt x="25" y="494"/>
                  </a:lnTo>
                  <a:lnTo>
                    <a:pt x="25" y="487"/>
                  </a:lnTo>
                  <a:lnTo>
                    <a:pt x="25" y="481"/>
                  </a:lnTo>
                  <a:lnTo>
                    <a:pt x="25" y="473"/>
                  </a:lnTo>
                  <a:lnTo>
                    <a:pt x="25" y="468"/>
                  </a:lnTo>
                  <a:lnTo>
                    <a:pt x="25" y="462"/>
                  </a:lnTo>
                  <a:lnTo>
                    <a:pt x="25" y="456"/>
                  </a:lnTo>
                  <a:lnTo>
                    <a:pt x="23" y="449"/>
                  </a:lnTo>
                  <a:lnTo>
                    <a:pt x="23" y="441"/>
                  </a:lnTo>
                  <a:lnTo>
                    <a:pt x="23" y="435"/>
                  </a:lnTo>
                  <a:lnTo>
                    <a:pt x="23" y="428"/>
                  </a:lnTo>
                  <a:lnTo>
                    <a:pt x="23" y="422"/>
                  </a:lnTo>
                  <a:lnTo>
                    <a:pt x="23" y="416"/>
                  </a:lnTo>
                  <a:lnTo>
                    <a:pt x="23" y="409"/>
                  </a:lnTo>
                  <a:lnTo>
                    <a:pt x="23" y="403"/>
                  </a:lnTo>
                  <a:lnTo>
                    <a:pt x="23" y="395"/>
                  </a:lnTo>
                  <a:lnTo>
                    <a:pt x="23" y="388"/>
                  </a:lnTo>
                  <a:lnTo>
                    <a:pt x="23" y="382"/>
                  </a:lnTo>
                  <a:lnTo>
                    <a:pt x="23" y="375"/>
                  </a:lnTo>
                  <a:lnTo>
                    <a:pt x="23" y="367"/>
                  </a:lnTo>
                  <a:lnTo>
                    <a:pt x="23" y="361"/>
                  </a:lnTo>
                  <a:lnTo>
                    <a:pt x="23" y="354"/>
                  </a:lnTo>
                  <a:lnTo>
                    <a:pt x="23" y="348"/>
                  </a:lnTo>
                  <a:lnTo>
                    <a:pt x="23" y="340"/>
                  </a:lnTo>
                  <a:lnTo>
                    <a:pt x="23" y="335"/>
                  </a:lnTo>
                  <a:lnTo>
                    <a:pt x="23" y="327"/>
                  </a:lnTo>
                  <a:lnTo>
                    <a:pt x="23" y="321"/>
                  </a:lnTo>
                  <a:lnTo>
                    <a:pt x="23" y="314"/>
                  </a:lnTo>
                  <a:lnTo>
                    <a:pt x="23" y="308"/>
                  </a:lnTo>
                  <a:lnTo>
                    <a:pt x="23" y="300"/>
                  </a:lnTo>
                  <a:lnTo>
                    <a:pt x="23" y="297"/>
                  </a:lnTo>
                  <a:lnTo>
                    <a:pt x="21" y="289"/>
                  </a:lnTo>
                  <a:lnTo>
                    <a:pt x="21" y="283"/>
                  </a:lnTo>
                  <a:lnTo>
                    <a:pt x="21" y="276"/>
                  </a:lnTo>
                  <a:lnTo>
                    <a:pt x="21" y="270"/>
                  </a:lnTo>
                  <a:lnTo>
                    <a:pt x="21" y="262"/>
                  </a:lnTo>
                  <a:lnTo>
                    <a:pt x="21" y="257"/>
                  </a:lnTo>
                  <a:lnTo>
                    <a:pt x="21" y="251"/>
                  </a:lnTo>
                  <a:lnTo>
                    <a:pt x="21" y="245"/>
                  </a:lnTo>
                  <a:lnTo>
                    <a:pt x="21" y="238"/>
                  </a:lnTo>
                  <a:lnTo>
                    <a:pt x="21" y="232"/>
                  </a:lnTo>
                  <a:lnTo>
                    <a:pt x="21" y="226"/>
                  </a:lnTo>
                  <a:lnTo>
                    <a:pt x="23" y="221"/>
                  </a:lnTo>
                  <a:lnTo>
                    <a:pt x="23" y="215"/>
                  </a:lnTo>
                  <a:lnTo>
                    <a:pt x="23" y="209"/>
                  </a:lnTo>
                  <a:lnTo>
                    <a:pt x="23" y="203"/>
                  </a:lnTo>
                  <a:lnTo>
                    <a:pt x="23" y="198"/>
                  </a:lnTo>
                  <a:lnTo>
                    <a:pt x="23" y="192"/>
                  </a:lnTo>
                  <a:lnTo>
                    <a:pt x="23" y="186"/>
                  </a:lnTo>
                  <a:lnTo>
                    <a:pt x="23" y="179"/>
                  </a:lnTo>
                  <a:lnTo>
                    <a:pt x="23" y="175"/>
                  </a:lnTo>
                  <a:lnTo>
                    <a:pt x="23" y="169"/>
                  </a:lnTo>
                  <a:lnTo>
                    <a:pt x="25" y="163"/>
                  </a:lnTo>
                  <a:lnTo>
                    <a:pt x="25" y="158"/>
                  </a:lnTo>
                  <a:lnTo>
                    <a:pt x="25" y="154"/>
                  </a:lnTo>
                  <a:lnTo>
                    <a:pt x="25" y="148"/>
                  </a:lnTo>
                  <a:lnTo>
                    <a:pt x="25" y="143"/>
                  </a:lnTo>
                  <a:lnTo>
                    <a:pt x="25" y="139"/>
                  </a:lnTo>
                  <a:lnTo>
                    <a:pt x="25" y="133"/>
                  </a:lnTo>
                  <a:lnTo>
                    <a:pt x="25" y="127"/>
                  </a:lnTo>
                  <a:lnTo>
                    <a:pt x="27" y="124"/>
                  </a:lnTo>
                  <a:lnTo>
                    <a:pt x="27" y="120"/>
                  </a:lnTo>
                  <a:lnTo>
                    <a:pt x="27" y="116"/>
                  </a:lnTo>
                  <a:lnTo>
                    <a:pt x="27" y="110"/>
                  </a:lnTo>
                  <a:lnTo>
                    <a:pt x="27" y="104"/>
                  </a:lnTo>
                  <a:lnTo>
                    <a:pt x="27" y="101"/>
                  </a:lnTo>
                  <a:lnTo>
                    <a:pt x="29" y="97"/>
                  </a:lnTo>
                  <a:lnTo>
                    <a:pt x="29" y="89"/>
                  </a:lnTo>
                  <a:lnTo>
                    <a:pt x="29" y="82"/>
                  </a:lnTo>
                  <a:lnTo>
                    <a:pt x="29" y="76"/>
                  </a:lnTo>
                  <a:lnTo>
                    <a:pt x="31" y="68"/>
                  </a:lnTo>
                  <a:lnTo>
                    <a:pt x="31" y="63"/>
                  </a:lnTo>
                  <a:lnTo>
                    <a:pt x="31" y="59"/>
                  </a:lnTo>
                  <a:lnTo>
                    <a:pt x="31" y="53"/>
                  </a:lnTo>
                  <a:lnTo>
                    <a:pt x="33" y="49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3" y="38"/>
                  </a:lnTo>
                  <a:lnTo>
                    <a:pt x="35" y="38"/>
                  </a:lnTo>
                  <a:lnTo>
                    <a:pt x="12" y="30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4617" y="2282"/>
              <a:ext cx="478" cy="22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31" y="20"/>
                </a:cxn>
                <a:cxn ang="0">
                  <a:pos x="58" y="20"/>
                </a:cxn>
                <a:cxn ang="0">
                  <a:pos x="86" y="19"/>
                </a:cxn>
                <a:cxn ang="0">
                  <a:pos x="120" y="19"/>
                </a:cxn>
                <a:cxn ang="0">
                  <a:pos x="158" y="19"/>
                </a:cxn>
                <a:cxn ang="0">
                  <a:pos x="198" y="19"/>
                </a:cxn>
                <a:cxn ang="0">
                  <a:pos x="238" y="17"/>
                </a:cxn>
                <a:cxn ang="0">
                  <a:pos x="280" y="17"/>
                </a:cxn>
                <a:cxn ang="0">
                  <a:pos x="320" y="17"/>
                </a:cxn>
                <a:cxn ang="0">
                  <a:pos x="356" y="17"/>
                </a:cxn>
                <a:cxn ang="0">
                  <a:pos x="390" y="17"/>
                </a:cxn>
                <a:cxn ang="0">
                  <a:pos x="419" y="17"/>
                </a:cxn>
                <a:cxn ang="0">
                  <a:pos x="442" y="17"/>
                </a:cxn>
                <a:cxn ang="0">
                  <a:pos x="461" y="17"/>
                </a:cxn>
                <a:cxn ang="0">
                  <a:pos x="474" y="19"/>
                </a:cxn>
                <a:cxn ang="0">
                  <a:pos x="495" y="19"/>
                </a:cxn>
                <a:cxn ang="0">
                  <a:pos x="524" y="17"/>
                </a:cxn>
                <a:cxn ang="0">
                  <a:pos x="556" y="17"/>
                </a:cxn>
                <a:cxn ang="0">
                  <a:pos x="594" y="15"/>
                </a:cxn>
                <a:cxn ang="0">
                  <a:pos x="634" y="13"/>
                </a:cxn>
                <a:cxn ang="0">
                  <a:pos x="676" y="11"/>
                </a:cxn>
                <a:cxn ang="0">
                  <a:pos x="719" y="9"/>
                </a:cxn>
                <a:cxn ang="0">
                  <a:pos x="761" y="7"/>
                </a:cxn>
                <a:cxn ang="0">
                  <a:pos x="803" y="5"/>
                </a:cxn>
                <a:cxn ang="0">
                  <a:pos x="841" y="3"/>
                </a:cxn>
                <a:cxn ang="0">
                  <a:pos x="875" y="3"/>
                </a:cxn>
                <a:cxn ang="0">
                  <a:pos x="904" y="1"/>
                </a:cxn>
                <a:cxn ang="0">
                  <a:pos x="927" y="0"/>
                </a:cxn>
                <a:cxn ang="0">
                  <a:pos x="950" y="0"/>
                </a:cxn>
                <a:cxn ang="0">
                  <a:pos x="950" y="20"/>
                </a:cxn>
                <a:cxn ang="0">
                  <a:pos x="927" y="20"/>
                </a:cxn>
                <a:cxn ang="0">
                  <a:pos x="904" y="22"/>
                </a:cxn>
                <a:cxn ang="0">
                  <a:pos x="875" y="24"/>
                </a:cxn>
                <a:cxn ang="0">
                  <a:pos x="841" y="26"/>
                </a:cxn>
                <a:cxn ang="0">
                  <a:pos x="803" y="26"/>
                </a:cxn>
                <a:cxn ang="0">
                  <a:pos x="763" y="28"/>
                </a:cxn>
                <a:cxn ang="0">
                  <a:pos x="721" y="30"/>
                </a:cxn>
                <a:cxn ang="0">
                  <a:pos x="678" y="32"/>
                </a:cxn>
                <a:cxn ang="0">
                  <a:pos x="634" y="32"/>
                </a:cxn>
                <a:cxn ang="0">
                  <a:pos x="594" y="34"/>
                </a:cxn>
                <a:cxn ang="0">
                  <a:pos x="554" y="36"/>
                </a:cxn>
                <a:cxn ang="0">
                  <a:pos x="518" y="36"/>
                </a:cxn>
                <a:cxn ang="0">
                  <a:pos x="485" y="38"/>
                </a:cxn>
                <a:cxn ang="0">
                  <a:pos x="459" y="38"/>
                </a:cxn>
                <a:cxn ang="0">
                  <a:pos x="436" y="38"/>
                </a:cxn>
                <a:cxn ang="0">
                  <a:pos x="411" y="38"/>
                </a:cxn>
                <a:cxn ang="0">
                  <a:pos x="381" y="38"/>
                </a:cxn>
                <a:cxn ang="0">
                  <a:pos x="349" y="38"/>
                </a:cxn>
                <a:cxn ang="0">
                  <a:pos x="312" y="38"/>
                </a:cxn>
                <a:cxn ang="0">
                  <a:pos x="276" y="38"/>
                </a:cxn>
                <a:cxn ang="0">
                  <a:pos x="238" y="38"/>
                </a:cxn>
                <a:cxn ang="0">
                  <a:pos x="200" y="39"/>
                </a:cxn>
                <a:cxn ang="0">
                  <a:pos x="164" y="39"/>
                </a:cxn>
                <a:cxn ang="0">
                  <a:pos x="130" y="39"/>
                </a:cxn>
                <a:cxn ang="0">
                  <a:pos x="96" y="41"/>
                </a:cxn>
                <a:cxn ang="0">
                  <a:pos x="67" y="41"/>
                </a:cxn>
                <a:cxn ang="0">
                  <a:pos x="42" y="43"/>
                </a:cxn>
                <a:cxn ang="0">
                  <a:pos x="21" y="43"/>
                </a:cxn>
                <a:cxn ang="0">
                  <a:pos x="4" y="43"/>
                </a:cxn>
                <a:cxn ang="0">
                  <a:pos x="0" y="20"/>
                </a:cxn>
              </a:cxnLst>
              <a:rect l="0" t="0" r="r" b="b"/>
              <a:pathLst>
                <a:path w="955" h="43">
                  <a:moveTo>
                    <a:pt x="0" y="20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10" y="20"/>
                  </a:lnTo>
                  <a:lnTo>
                    <a:pt x="18" y="20"/>
                  </a:lnTo>
                  <a:lnTo>
                    <a:pt x="21" y="20"/>
                  </a:lnTo>
                  <a:lnTo>
                    <a:pt x="27" y="20"/>
                  </a:lnTo>
                  <a:lnTo>
                    <a:pt x="31" y="20"/>
                  </a:lnTo>
                  <a:lnTo>
                    <a:pt x="39" y="20"/>
                  </a:lnTo>
                  <a:lnTo>
                    <a:pt x="44" y="20"/>
                  </a:lnTo>
                  <a:lnTo>
                    <a:pt x="50" y="20"/>
                  </a:lnTo>
                  <a:lnTo>
                    <a:pt x="58" y="20"/>
                  </a:lnTo>
                  <a:lnTo>
                    <a:pt x="65" y="20"/>
                  </a:lnTo>
                  <a:lnTo>
                    <a:pt x="71" y="19"/>
                  </a:lnTo>
                  <a:lnTo>
                    <a:pt x="78" y="19"/>
                  </a:lnTo>
                  <a:lnTo>
                    <a:pt x="86" y="19"/>
                  </a:lnTo>
                  <a:lnTo>
                    <a:pt x="96" y="19"/>
                  </a:lnTo>
                  <a:lnTo>
                    <a:pt x="103" y="19"/>
                  </a:lnTo>
                  <a:lnTo>
                    <a:pt x="113" y="19"/>
                  </a:lnTo>
                  <a:lnTo>
                    <a:pt x="120" y="19"/>
                  </a:lnTo>
                  <a:lnTo>
                    <a:pt x="130" y="19"/>
                  </a:lnTo>
                  <a:lnTo>
                    <a:pt x="139" y="19"/>
                  </a:lnTo>
                  <a:lnTo>
                    <a:pt x="149" y="19"/>
                  </a:lnTo>
                  <a:lnTo>
                    <a:pt x="158" y="19"/>
                  </a:lnTo>
                  <a:lnTo>
                    <a:pt x="168" y="19"/>
                  </a:lnTo>
                  <a:lnTo>
                    <a:pt x="177" y="19"/>
                  </a:lnTo>
                  <a:lnTo>
                    <a:pt x="189" y="19"/>
                  </a:lnTo>
                  <a:lnTo>
                    <a:pt x="198" y="19"/>
                  </a:lnTo>
                  <a:lnTo>
                    <a:pt x="210" y="19"/>
                  </a:lnTo>
                  <a:lnTo>
                    <a:pt x="219" y="17"/>
                  </a:lnTo>
                  <a:lnTo>
                    <a:pt x="229" y="17"/>
                  </a:lnTo>
                  <a:lnTo>
                    <a:pt x="238" y="17"/>
                  </a:lnTo>
                  <a:lnTo>
                    <a:pt x="250" y="17"/>
                  </a:lnTo>
                  <a:lnTo>
                    <a:pt x="259" y="17"/>
                  </a:lnTo>
                  <a:lnTo>
                    <a:pt x="269" y="17"/>
                  </a:lnTo>
                  <a:lnTo>
                    <a:pt x="280" y="17"/>
                  </a:lnTo>
                  <a:lnTo>
                    <a:pt x="290" y="17"/>
                  </a:lnTo>
                  <a:lnTo>
                    <a:pt x="299" y="17"/>
                  </a:lnTo>
                  <a:lnTo>
                    <a:pt x="309" y="17"/>
                  </a:lnTo>
                  <a:lnTo>
                    <a:pt x="320" y="17"/>
                  </a:lnTo>
                  <a:lnTo>
                    <a:pt x="330" y="17"/>
                  </a:lnTo>
                  <a:lnTo>
                    <a:pt x="337" y="17"/>
                  </a:lnTo>
                  <a:lnTo>
                    <a:pt x="347" y="17"/>
                  </a:lnTo>
                  <a:lnTo>
                    <a:pt x="356" y="17"/>
                  </a:lnTo>
                  <a:lnTo>
                    <a:pt x="366" y="17"/>
                  </a:lnTo>
                  <a:lnTo>
                    <a:pt x="373" y="17"/>
                  </a:lnTo>
                  <a:lnTo>
                    <a:pt x="383" y="17"/>
                  </a:lnTo>
                  <a:lnTo>
                    <a:pt x="390" y="17"/>
                  </a:lnTo>
                  <a:lnTo>
                    <a:pt x="398" y="17"/>
                  </a:lnTo>
                  <a:lnTo>
                    <a:pt x="406" y="17"/>
                  </a:lnTo>
                  <a:lnTo>
                    <a:pt x="411" y="17"/>
                  </a:lnTo>
                  <a:lnTo>
                    <a:pt x="419" y="17"/>
                  </a:lnTo>
                  <a:lnTo>
                    <a:pt x="427" y="17"/>
                  </a:lnTo>
                  <a:lnTo>
                    <a:pt x="432" y="17"/>
                  </a:lnTo>
                  <a:lnTo>
                    <a:pt x="438" y="17"/>
                  </a:lnTo>
                  <a:lnTo>
                    <a:pt x="442" y="17"/>
                  </a:lnTo>
                  <a:lnTo>
                    <a:pt x="447" y="17"/>
                  </a:lnTo>
                  <a:lnTo>
                    <a:pt x="451" y="17"/>
                  </a:lnTo>
                  <a:lnTo>
                    <a:pt x="457" y="17"/>
                  </a:lnTo>
                  <a:lnTo>
                    <a:pt x="461" y="17"/>
                  </a:lnTo>
                  <a:lnTo>
                    <a:pt x="465" y="19"/>
                  </a:lnTo>
                  <a:lnTo>
                    <a:pt x="466" y="19"/>
                  </a:lnTo>
                  <a:lnTo>
                    <a:pt x="470" y="19"/>
                  </a:lnTo>
                  <a:lnTo>
                    <a:pt x="474" y="19"/>
                  </a:lnTo>
                  <a:lnTo>
                    <a:pt x="480" y="19"/>
                  </a:lnTo>
                  <a:lnTo>
                    <a:pt x="484" y="19"/>
                  </a:lnTo>
                  <a:lnTo>
                    <a:pt x="489" y="19"/>
                  </a:lnTo>
                  <a:lnTo>
                    <a:pt x="495" y="19"/>
                  </a:lnTo>
                  <a:lnTo>
                    <a:pt x="503" y="19"/>
                  </a:lnTo>
                  <a:lnTo>
                    <a:pt x="508" y="17"/>
                  </a:lnTo>
                  <a:lnTo>
                    <a:pt x="516" y="17"/>
                  </a:lnTo>
                  <a:lnTo>
                    <a:pt x="524" y="17"/>
                  </a:lnTo>
                  <a:lnTo>
                    <a:pt x="531" y="17"/>
                  </a:lnTo>
                  <a:lnTo>
                    <a:pt x="539" y="17"/>
                  </a:lnTo>
                  <a:lnTo>
                    <a:pt x="548" y="17"/>
                  </a:lnTo>
                  <a:lnTo>
                    <a:pt x="556" y="17"/>
                  </a:lnTo>
                  <a:lnTo>
                    <a:pt x="565" y="17"/>
                  </a:lnTo>
                  <a:lnTo>
                    <a:pt x="575" y="15"/>
                  </a:lnTo>
                  <a:lnTo>
                    <a:pt x="584" y="15"/>
                  </a:lnTo>
                  <a:lnTo>
                    <a:pt x="594" y="15"/>
                  </a:lnTo>
                  <a:lnTo>
                    <a:pt x="603" y="15"/>
                  </a:lnTo>
                  <a:lnTo>
                    <a:pt x="613" y="15"/>
                  </a:lnTo>
                  <a:lnTo>
                    <a:pt x="622" y="13"/>
                  </a:lnTo>
                  <a:lnTo>
                    <a:pt x="634" y="13"/>
                  </a:lnTo>
                  <a:lnTo>
                    <a:pt x="645" y="13"/>
                  </a:lnTo>
                  <a:lnTo>
                    <a:pt x="655" y="13"/>
                  </a:lnTo>
                  <a:lnTo>
                    <a:pt x="666" y="11"/>
                  </a:lnTo>
                  <a:lnTo>
                    <a:pt x="676" y="11"/>
                  </a:lnTo>
                  <a:lnTo>
                    <a:pt x="687" y="11"/>
                  </a:lnTo>
                  <a:lnTo>
                    <a:pt x="697" y="11"/>
                  </a:lnTo>
                  <a:lnTo>
                    <a:pt x="708" y="9"/>
                  </a:lnTo>
                  <a:lnTo>
                    <a:pt x="719" y="9"/>
                  </a:lnTo>
                  <a:lnTo>
                    <a:pt x="731" y="9"/>
                  </a:lnTo>
                  <a:lnTo>
                    <a:pt x="740" y="9"/>
                  </a:lnTo>
                  <a:lnTo>
                    <a:pt x="752" y="9"/>
                  </a:lnTo>
                  <a:lnTo>
                    <a:pt x="761" y="7"/>
                  </a:lnTo>
                  <a:lnTo>
                    <a:pt x="773" y="7"/>
                  </a:lnTo>
                  <a:lnTo>
                    <a:pt x="782" y="7"/>
                  </a:lnTo>
                  <a:lnTo>
                    <a:pt x="794" y="7"/>
                  </a:lnTo>
                  <a:lnTo>
                    <a:pt x="803" y="5"/>
                  </a:lnTo>
                  <a:lnTo>
                    <a:pt x="813" y="5"/>
                  </a:lnTo>
                  <a:lnTo>
                    <a:pt x="822" y="5"/>
                  </a:lnTo>
                  <a:lnTo>
                    <a:pt x="832" y="3"/>
                  </a:lnTo>
                  <a:lnTo>
                    <a:pt x="841" y="3"/>
                  </a:lnTo>
                  <a:lnTo>
                    <a:pt x="851" y="3"/>
                  </a:lnTo>
                  <a:lnTo>
                    <a:pt x="858" y="3"/>
                  </a:lnTo>
                  <a:lnTo>
                    <a:pt x="868" y="3"/>
                  </a:lnTo>
                  <a:lnTo>
                    <a:pt x="875" y="3"/>
                  </a:lnTo>
                  <a:lnTo>
                    <a:pt x="885" y="3"/>
                  </a:lnTo>
                  <a:lnTo>
                    <a:pt x="891" y="1"/>
                  </a:lnTo>
                  <a:lnTo>
                    <a:pt x="898" y="1"/>
                  </a:lnTo>
                  <a:lnTo>
                    <a:pt x="904" y="1"/>
                  </a:lnTo>
                  <a:lnTo>
                    <a:pt x="912" y="1"/>
                  </a:lnTo>
                  <a:lnTo>
                    <a:pt x="917" y="0"/>
                  </a:lnTo>
                  <a:lnTo>
                    <a:pt x="923" y="0"/>
                  </a:lnTo>
                  <a:lnTo>
                    <a:pt x="927" y="0"/>
                  </a:lnTo>
                  <a:lnTo>
                    <a:pt x="932" y="0"/>
                  </a:lnTo>
                  <a:lnTo>
                    <a:pt x="940" y="0"/>
                  </a:lnTo>
                  <a:lnTo>
                    <a:pt x="946" y="0"/>
                  </a:lnTo>
                  <a:lnTo>
                    <a:pt x="950" y="0"/>
                  </a:lnTo>
                  <a:lnTo>
                    <a:pt x="951" y="0"/>
                  </a:lnTo>
                  <a:lnTo>
                    <a:pt x="955" y="20"/>
                  </a:lnTo>
                  <a:lnTo>
                    <a:pt x="953" y="20"/>
                  </a:lnTo>
                  <a:lnTo>
                    <a:pt x="950" y="20"/>
                  </a:lnTo>
                  <a:lnTo>
                    <a:pt x="944" y="20"/>
                  </a:lnTo>
                  <a:lnTo>
                    <a:pt x="936" y="20"/>
                  </a:lnTo>
                  <a:lnTo>
                    <a:pt x="932" y="20"/>
                  </a:lnTo>
                  <a:lnTo>
                    <a:pt x="927" y="20"/>
                  </a:lnTo>
                  <a:lnTo>
                    <a:pt x="921" y="20"/>
                  </a:lnTo>
                  <a:lnTo>
                    <a:pt x="917" y="22"/>
                  </a:lnTo>
                  <a:lnTo>
                    <a:pt x="910" y="22"/>
                  </a:lnTo>
                  <a:lnTo>
                    <a:pt x="904" y="22"/>
                  </a:lnTo>
                  <a:lnTo>
                    <a:pt x="896" y="22"/>
                  </a:lnTo>
                  <a:lnTo>
                    <a:pt x="891" y="24"/>
                  </a:lnTo>
                  <a:lnTo>
                    <a:pt x="883" y="24"/>
                  </a:lnTo>
                  <a:lnTo>
                    <a:pt x="875" y="24"/>
                  </a:lnTo>
                  <a:lnTo>
                    <a:pt x="868" y="24"/>
                  </a:lnTo>
                  <a:lnTo>
                    <a:pt x="858" y="24"/>
                  </a:lnTo>
                  <a:lnTo>
                    <a:pt x="851" y="24"/>
                  </a:lnTo>
                  <a:lnTo>
                    <a:pt x="841" y="26"/>
                  </a:lnTo>
                  <a:lnTo>
                    <a:pt x="832" y="26"/>
                  </a:lnTo>
                  <a:lnTo>
                    <a:pt x="822" y="26"/>
                  </a:lnTo>
                  <a:lnTo>
                    <a:pt x="813" y="26"/>
                  </a:lnTo>
                  <a:lnTo>
                    <a:pt x="803" y="26"/>
                  </a:lnTo>
                  <a:lnTo>
                    <a:pt x="794" y="26"/>
                  </a:lnTo>
                  <a:lnTo>
                    <a:pt x="784" y="26"/>
                  </a:lnTo>
                  <a:lnTo>
                    <a:pt x="773" y="26"/>
                  </a:lnTo>
                  <a:lnTo>
                    <a:pt x="763" y="28"/>
                  </a:lnTo>
                  <a:lnTo>
                    <a:pt x="754" y="28"/>
                  </a:lnTo>
                  <a:lnTo>
                    <a:pt x="742" y="30"/>
                  </a:lnTo>
                  <a:lnTo>
                    <a:pt x="731" y="30"/>
                  </a:lnTo>
                  <a:lnTo>
                    <a:pt x="721" y="30"/>
                  </a:lnTo>
                  <a:lnTo>
                    <a:pt x="710" y="30"/>
                  </a:lnTo>
                  <a:lnTo>
                    <a:pt x="700" y="30"/>
                  </a:lnTo>
                  <a:lnTo>
                    <a:pt x="689" y="30"/>
                  </a:lnTo>
                  <a:lnTo>
                    <a:pt x="678" y="32"/>
                  </a:lnTo>
                  <a:lnTo>
                    <a:pt x="666" y="32"/>
                  </a:lnTo>
                  <a:lnTo>
                    <a:pt x="657" y="32"/>
                  </a:lnTo>
                  <a:lnTo>
                    <a:pt x="645" y="32"/>
                  </a:lnTo>
                  <a:lnTo>
                    <a:pt x="634" y="32"/>
                  </a:lnTo>
                  <a:lnTo>
                    <a:pt x="624" y="32"/>
                  </a:lnTo>
                  <a:lnTo>
                    <a:pt x="613" y="34"/>
                  </a:lnTo>
                  <a:lnTo>
                    <a:pt x="603" y="34"/>
                  </a:lnTo>
                  <a:lnTo>
                    <a:pt x="594" y="34"/>
                  </a:lnTo>
                  <a:lnTo>
                    <a:pt x="582" y="34"/>
                  </a:lnTo>
                  <a:lnTo>
                    <a:pt x="573" y="36"/>
                  </a:lnTo>
                  <a:lnTo>
                    <a:pt x="563" y="36"/>
                  </a:lnTo>
                  <a:lnTo>
                    <a:pt x="554" y="36"/>
                  </a:lnTo>
                  <a:lnTo>
                    <a:pt x="543" y="36"/>
                  </a:lnTo>
                  <a:lnTo>
                    <a:pt x="535" y="36"/>
                  </a:lnTo>
                  <a:lnTo>
                    <a:pt x="525" y="36"/>
                  </a:lnTo>
                  <a:lnTo>
                    <a:pt x="518" y="36"/>
                  </a:lnTo>
                  <a:lnTo>
                    <a:pt x="508" y="36"/>
                  </a:lnTo>
                  <a:lnTo>
                    <a:pt x="501" y="38"/>
                  </a:lnTo>
                  <a:lnTo>
                    <a:pt x="493" y="38"/>
                  </a:lnTo>
                  <a:lnTo>
                    <a:pt x="485" y="38"/>
                  </a:lnTo>
                  <a:lnTo>
                    <a:pt x="478" y="38"/>
                  </a:lnTo>
                  <a:lnTo>
                    <a:pt x="472" y="38"/>
                  </a:lnTo>
                  <a:lnTo>
                    <a:pt x="465" y="38"/>
                  </a:lnTo>
                  <a:lnTo>
                    <a:pt x="459" y="38"/>
                  </a:lnTo>
                  <a:lnTo>
                    <a:pt x="453" y="38"/>
                  </a:lnTo>
                  <a:lnTo>
                    <a:pt x="447" y="38"/>
                  </a:lnTo>
                  <a:lnTo>
                    <a:pt x="442" y="38"/>
                  </a:lnTo>
                  <a:lnTo>
                    <a:pt x="436" y="38"/>
                  </a:lnTo>
                  <a:lnTo>
                    <a:pt x="430" y="38"/>
                  </a:lnTo>
                  <a:lnTo>
                    <a:pt x="425" y="38"/>
                  </a:lnTo>
                  <a:lnTo>
                    <a:pt x="417" y="38"/>
                  </a:lnTo>
                  <a:lnTo>
                    <a:pt x="411" y="38"/>
                  </a:lnTo>
                  <a:lnTo>
                    <a:pt x="404" y="38"/>
                  </a:lnTo>
                  <a:lnTo>
                    <a:pt x="396" y="38"/>
                  </a:lnTo>
                  <a:lnTo>
                    <a:pt x="388" y="38"/>
                  </a:lnTo>
                  <a:lnTo>
                    <a:pt x="381" y="38"/>
                  </a:lnTo>
                  <a:lnTo>
                    <a:pt x="371" y="38"/>
                  </a:lnTo>
                  <a:lnTo>
                    <a:pt x="366" y="38"/>
                  </a:lnTo>
                  <a:lnTo>
                    <a:pt x="356" y="38"/>
                  </a:lnTo>
                  <a:lnTo>
                    <a:pt x="349" y="38"/>
                  </a:lnTo>
                  <a:lnTo>
                    <a:pt x="339" y="38"/>
                  </a:lnTo>
                  <a:lnTo>
                    <a:pt x="331" y="38"/>
                  </a:lnTo>
                  <a:lnTo>
                    <a:pt x="322" y="38"/>
                  </a:lnTo>
                  <a:lnTo>
                    <a:pt x="312" y="38"/>
                  </a:lnTo>
                  <a:lnTo>
                    <a:pt x="303" y="38"/>
                  </a:lnTo>
                  <a:lnTo>
                    <a:pt x="295" y="38"/>
                  </a:lnTo>
                  <a:lnTo>
                    <a:pt x="284" y="38"/>
                  </a:lnTo>
                  <a:lnTo>
                    <a:pt x="276" y="38"/>
                  </a:lnTo>
                  <a:lnTo>
                    <a:pt x="267" y="38"/>
                  </a:lnTo>
                  <a:lnTo>
                    <a:pt x="257" y="38"/>
                  </a:lnTo>
                  <a:lnTo>
                    <a:pt x="248" y="38"/>
                  </a:lnTo>
                  <a:lnTo>
                    <a:pt x="238" y="38"/>
                  </a:lnTo>
                  <a:lnTo>
                    <a:pt x="229" y="38"/>
                  </a:lnTo>
                  <a:lnTo>
                    <a:pt x="219" y="39"/>
                  </a:lnTo>
                  <a:lnTo>
                    <a:pt x="210" y="39"/>
                  </a:lnTo>
                  <a:lnTo>
                    <a:pt x="200" y="39"/>
                  </a:lnTo>
                  <a:lnTo>
                    <a:pt x="193" y="39"/>
                  </a:lnTo>
                  <a:lnTo>
                    <a:pt x="183" y="39"/>
                  </a:lnTo>
                  <a:lnTo>
                    <a:pt x="174" y="39"/>
                  </a:lnTo>
                  <a:lnTo>
                    <a:pt x="164" y="39"/>
                  </a:lnTo>
                  <a:lnTo>
                    <a:pt x="155" y="39"/>
                  </a:lnTo>
                  <a:lnTo>
                    <a:pt x="147" y="39"/>
                  </a:lnTo>
                  <a:lnTo>
                    <a:pt x="137" y="39"/>
                  </a:lnTo>
                  <a:lnTo>
                    <a:pt x="130" y="39"/>
                  </a:lnTo>
                  <a:lnTo>
                    <a:pt x="120" y="39"/>
                  </a:lnTo>
                  <a:lnTo>
                    <a:pt x="113" y="41"/>
                  </a:lnTo>
                  <a:lnTo>
                    <a:pt x="103" y="41"/>
                  </a:lnTo>
                  <a:lnTo>
                    <a:pt x="96" y="41"/>
                  </a:lnTo>
                  <a:lnTo>
                    <a:pt x="88" y="41"/>
                  </a:lnTo>
                  <a:lnTo>
                    <a:pt x="80" y="41"/>
                  </a:lnTo>
                  <a:lnTo>
                    <a:pt x="73" y="41"/>
                  </a:lnTo>
                  <a:lnTo>
                    <a:pt x="67" y="41"/>
                  </a:lnTo>
                  <a:lnTo>
                    <a:pt x="61" y="41"/>
                  </a:lnTo>
                  <a:lnTo>
                    <a:pt x="56" y="43"/>
                  </a:lnTo>
                  <a:lnTo>
                    <a:pt x="48" y="43"/>
                  </a:lnTo>
                  <a:lnTo>
                    <a:pt x="42" y="43"/>
                  </a:lnTo>
                  <a:lnTo>
                    <a:pt x="37" y="43"/>
                  </a:lnTo>
                  <a:lnTo>
                    <a:pt x="33" y="43"/>
                  </a:lnTo>
                  <a:lnTo>
                    <a:pt x="27" y="43"/>
                  </a:lnTo>
                  <a:lnTo>
                    <a:pt x="21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8" y="43"/>
                  </a:lnTo>
                  <a:lnTo>
                    <a:pt x="4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4612" y="2283"/>
              <a:ext cx="488" cy="108"/>
            </a:xfrm>
            <a:custGeom>
              <a:avLst/>
              <a:gdLst/>
              <a:ahLst/>
              <a:cxnLst>
                <a:cxn ang="0">
                  <a:pos x="10" y="37"/>
                </a:cxn>
                <a:cxn ang="0">
                  <a:pos x="6" y="67"/>
                </a:cxn>
                <a:cxn ang="0">
                  <a:pos x="4" y="109"/>
                </a:cxn>
                <a:cxn ang="0">
                  <a:pos x="0" y="151"/>
                </a:cxn>
                <a:cxn ang="0">
                  <a:pos x="0" y="187"/>
                </a:cxn>
                <a:cxn ang="0">
                  <a:pos x="4" y="208"/>
                </a:cxn>
                <a:cxn ang="0">
                  <a:pos x="17" y="213"/>
                </a:cxn>
                <a:cxn ang="0">
                  <a:pos x="59" y="215"/>
                </a:cxn>
                <a:cxn ang="0">
                  <a:pos x="126" y="213"/>
                </a:cxn>
                <a:cxn ang="0">
                  <a:pos x="209" y="212"/>
                </a:cxn>
                <a:cxn ang="0">
                  <a:pos x="308" y="208"/>
                </a:cxn>
                <a:cxn ang="0">
                  <a:pos x="417" y="200"/>
                </a:cxn>
                <a:cxn ang="0">
                  <a:pos x="527" y="194"/>
                </a:cxn>
                <a:cxn ang="0">
                  <a:pos x="633" y="187"/>
                </a:cxn>
                <a:cxn ang="0">
                  <a:pos x="736" y="179"/>
                </a:cxn>
                <a:cxn ang="0">
                  <a:pos x="826" y="172"/>
                </a:cxn>
                <a:cxn ang="0">
                  <a:pos x="898" y="164"/>
                </a:cxn>
                <a:cxn ang="0">
                  <a:pos x="947" y="154"/>
                </a:cxn>
                <a:cxn ang="0">
                  <a:pos x="970" y="149"/>
                </a:cxn>
                <a:cxn ang="0">
                  <a:pos x="976" y="128"/>
                </a:cxn>
                <a:cxn ang="0">
                  <a:pos x="978" y="99"/>
                </a:cxn>
                <a:cxn ang="0">
                  <a:pos x="976" y="69"/>
                </a:cxn>
                <a:cxn ang="0">
                  <a:pos x="972" y="38"/>
                </a:cxn>
                <a:cxn ang="0">
                  <a:pos x="964" y="12"/>
                </a:cxn>
                <a:cxn ang="0">
                  <a:pos x="949" y="8"/>
                </a:cxn>
                <a:cxn ang="0">
                  <a:pos x="953" y="33"/>
                </a:cxn>
                <a:cxn ang="0">
                  <a:pos x="955" y="59"/>
                </a:cxn>
                <a:cxn ang="0">
                  <a:pos x="959" y="86"/>
                </a:cxn>
                <a:cxn ang="0">
                  <a:pos x="959" y="115"/>
                </a:cxn>
                <a:cxn ang="0">
                  <a:pos x="947" y="135"/>
                </a:cxn>
                <a:cxn ang="0">
                  <a:pos x="917" y="139"/>
                </a:cxn>
                <a:cxn ang="0">
                  <a:pos x="884" y="145"/>
                </a:cxn>
                <a:cxn ang="0">
                  <a:pos x="841" y="149"/>
                </a:cxn>
                <a:cxn ang="0">
                  <a:pos x="793" y="153"/>
                </a:cxn>
                <a:cxn ang="0">
                  <a:pos x="738" y="158"/>
                </a:cxn>
                <a:cxn ang="0">
                  <a:pos x="679" y="164"/>
                </a:cxn>
                <a:cxn ang="0">
                  <a:pos x="616" y="168"/>
                </a:cxn>
                <a:cxn ang="0">
                  <a:pos x="554" y="172"/>
                </a:cxn>
                <a:cxn ang="0">
                  <a:pos x="489" y="175"/>
                </a:cxn>
                <a:cxn ang="0">
                  <a:pos x="428" y="181"/>
                </a:cxn>
                <a:cxn ang="0">
                  <a:pos x="369" y="183"/>
                </a:cxn>
                <a:cxn ang="0">
                  <a:pos x="316" y="187"/>
                </a:cxn>
                <a:cxn ang="0">
                  <a:pos x="266" y="191"/>
                </a:cxn>
                <a:cxn ang="0">
                  <a:pos x="225" y="193"/>
                </a:cxn>
                <a:cxn ang="0">
                  <a:pos x="185" y="194"/>
                </a:cxn>
                <a:cxn ang="0">
                  <a:pos x="150" y="194"/>
                </a:cxn>
                <a:cxn ang="0">
                  <a:pos x="120" y="194"/>
                </a:cxn>
                <a:cxn ang="0">
                  <a:pos x="95" y="196"/>
                </a:cxn>
                <a:cxn ang="0">
                  <a:pos x="69" y="194"/>
                </a:cxn>
                <a:cxn ang="0">
                  <a:pos x="38" y="193"/>
                </a:cxn>
                <a:cxn ang="0">
                  <a:pos x="19" y="189"/>
                </a:cxn>
                <a:cxn ang="0">
                  <a:pos x="17" y="170"/>
                </a:cxn>
                <a:cxn ang="0">
                  <a:pos x="19" y="141"/>
                </a:cxn>
                <a:cxn ang="0">
                  <a:pos x="23" y="105"/>
                </a:cxn>
                <a:cxn ang="0">
                  <a:pos x="25" y="69"/>
                </a:cxn>
                <a:cxn ang="0">
                  <a:pos x="27" y="42"/>
                </a:cxn>
                <a:cxn ang="0">
                  <a:pos x="11" y="21"/>
                </a:cxn>
              </a:cxnLst>
              <a:rect l="0" t="0" r="r" b="b"/>
              <a:pathLst>
                <a:path w="978" h="215">
                  <a:moveTo>
                    <a:pt x="11" y="21"/>
                  </a:moveTo>
                  <a:lnTo>
                    <a:pt x="11" y="23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10" y="37"/>
                  </a:lnTo>
                  <a:lnTo>
                    <a:pt x="10" y="42"/>
                  </a:lnTo>
                  <a:lnTo>
                    <a:pt x="10" y="48"/>
                  </a:lnTo>
                  <a:lnTo>
                    <a:pt x="8" y="54"/>
                  </a:lnTo>
                  <a:lnTo>
                    <a:pt x="6" y="59"/>
                  </a:lnTo>
                  <a:lnTo>
                    <a:pt x="6" y="67"/>
                  </a:lnTo>
                  <a:lnTo>
                    <a:pt x="6" y="77"/>
                  </a:lnTo>
                  <a:lnTo>
                    <a:pt x="4" y="82"/>
                  </a:lnTo>
                  <a:lnTo>
                    <a:pt x="4" y="92"/>
                  </a:lnTo>
                  <a:lnTo>
                    <a:pt x="4" y="99"/>
                  </a:lnTo>
                  <a:lnTo>
                    <a:pt x="4" y="109"/>
                  </a:lnTo>
                  <a:lnTo>
                    <a:pt x="2" y="116"/>
                  </a:lnTo>
                  <a:lnTo>
                    <a:pt x="2" y="126"/>
                  </a:lnTo>
                  <a:lnTo>
                    <a:pt x="0" y="134"/>
                  </a:lnTo>
                  <a:lnTo>
                    <a:pt x="0" y="143"/>
                  </a:lnTo>
                  <a:lnTo>
                    <a:pt x="0" y="151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0" y="174"/>
                  </a:lnTo>
                  <a:lnTo>
                    <a:pt x="0" y="179"/>
                  </a:lnTo>
                  <a:lnTo>
                    <a:pt x="0" y="187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2" y="206"/>
                  </a:lnTo>
                  <a:lnTo>
                    <a:pt x="4" y="208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10" y="212"/>
                  </a:lnTo>
                  <a:lnTo>
                    <a:pt x="11" y="213"/>
                  </a:lnTo>
                  <a:lnTo>
                    <a:pt x="17" y="213"/>
                  </a:lnTo>
                  <a:lnTo>
                    <a:pt x="23" y="213"/>
                  </a:lnTo>
                  <a:lnTo>
                    <a:pt x="31" y="213"/>
                  </a:lnTo>
                  <a:lnTo>
                    <a:pt x="38" y="213"/>
                  </a:lnTo>
                  <a:lnTo>
                    <a:pt x="50" y="215"/>
                  </a:lnTo>
                  <a:lnTo>
                    <a:pt x="59" y="215"/>
                  </a:lnTo>
                  <a:lnTo>
                    <a:pt x="70" y="215"/>
                  </a:lnTo>
                  <a:lnTo>
                    <a:pt x="82" y="215"/>
                  </a:lnTo>
                  <a:lnTo>
                    <a:pt x="95" y="215"/>
                  </a:lnTo>
                  <a:lnTo>
                    <a:pt x="110" y="213"/>
                  </a:lnTo>
                  <a:lnTo>
                    <a:pt x="126" y="213"/>
                  </a:lnTo>
                  <a:lnTo>
                    <a:pt x="141" y="213"/>
                  </a:lnTo>
                  <a:lnTo>
                    <a:pt x="158" y="213"/>
                  </a:lnTo>
                  <a:lnTo>
                    <a:pt x="175" y="213"/>
                  </a:lnTo>
                  <a:lnTo>
                    <a:pt x="192" y="212"/>
                  </a:lnTo>
                  <a:lnTo>
                    <a:pt x="209" y="212"/>
                  </a:lnTo>
                  <a:lnTo>
                    <a:pt x="228" y="210"/>
                  </a:lnTo>
                  <a:lnTo>
                    <a:pt x="247" y="210"/>
                  </a:lnTo>
                  <a:lnTo>
                    <a:pt x="266" y="210"/>
                  </a:lnTo>
                  <a:lnTo>
                    <a:pt x="287" y="208"/>
                  </a:lnTo>
                  <a:lnTo>
                    <a:pt x="308" y="208"/>
                  </a:lnTo>
                  <a:lnTo>
                    <a:pt x="329" y="206"/>
                  </a:lnTo>
                  <a:lnTo>
                    <a:pt x="350" y="204"/>
                  </a:lnTo>
                  <a:lnTo>
                    <a:pt x="371" y="204"/>
                  </a:lnTo>
                  <a:lnTo>
                    <a:pt x="394" y="202"/>
                  </a:lnTo>
                  <a:lnTo>
                    <a:pt x="417" y="200"/>
                  </a:lnTo>
                  <a:lnTo>
                    <a:pt x="438" y="200"/>
                  </a:lnTo>
                  <a:lnTo>
                    <a:pt x="460" y="198"/>
                  </a:lnTo>
                  <a:lnTo>
                    <a:pt x="483" y="198"/>
                  </a:lnTo>
                  <a:lnTo>
                    <a:pt x="504" y="196"/>
                  </a:lnTo>
                  <a:lnTo>
                    <a:pt x="527" y="194"/>
                  </a:lnTo>
                  <a:lnTo>
                    <a:pt x="548" y="193"/>
                  </a:lnTo>
                  <a:lnTo>
                    <a:pt x="571" y="193"/>
                  </a:lnTo>
                  <a:lnTo>
                    <a:pt x="592" y="191"/>
                  </a:lnTo>
                  <a:lnTo>
                    <a:pt x="613" y="189"/>
                  </a:lnTo>
                  <a:lnTo>
                    <a:pt x="633" y="187"/>
                  </a:lnTo>
                  <a:lnTo>
                    <a:pt x="656" y="187"/>
                  </a:lnTo>
                  <a:lnTo>
                    <a:pt x="677" y="183"/>
                  </a:lnTo>
                  <a:lnTo>
                    <a:pt x="696" y="183"/>
                  </a:lnTo>
                  <a:lnTo>
                    <a:pt x="717" y="181"/>
                  </a:lnTo>
                  <a:lnTo>
                    <a:pt x="736" y="179"/>
                  </a:lnTo>
                  <a:lnTo>
                    <a:pt x="755" y="177"/>
                  </a:lnTo>
                  <a:lnTo>
                    <a:pt x="774" y="175"/>
                  </a:lnTo>
                  <a:lnTo>
                    <a:pt x="791" y="175"/>
                  </a:lnTo>
                  <a:lnTo>
                    <a:pt x="810" y="174"/>
                  </a:lnTo>
                  <a:lnTo>
                    <a:pt x="826" y="172"/>
                  </a:lnTo>
                  <a:lnTo>
                    <a:pt x="841" y="170"/>
                  </a:lnTo>
                  <a:lnTo>
                    <a:pt x="856" y="168"/>
                  </a:lnTo>
                  <a:lnTo>
                    <a:pt x="871" y="166"/>
                  </a:lnTo>
                  <a:lnTo>
                    <a:pt x="884" y="164"/>
                  </a:lnTo>
                  <a:lnTo>
                    <a:pt x="898" y="164"/>
                  </a:lnTo>
                  <a:lnTo>
                    <a:pt x="909" y="162"/>
                  </a:lnTo>
                  <a:lnTo>
                    <a:pt x="921" y="160"/>
                  </a:lnTo>
                  <a:lnTo>
                    <a:pt x="930" y="158"/>
                  </a:lnTo>
                  <a:lnTo>
                    <a:pt x="940" y="156"/>
                  </a:lnTo>
                  <a:lnTo>
                    <a:pt x="947" y="154"/>
                  </a:lnTo>
                  <a:lnTo>
                    <a:pt x="955" y="154"/>
                  </a:lnTo>
                  <a:lnTo>
                    <a:pt x="959" y="153"/>
                  </a:lnTo>
                  <a:lnTo>
                    <a:pt x="964" y="153"/>
                  </a:lnTo>
                  <a:lnTo>
                    <a:pt x="966" y="151"/>
                  </a:lnTo>
                  <a:lnTo>
                    <a:pt x="970" y="149"/>
                  </a:lnTo>
                  <a:lnTo>
                    <a:pt x="972" y="145"/>
                  </a:lnTo>
                  <a:lnTo>
                    <a:pt x="972" y="141"/>
                  </a:lnTo>
                  <a:lnTo>
                    <a:pt x="974" y="137"/>
                  </a:lnTo>
                  <a:lnTo>
                    <a:pt x="976" y="134"/>
                  </a:lnTo>
                  <a:lnTo>
                    <a:pt x="976" y="128"/>
                  </a:lnTo>
                  <a:lnTo>
                    <a:pt x="976" y="124"/>
                  </a:lnTo>
                  <a:lnTo>
                    <a:pt x="978" y="118"/>
                  </a:lnTo>
                  <a:lnTo>
                    <a:pt x="978" y="113"/>
                  </a:lnTo>
                  <a:lnTo>
                    <a:pt x="978" y="107"/>
                  </a:lnTo>
                  <a:lnTo>
                    <a:pt x="978" y="99"/>
                  </a:lnTo>
                  <a:lnTo>
                    <a:pt x="978" y="94"/>
                  </a:lnTo>
                  <a:lnTo>
                    <a:pt x="978" y="88"/>
                  </a:lnTo>
                  <a:lnTo>
                    <a:pt x="976" y="82"/>
                  </a:lnTo>
                  <a:lnTo>
                    <a:pt x="976" y="77"/>
                  </a:lnTo>
                  <a:lnTo>
                    <a:pt x="976" y="69"/>
                  </a:lnTo>
                  <a:lnTo>
                    <a:pt x="976" y="63"/>
                  </a:lnTo>
                  <a:lnTo>
                    <a:pt x="974" y="56"/>
                  </a:lnTo>
                  <a:lnTo>
                    <a:pt x="972" y="50"/>
                  </a:lnTo>
                  <a:lnTo>
                    <a:pt x="972" y="44"/>
                  </a:lnTo>
                  <a:lnTo>
                    <a:pt x="972" y="38"/>
                  </a:lnTo>
                  <a:lnTo>
                    <a:pt x="970" y="33"/>
                  </a:lnTo>
                  <a:lnTo>
                    <a:pt x="968" y="29"/>
                  </a:lnTo>
                  <a:lnTo>
                    <a:pt x="966" y="23"/>
                  </a:lnTo>
                  <a:lnTo>
                    <a:pt x="966" y="19"/>
                  </a:lnTo>
                  <a:lnTo>
                    <a:pt x="964" y="12"/>
                  </a:lnTo>
                  <a:lnTo>
                    <a:pt x="964" y="6"/>
                  </a:lnTo>
                  <a:lnTo>
                    <a:pt x="962" y="2"/>
                  </a:lnTo>
                  <a:lnTo>
                    <a:pt x="962" y="0"/>
                  </a:lnTo>
                  <a:lnTo>
                    <a:pt x="949" y="8"/>
                  </a:lnTo>
                  <a:lnTo>
                    <a:pt x="949" y="8"/>
                  </a:lnTo>
                  <a:lnTo>
                    <a:pt x="949" y="12"/>
                  </a:lnTo>
                  <a:lnTo>
                    <a:pt x="951" y="16"/>
                  </a:lnTo>
                  <a:lnTo>
                    <a:pt x="953" y="25"/>
                  </a:lnTo>
                  <a:lnTo>
                    <a:pt x="953" y="27"/>
                  </a:lnTo>
                  <a:lnTo>
                    <a:pt x="953" y="33"/>
                  </a:lnTo>
                  <a:lnTo>
                    <a:pt x="953" y="37"/>
                  </a:lnTo>
                  <a:lnTo>
                    <a:pt x="955" y="42"/>
                  </a:lnTo>
                  <a:lnTo>
                    <a:pt x="955" y="48"/>
                  </a:lnTo>
                  <a:lnTo>
                    <a:pt x="955" y="54"/>
                  </a:lnTo>
                  <a:lnTo>
                    <a:pt x="955" y="59"/>
                  </a:lnTo>
                  <a:lnTo>
                    <a:pt x="957" y="65"/>
                  </a:lnTo>
                  <a:lnTo>
                    <a:pt x="957" y="69"/>
                  </a:lnTo>
                  <a:lnTo>
                    <a:pt x="957" y="75"/>
                  </a:lnTo>
                  <a:lnTo>
                    <a:pt x="957" y="80"/>
                  </a:lnTo>
                  <a:lnTo>
                    <a:pt x="959" y="86"/>
                  </a:lnTo>
                  <a:lnTo>
                    <a:pt x="959" y="90"/>
                  </a:lnTo>
                  <a:lnTo>
                    <a:pt x="959" y="96"/>
                  </a:lnTo>
                  <a:lnTo>
                    <a:pt x="959" y="101"/>
                  </a:lnTo>
                  <a:lnTo>
                    <a:pt x="959" y="107"/>
                  </a:lnTo>
                  <a:lnTo>
                    <a:pt x="959" y="115"/>
                  </a:lnTo>
                  <a:lnTo>
                    <a:pt x="959" y="122"/>
                  </a:lnTo>
                  <a:lnTo>
                    <a:pt x="957" y="128"/>
                  </a:lnTo>
                  <a:lnTo>
                    <a:pt x="955" y="134"/>
                  </a:lnTo>
                  <a:lnTo>
                    <a:pt x="953" y="134"/>
                  </a:lnTo>
                  <a:lnTo>
                    <a:pt x="947" y="135"/>
                  </a:lnTo>
                  <a:lnTo>
                    <a:pt x="942" y="135"/>
                  </a:lnTo>
                  <a:lnTo>
                    <a:pt x="934" y="137"/>
                  </a:lnTo>
                  <a:lnTo>
                    <a:pt x="928" y="137"/>
                  </a:lnTo>
                  <a:lnTo>
                    <a:pt x="923" y="139"/>
                  </a:lnTo>
                  <a:lnTo>
                    <a:pt x="917" y="139"/>
                  </a:lnTo>
                  <a:lnTo>
                    <a:pt x="911" y="141"/>
                  </a:lnTo>
                  <a:lnTo>
                    <a:pt x="905" y="141"/>
                  </a:lnTo>
                  <a:lnTo>
                    <a:pt x="898" y="141"/>
                  </a:lnTo>
                  <a:lnTo>
                    <a:pt x="890" y="143"/>
                  </a:lnTo>
                  <a:lnTo>
                    <a:pt x="884" y="145"/>
                  </a:lnTo>
                  <a:lnTo>
                    <a:pt x="877" y="145"/>
                  </a:lnTo>
                  <a:lnTo>
                    <a:pt x="869" y="145"/>
                  </a:lnTo>
                  <a:lnTo>
                    <a:pt x="860" y="145"/>
                  </a:lnTo>
                  <a:lnTo>
                    <a:pt x="850" y="147"/>
                  </a:lnTo>
                  <a:lnTo>
                    <a:pt x="841" y="149"/>
                  </a:lnTo>
                  <a:lnTo>
                    <a:pt x="833" y="149"/>
                  </a:lnTo>
                  <a:lnTo>
                    <a:pt x="822" y="151"/>
                  </a:lnTo>
                  <a:lnTo>
                    <a:pt x="814" y="153"/>
                  </a:lnTo>
                  <a:lnTo>
                    <a:pt x="803" y="153"/>
                  </a:lnTo>
                  <a:lnTo>
                    <a:pt x="793" y="153"/>
                  </a:lnTo>
                  <a:lnTo>
                    <a:pt x="782" y="153"/>
                  </a:lnTo>
                  <a:lnTo>
                    <a:pt x="772" y="154"/>
                  </a:lnTo>
                  <a:lnTo>
                    <a:pt x="761" y="156"/>
                  </a:lnTo>
                  <a:lnTo>
                    <a:pt x="749" y="156"/>
                  </a:lnTo>
                  <a:lnTo>
                    <a:pt x="738" y="158"/>
                  </a:lnTo>
                  <a:lnTo>
                    <a:pt x="727" y="160"/>
                  </a:lnTo>
                  <a:lnTo>
                    <a:pt x="715" y="160"/>
                  </a:lnTo>
                  <a:lnTo>
                    <a:pt x="702" y="162"/>
                  </a:lnTo>
                  <a:lnTo>
                    <a:pt x="690" y="162"/>
                  </a:lnTo>
                  <a:lnTo>
                    <a:pt x="679" y="164"/>
                  </a:lnTo>
                  <a:lnTo>
                    <a:pt x="666" y="164"/>
                  </a:lnTo>
                  <a:lnTo>
                    <a:pt x="654" y="164"/>
                  </a:lnTo>
                  <a:lnTo>
                    <a:pt x="641" y="166"/>
                  </a:lnTo>
                  <a:lnTo>
                    <a:pt x="630" y="168"/>
                  </a:lnTo>
                  <a:lnTo>
                    <a:pt x="616" y="168"/>
                  </a:lnTo>
                  <a:lnTo>
                    <a:pt x="603" y="170"/>
                  </a:lnTo>
                  <a:lnTo>
                    <a:pt x="592" y="170"/>
                  </a:lnTo>
                  <a:lnTo>
                    <a:pt x="578" y="170"/>
                  </a:lnTo>
                  <a:lnTo>
                    <a:pt x="565" y="172"/>
                  </a:lnTo>
                  <a:lnTo>
                    <a:pt x="554" y="172"/>
                  </a:lnTo>
                  <a:lnTo>
                    <a:pt x="540" y="174"/>
                  </a:lnTo>
                  <a:lnTo>
                    <a:pt x="529" y="175"/>
                  </a:lnTo>
                  <a:lnTo>
                    <a:pt x="516" y="175"/>
                  </a:lnTo>
                  <a:lnTo>
                    <a:pt x="502" y="175"/>
                  </a:lnTo>
                  <a:lnTo>
                    <a:pt x="489" y="175"/>
                  </a:lnTo>
                  <a:lnTo>
                    <a:pt x="477" y="177"/>
                  </a:lnTo>
                  <a:lnTo>
                    <a:pt x="464" y="177"/>
                  </a:lnTo>
                  <a:lnTo>
                    <a:pt x="453" y="179"/>
                  </a:lnTo>
                  <a:lnTo>
                    <a:pt x="439" y="179"/>
                  </a:lnTo>
                  <a:lnTo>
                    <a:pt x="428" y="181"/>
                  </a:lnTo>
                  <a:lnTo>
                    <a:pt x="417" y="181"/>
                  </a:lnTo>
                  <a:lnTo>
                    <a:pt x="405" y="181"/>
                  </a:lnTo>
                  <a:lnTo>
                    <a:pt x="394" y="181"/>
                  </a:lnTo>
                  <a:lnTo>
                    <a:pt x="380" y="183"/>
                  </a:lnTo>
                  <a:lnTo>
                    <a:pt x="369" y="183"/>
                  </a:lnTo>
                  <a:lnTo>
                    <a:pt x="360" y="185"/>
                  </a:lnTo>
                  <a:lnTo>
                    <a:pt x="348" y="185"/>
                  </a:lnTo>
                  <a:lnTo>
                    <a:pt x="339" y="187"/>
                  </a:lnTo>
                  <a:lnTo>
                    <a:pt x="327" y="187"/>
                  </a:lnTo>
                  <a:lnTo>
                    <a:pt x="316" y="187"/>
                  </a:lnTo>
                  <a:lnTo>
                    <a:pt x="306" y="187"/>
                  </a:lnTo>
                  <a:lnTo>
                    <a:pt x="297" y="189"/>
                  </a:lnTo>
                  <a:lnTo>
                    <a:pt x="287" y="189"/>
                  </a:lnTo>
                  <a:lnTo>
                    <a:pt x="278" y="189"/>
                  </a:lnTo>
                  <a:lnTo>
                    <a:pt x="266" y="191"/>
                  </a:lnTo>
                  <a:lnTo>
                    <a:pt x="259" y="191"/>
                  </a:lnTo>
                  <a:lnTo>
                    <a:pt x="249" y="191"/>
                  </a:lnTo>
                  <a:lnTo>
                    <a:pt x="240" y="191"/>
                  </a:lnTo>
                  <a:lnTo>
                    <a:pt x="232" y="193"/>
                  </a:lnTo>
                  <a:lnTo>
                    <a:pt x="225" y="193"/>
                  </a:lnTo>
                  <a:lnTo>
                    <a:pt x="215" y="193"/>
                  </a:lnTo>
                  <a:lnTo>
                    <a:pt x="207" y="193"/>
                  </a:lnTo>
                  <a:lnTo>
                    <a:pt x="200" y="193"/>
                  </a:lnTo>
                  <a:lnTo>
                    <a:pt x="192" y="194"/>
                  </a:lnTo>
                  <a:lnTo>
                    <a:pt x="185" y="194"/>
                  </a:lnTo>
                  <a:lnTo>
                    <a:pt x="177" y="194"/>
                  </a:lnTo>
                  <a:lnTo>
                    <a:pt x="169" y="194"/>
                  </a:lnTo>
                  <a:lnTo>
                    <a:pt x="164" y="194"/>
                  </a:lnTo>
                  <a:lnTo>
                    <a:pt x="156" y="194"/>
                  </a:lnTo>
                  <a:lnTo>
                    <a:pt x="150" y="194"/>
                  </a:lnTo>
                  <a:lnTo>
                    <a:pt x="143" y="194"/>
                  </a:lnTo>
                  <a:lnTo>
                    <a:pt x="137" y="194"/>
                  </a:lnTo>
                  <a:lnTo>
                    <a:pt x="131" y="194"/>
                  </a:lnTo>
                  <a:lnTo>
                    <a:pt x="126" y="194"/>
                  </a:lnTo>
                  <a:lnTo>
                    <a:pt x="120" y="194"/>
                  </a:lnTo>
                  <a:lnTo>
                    <a:pt x="114" y="194"/>
                  </a:lnTo>
                  <a:lnTo>
                    <a:pt x="108" y="194"/>
                  </a:lnTo>
                  <a:lnTo>
                    <a:pt x="105" y="194"/>
                  </a:lnTo>
                  <a:lnTo>
                    <a:pt x="99" y="194"/>
                  </a:lnTo>
                  <a:lnTo>
                    <a:pt x="95" y="196"/>
                  </a:lnTo>
                  <a:lnTo>
                    <a:pt x="89" y="194"/>
                  </a:lnTo>
                  <a:lnTo>
                    <a:pt x="86" y="194"/>
                  </a:lnTo>
                  <a:lnTo>
                    <a:pt x="80" y="194"/>
                  </a:lnTo>
                  <a:lnTo>
                    <a:pt x="76" y="194"/>
                  </a:lnTo>
                  <a:lnTo>
                    <a:pt x="69" y="194"/>
                  </a:lnTo>
                  <a:lnTo>
                    <a:pt x="61" y="194"/>
                  </a:lnTo>
                  <a:lnTo>
                    <a:pt x="53" y="194"/>
                  </a:lnTo>
                  <a:lnTo>
                    <a:pt x="48" y="194"/>
                  </a:lnTo>
                  <a:lnTo>
                    <a:pt x="42" y="193"/>
                  </a:lnTo>
                  <a:lnTo>
                    <a:pt x="38" y="193"/>
                  </a:lnTo>
                  <a:lnTo>
                    <a:pt x="32" y="193"/>
                  </a:lnTo>
                  <a:lnTo>
                    <a:pt x="29" y="193"/>
                  </a:lnTo>
                  <a:lnTo>
                    <a:pt x="27" y="191"/>
                  </a:lnTo>
                  <a:lnTo>
                    <a:pt x="23" y="191"/>
                  </a:lnTo>
                  <a:lnTo>
                    <a:pt x="19" y="189"/>
                  </a:lnTo>
                  <a:lnTo>
                    <a:pt x="19" y="189"/>
                  </a:lnTo>
                  <a:lnTo>
                    <a:pt x="17" y="185"/>
                  </a:lnTo>
                  <a:lnTo>
                    <a:pt x="17" y="179"/>
                  </a:lnTo>
                  <a:lnTo>
                    <a:pt x="17" y="174"/>
                  </a:lnTo>
                  <a:lnTo>
                    <a:pt x="17" y="170"/>
                  </a:lnTo>
                  <a:lnTo>
                    <a:pt x="17" y="164"/>
                  </a:lnTo>
                  <a:lnTo>
                    <a:pt x="19" y="160"/>
                  </a:lnTo>
                  <a:lnTo>
                    <a:pt x="19" y="153"/>
                  </a:lnTo>
                  <a:lnTo>
                    <a:pt x="19" y="147"/>
                  </a:lnTo>
                  <a:lnTo>
                    <a:pt x="19" y="141"/>
                  </a:lnTo>
                  <a:lnTo>
                    <a:pt x="21" y="134"/>
                  </a:lnTo>
                  <a:lnTo>
                    <a:pt x="21" y="126"/>
                  </a:lnTo>
                  <a:lnTo>
                    <a:pt x="21" y="118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3" y="97"/>
                  </a:lnTo>
                  <a:lnTo>
                    <a:pt x="23" y="90"/>
                  </a:lnTo>
                  <a:lnTo>
                    <a:pt x="25" y="82"/>
                  </a:lnTo>
                  <a:lnTo>
                    <a:pt x="25" y="77"/>
                  </a:lnTo>
                  <a:lnTo>
                    <a:pt x="25" y="69"/>
                  </a:lnTo>
                  <a:lnTo>
                    <a:pt x="27" y="63"/>
                  </a:lnTo>
                  <a:lnTo>
                    <a:pt x="27" y="58"/>
                  </a:lnTo>
                  <a:lnTo>
                    <a:pt x="27" y="52"/>
                  </a:lnTo>
                  <a:lnTo>
                    <a:pt x="27" y="46"/>
                  </a:lnTo>
                  <a:lnTo>
                    <a:pt x="27" y="42"/>
                  </a:lnTo>
                  <a:lnTo>
                    <a:pt x="27" y="37"/>
                  </a:lnTo>
                  <a:lnTo>
                    <a:pt x="29" y="35"/>
                  </a:lnTo>
                  <a:lnTo>
                    <a:pt x="29" y="29"/>
                  </a:lnTo>
                  <a:lnTo>
                    <a:pt x="31" y="29"/>
                  </a:lnTo>
                  <a:lnTo>
                    <a:pt x="11" y="21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4524" y="2564"/>
              <a:ext cx="83" cy="3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9"/>
                </a:cxn>
                <a:cxn ang="0">
                  <a:pos x="8" y="20"/>
                </a:cxn>
                <a:cxn ang="0">
                  <a:pos x="15" y="36"/>
                </a:cxn>
                <a:cxn ang="0">
                  <a:pos x="25" y="47"/>
                </a:cxn>
                <a:cxn ang="0">
                  <a:pos x="32" y="53"/>
                </a:cxn>
                <a:cxn ang="0">
                  <a:pos x="42" y="57"/>
                </a:cxn>
                <a:cxn ang="0">
                  <a:pos x="51" y="60"/>
                </a:cxn>
                <a:cxn ang="0">
                  <a:pos x="63" y="64"/>
                </a:cxn>
                <a:cxn ang="0">
                  <a:pos x="74" y="66"/>
                </a:cxn>
                <a:cxn ang="0">
                  <a:pos x="89" y="66"/>
                </a:cxn>
                <a:cxn ang="0">
                  <a:pos x="101" y="64"/>
                </a:cxn>
                <a:cxn ang="0">
                  <a:pos x="114" y="60"/>
                </a:cxn>
                <a:cxn ang="0">
                  <a:pos x="124" y="57"/>
                </a:cxn>
                <a:cxn ang="0">
                  <a:pos x="133" y="53"/>
                </a:cxn>
                <a:cxn ang="0">
                  <a:pos x="147" y="43"/>
                </a:cxn>
                <a:cxn ang="0">
                  <a:pos x="156" y="34"/>
                </a:cxn>
                <a:cxn ang="0">
                  <a:pos x="162" y="22"/>
                </a:cxn>
                <a:cxn ang="0">
                  <a:pos x="164" y="13"/>
                </a:cxn>
                <a:cxn ang="0">
                  <a:pos x="166" y="5"/>
                </a:cxn>
                <a:cxn ang="0">
                  <a:pos x="137" y="11"/>
                </a:cxn>
                <a:cxn ang="0">
                  <a:pos x="131" y="19"/>
                </a:cxn>
                <a:cxn ang="0">
                  <a:pos x="122" y="28"/>
                </a:cxn>
                <a:cxn ang="0">
                  <a:pos x="112" y="34"/>
                </a:cxn>
                <a:cxn ang="0">
                  <a:pos x="101" y="38"/>
                </a:cxn>
                <a:cxn ang="0">
                  <a:pos x="88" y="39"/>
                </a:cxn>
                <a:cxn ang="0">
                  <a:pos x="72" y="38"/>
                </a:cxn>
                <a:cxn ang="0">
                  <a:pos x="59" y="34"/>
                </a:cxn>
                <a:cxn ang="0">
                  <a:pos x="48" y="28"/>
                </a:cxn>
                <a:cxn ang="0">
                  <a:pos x="40" y="22"/>
                </a:cxn>
                <a:cxn ang="0">
                  <a:pos x="32" y="11"/>
                </a:cxn>
                <a:cxn ang="0">
                  <a:pos x="29" y="3"/>
                </a:cxn>
                <a:cxn ang="0">
                  <a:pos x="0" y="0"/>
                </a:cxn>
              </a:cxnLst>
              <a:rect l="0" t="0" r="r" b="b"/>
              <a:pathLst>
                <a:path w="166" h="66">
                  <a:moveTo>
                    <a:pt x="0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9"/>
                  </a:lnTo>
                  <a:lnTo>
                    <a:pt x="4" y="15"/>
                  </a:lnTo>
                  <a:lnTo>
                    <a:pt x="8" y="20"/>
                  </a:lnTo>
                  <a:lnTo>
                    <a:pt x="10" y="28"/>
                  </a:lnTo>
                  <a:lnTo>
                    <a:pt x="15" y="36"/>
                  </a:lnTo>
                  <a:lnTo>
                    <a:pt x="19" y="39"/>
                  </a:lnTo>
                  <a:lnTo>
                    <a:pt x="25" y="47"/>
                  </a:lnTo>
                  <a:lnTo>
                    <a:pt x="29" y="49"/>
                  </a:lnTo>
                  <a:lnTo>
                    <a:pt x="32" y="53"/>
                  </a:lnTo>
                  <a:lnTo>
                    <a:pt x="36" y="55"/>
                  </a:lnTo>
                  <a:lnTo>
                    <a:pt x="42" y="57"/>
                  </a:lnTo>
                  <a:lnTo>
                    <a:pt x="46" y="58"/>
                  </a:lnTo>
                  <a:lnTo>
                    <a:pt x="51" y="60"/>
                  </a:lnTo>
                  <a:lnTo>
                    <a:pt x="57" y="62"/>
                  </a:lnTo>
                  <a:lnTo>
                    <a:pt x="63" y="64"/>
                  </a:lnTo>
                  <a:lnTo>
                    <a:pt x="69" y="64"/>
                  </a:lnTo>
                  <a:lnTo>
                    <a:pt x="74" y="66"/>
                  </a:lnTo>
                  <a:lnTo>
                    <a:pt x="82" y="66"/>
                  </a:lnTo>
                  <a:lnTo>
                    <a:pt x="89" y="66"/>
                  </a:lnTo>
                  <a:lnTo>
                    <a:pt x="95" y="64"/>
                  </a:lnTo>
                  <a:lnTo>
                    <a:pt x="101" y="64"/>
                  </a:lnTo>
                  <a:lnTo>
                    <a:pt x="107" y="62"/>
                  </a:lnTo>
                  <a:lnTo>
                    <a:pt x="114" y="60"/>
                  </a:lnTo>
                  <a:lnTo>
                    <a:pt x="118" y="58"/>
                  </a:lnTo>
                  <a:lnTo>
                    <a:pt x="124" y="57"/>
                  </a:lnTo>
                  <a:lnTo>
                    <a:pt x="128" y="55"/>
                  </a:lnTo>
                  <a:lnTo>
                    <a:pt x="133" y="53"/>
                  </a:lnTo>
                  <a:lnTo>
                    <a:pt x="139" y="47"/>
                  </a:lnTo>
                  <a:lnTo>
                    <a:pt x="147" y="43"/>
                  </a:lnTo>
                  <a:lnTo>
                    <a:pt x="150" y="38"/>
                  </a:lnTo>
                  <a:lnTo>
                    <a:pt x="156" y="34"/>
                  </a:lnTo>
                  <a:lnTo>
                    <a:pt x="158" y="28"/>
                  </a:lnTo>
                  <a:lnTo>
                    <a:pt x="162" y="22"/>
                  </a:lnTo>
                  <a:lnTo>
                    <a:pt x="162" y="17"/>
                  </a:lnTo>
                  <a:lnTo>
                    <a:pt x="164" y="13"/>
                  </a:lnTo>
                  <a:lnTo>
                    <a:pt x="166" y="7"/>
                  </a:lnTo>
                  <a:lnTo>
                    <a:pt x="166" y="5"/>
                  </a:lnTo>
                  <a:lnTo>
                    <a:pt x="139" y="11"/>
                  </a:lnTo>
                  <a:lnTo>
                    <a:pt x="137" y="11"/>
                  </a:lnTo>
                  <a:lnTo>
                    <a:pt x="135" y="15"/>
                  </a:lnTo>
                  <a:lnTo>
                    <a:pt x="131" y="19"/>
                  </a:lnTo>
                  <a:lnTo>
                    <a:pt x="126" y="26"/>
                  </a:lnTo>
                  <a:lnTo>
                    <a:pt x="122" y="28"/>
                  </a:lnTo>
                  <a:lnTo>
                    <a:pt x="118" y="30"/>
                  </a:lnTo>
                  <a:lnTo>
                    <a:pt x="112" y="34"/>
                  </a:lnTo>
                  <a:lnTo>
                    <a:pt x="109" y="36"/>
                  </a:lnTo>
                  <a:lnTo>
                    <a:pt x="101" y="38"/>
                  </a:lnTo>
                  <a:lnTo>
                    <a:pt x="95" y="39"/>
                  </a:lnTo>
                  <a:lnTo>
                    <a:pt x="88" y="39"/>
                  </a:lnTo>
                  <a:lnTo>
                    <a:pt x="82" y="39"/>
                  </a:lnTo>
                  <a:lnTo>
                    <a:pt x="72" y="38"/>
                  </a:lnTo>
                  <a:lnTo>
                    <a:pt x="65" y="36"/>
                  </a:lnTo>
                  <a:lnTo>
                    <a:pt x="59" y="34"/>
                  </a:lnTo>
                  <a:lnTo>
                    <a:pt x="53" y="32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2" y="11"/>
                  </a:lnTo>
                  <a:lnTo>
                    <a:pt x="31" y="7"/>
                  </a:lnTo>
                  <a:lnTo>
                    <a:pt x="29" y="3"/>
                  </a:lnTo>
                  <a:lnTo>
                    <a:pt x="29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5275" y="2535"/>
              <a:ext cx="83" cy="36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3" y="27"/>
                </a:cxn>
                <a:cxn ang="0">
                  <a:pos x="9" y="37"/>
                </a:cxn>
                <a:cxn ang="0">
                  <a:pos x="19" y="50"/>
                </a:cxn>
                <a:cxn ang="0">
                  <a:pos x="32" y="59"/>
                </a:cxn>
                <a:cxn ang="0">
                  <a:pos x="38" y="65"/>
                </a:cxn>
                <a:cxn ang="0">
                  <a:pos x="49" y="69"/>
                </a:cxn>
                <a:cxn ang="0">
                  <a:pos x="59" y="71"/>
                </a:cxn>
                <a:cxn ang="0">
                  <a:pos x="70" y="73"/>
                </a:cxn>
                <a:cxn ang="0">
                  <a:pos x="81" y="73"/>
                </a:cxn>
                <a:cxn ang="0">
                  <a:pos x="97" y="71"/>
                </a:cxn>
                <a:cxn ang="0">
                  <a:pos x="108" y="67"/>
                </a:cxn>
                <a:cxn ang="0">
                  <a:pos x="121" y="63"/>
                </a:cxn>
                <a:cxn ang="0">
                  <a:pos x="129" y="58"/>
                </a:cxn>
                <a:cxn ang="0">
                  <a:pos x="138" y="52"/>
                </a:cxn>
                <a:cxn ang="0">
                  <a:pos x="152" y="40"/>
                </a:cxn>
                <a:cxn ang="0">
                  <a:pos x="159" y="29"/>
                </a:cxn>
                <a:cxn ang="0">
                  <a:pos x="163" y="18"/>
                </a:cxn>
                <a:cxn ang="0">
                  <a:pos x="163" y="10"/>
                </a:cxn>
                <a:cxn ang="0">
                  <a:pos x="165" y="0"/>
                </a:cxn>
                <a:cxn ang="0">
                  <a:pos x="138" y="10"/>
                </a:cxn>
                <a:cxn ang="0">
                  <a:pos x="133" y="19"/>
                </a:cxn>
                <a:cxn ang="0">
                  <a:pos x="125" y="29"/>
                </a:cxn>
                <a:cxn ang="0">
                  <a:pos x="118" y="35"/>
                </a:cxn>
                <a:cxn ang="0">
                  <a:pos x="106" y="40"/>
                </a:cxn>
                <a:cxn ang="0">
                  <a:pos x="93" y="46"/>
                </a:cxn>
                <a:cxn ang="0">
                  <a:pos x="76" y="46"/>
                </a:cxn>
                <a:cxn ang="0">
                  <a:pos x="60" y="44"/>
                </a:cxn>
                <a:cxn ang="0">
                  <a:pos x="51" y="40"/>
                </a:cxn>
                <a:cxn ang="0">
                  <a:pos x="43" y="35"/>
                </a:cxn>
                <a:cxn ang="0">
                  <a:pos x="34" y="25"/>
                </a:cxn>
                <a:cxn ang="0">
                  <a:pos x="30" y="18"/>
                </a:cxn>
                <a:cxn ang="0">
                  <a:pos x="0" y="16"/>
                </a:cxn>
              </a:cxnLst>
              <a:rect l="0" t="0" r="r" b="b"/>
              <a:pathLst>
                <a:path w="165" h="73">
                  <a:moveTo>
                    <a:pt x="0" y="16"/>
                  </a:moveTo>
                  <a:lnTo>
                    <a:pt x="2" y="18"/>
                  </a:lnTo>
                  <a:lnTo>
                    <a:pt x="2" y="21"/>
                  </a:lnTo>
                  <a:lnTo>
                    <a:pt x="3" y="27"/>
                  </a:lnTo>
                  <a:lnTo>
                    <a:pt x="5" y="31"/>
                  </a:lnTo>
                  <a:lnTo>
                    <a:pt x="9" y="37"/>
                  </a:lnTo>
                  <a:lnTo>
                    <a:pt x="13" y="42"/>
                  </a:lnTo>
                  <a:lnTo>
                    <a:pt x="19" y="50"/>
                  </a:lnTo>
                  <a:lnTo>
                    <a:pt x="24" y="54"/>
                  </a:lnTo>
                  <a:lnTo>
                    <a:pt x="32" y="59"/>
                  </a:lnTo>
                  <a:lnTo>
                    <a:pt x="34" y="63"/>
                  </a:lnTo>
                  <a:lnTo>
                    <a:pt x="38" y="65"/>
                  </a:lnTo>
                  <a:lnTo>
                    <a:pt x="43" y="67"/>
                  </a:lnTo>
                  <a:lnTo>
                    <a:pt x="49" y="69"/>
                  </a:lnTo>
                  <a:lnTo>
                    <a:pt x="53" y="69"/>
                  </a:lnTo>
                  <a:lnTo>
                    <a:pt x="59" y="71"/>
                  </a:lnTo>
                  <a:lnTo>
                    <a:pt x="62" y="73"/>
                  </a:lnTo>
                  <a:lnTo>
                    <a:pt x="70" y="73"/>
                  </a:lnTo>
                  <a:lnTo>
                    <a:pt x="76" y="73"/>
                  </a:lnTo>
                  <a:lnTo>
                    <a:pt x="81" y="73"/>
                  </a:lnTo>
                  <a:lnTo>
                    <a:pt x="89" y="73"/>
                  </a:lnTo>
                  <a:lnTo>
                    <a:pt x="97" y="71"/>
                  </a:lnTo>
                  <a:lnTo>
                    <a:pt x="102" y="69"/>
                  </a:lnTo>
                  <a:lnTo>
                    <a:pt x="108" y="67"/>
                  </a:lnTo>
                  <a:lnTo>
                    <a:pt x="114" y="65"/>
                  </a:lnTo>
                  <a:lnTo>
                    <a:pt x="121" y="63"/>
                  </a:lnTo>
                  <a:lnTo>
                    <a:pt x="125" y="59"/>
                  </a:lnTo>
                  <a:lnTo>
                    <a:pt x="129" y="58"/>
                  </a:lnTo>
                  <a:lnTo>
                    <a:pt x="135" y="56"/>
                  </a:lnTo>
                  <a:lnTo>
                    <a:pt x="138" y="52"/>
                  </a:lnTo>
                  <a:lnTo>
                    <a:pt x="146" y="46"/>
                  </a:lnTo>
                  <a:lnTo>
                    <a:pt x="152" y="40"/>
                  </a:lnTo>
                  <a:lnTo>
                    <a:pt x="156" y="35"/>
                  </a:lnTo>
                  <a:lnTo>
                    <a:pt x="159" y="29"/>
                  </a:lnTo>
                  <a:lnTo>
                    <a:pt x="161" y="23"/>
                  </a:lnTo>
                  <a:lnTo>
                    <a:pt x="163" y="18"/>
                  </a:lnTo>
                  <a:lnTo>
                    <a:pt x="163" y="12"/>
                  </a:lnTo>
                  <a:lnTo>
                    <a:pt x="163" y="10"/>
                  </a:lnTo>
                  <a:lnTo>
                    <a:pt x="163" y="2"/>
                  </a:lnTo>
                  <a:lnTo>
                    <a:pt x="165" y="0"/>
                  </a:lnTo>
                  <a:lnTo>
                    <a:pt x="138" y="10"/>
                  </a:lnTo>
                  <a:lnTo>
                    <a:pt x="138" y="10"/>
                  </a:lnTo>
                  <a:lnTo>
                    <a:pt x="137" y="14"/>
                  </a:lnTo>
                  <a:lnTo>
                    <a:pt x="133" y="19"/>
                  </a:lnTo>
                  <a:lnTo>
                    <a:pt x="129" y="27"/>
                  </a:lnTo>
                  <a:lnTo>
                    <a:pt x="125" y="29"/>
                  </a:lnTo>
                  <a:lnTo>
                    <a:pt x="121" y="33"/>
                  </a:lnTo>
                  <a:lnTo>
                    <a:pt x="118" y="35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0" y="44"/>
                  </a:lnTo>
                  <a:lnTo>
                    <a:pt x="93" y="46"/>
                  </a:lnTo>
                  <a:lnTo>
                    <a:pt x="85" y="46"/>
                  </a:lnTo>
                  <a:lnTo>
                    <a:pt x="76" y="46"/>
                  </a:lnTo>
                  <a:lnTo>
                    <a:pt x="68" y="46"/>
                  </a:lnTo>
                  <a:lnTo>
                    <a:pt x="60" y="44"/>
                  </a:lnTo>
                  <a:lnTo>
                    <a:pt x="57" y="42"/>
                  </a:lnTo>
                  <a:lnTo>
                    <a:pt x="51" y="40"/>
                  </a:lnTo>
                  <a:lnTo>
                    <a:pt x="47" y="37"/>
                  </a:lnTo>
                  <a:lnTo>
                    <a:pt x="43" y="35"/>
                  </a:lnTo>
                  <a:lnTo>
                    <a:pt x="40" y="31"/>
                  </a:lnTo>
                  <a:lnTo>
                    <a:pt x="34" y="25"/>
                  </a:lnTo>
                  <a:lnTo>
                    <a:pt x="32" y="21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5188" y="2315"/>
              <a:ext cx="223" cy="118"/>
            </a:xfrm>
            <a:custGeom>
              <a:avLst/>
              <a:gdLst/>
              <a:ahLst/>
              <a:cxnLst>
                <a:cxn ang="0">
                  <a:pos x="405" y="0"/>
                </a:cxn>
                <a:cxn ang="0">
                  <a:pos x="380" y="0"/>
                </a:cxn>
                <a:cxn ang="0">
                  <a:pos x="346" y="2"/>
                </a:cxn>
                <a:cxn ang="0">
                  <a:pos x="308" y="6"/>
                </a:cxn>
                <a:cxn ang="0">
                  <a:pos x="264" y="8"/>
                </a:cxn>
                <a:cxn ang="0">
                  <a:pos x="218" y="12"/>
                </a:cxn>
                <a:cxn ang="0">
                  <a:pos x="173" y="15"/>
                </a:cxn>
                <a:cxn ang="0">
                  <a:pos x="129" y="19"/>
                </a:cxn>
                <a:cxn ang="0">
                  <a:pos x="91" y="23"/>
                </a:cxn>
                <a:cxn ang="0">
                  <a:pos x="59" y="25"/>
                </a:cxn>
                <a:cxn ang="0">
                  <a:pos x="34" y="29"/>
                </a:cxn>
                <a:cxn ang="0">
                  <a:pos x="15" y="36"/>
                </a:cxn>
                <a:cxn ang="0">
                  <a:pos x="7" y="67"/>
                </a:cxn>
                <a:cxn ang="0">
                  <a:pos x="2" y="103"/>
                </a:cxn>
                <a:cxn ang="0">
                  <a:pos x="0" y="143"/>
                </a:cxn>
                <a:cxn ang="0">
                  <a:pos x="2" y="183"/>
                </a:cxn>
                <a:cxn ang="0">
                  <a:pos x="7" y="213"/>
                </a:cxn>
                <a:cxn ang="0">
                  <a:pos x="17" y="228"/>
                </a:cxn>
                <a:cxn ang="0">
                  <a:pos x="38" y="234"/>
                </a:cxn>
                <a:cxn ang="0">
                  <a:pos x="66" y="236"/>
                </a:cxn>
                <a:cxn ang="0">
                  <a:pos x="104" y="238"/>
                </a:cxn>
                <a:cxn ang="0">
                  <a:pos x="150" y="238"/>
                </a:cxn>
                <a:cxn ang="0">
                  <a:pos x="197" y="236"/>
                </a:cxn>
                <a:cxn ang="0">
                  <a:pos x="247" y="236"/>
                </a:cxn>
                <a:cxn ang="0">
                  <a:pos x="294" y="234"/>
                </a:cxn>
                <a:cxn ang="0">
                  <a:pos x="340" y="232"/>
                </a:cxn>
                <a:cxn ang="0">
                  <a:pos x="380" y="232"/>
                </a:cxn>
                <a:cxn ang="0">
                  <a:pos x="412" y="230"/>
                </a:cxn>
                <a:cxn ang="0">
                  <a:pos x="441" y="230"/>
                </a:cxn>
                <a:cxn ang="0">
                  <a:pos x="435" y="206"/>
                </a:cxn>
                <a:cxn ang="0">
                  <a:pos x="407" y="206"/>
                </a:cxn>
                <a:cxn ang="0">
                  <a:pos x="378" y="209"/>
                </a:cxn>
                <a:cxn ang="0">
                  <a:pos x="338" y="211"/>
                </a:cxn>
                <a:cxn ang="0">
                  <a:pos x="294" y="213"/>
                </a:cxn>
                <a:cxn ang="0">
                  <a:pos x="249" y="215"/>
                </a:cxn>
                <a:cxn ang="0">
                  <a:pos x="201" y="217"/>
                </a:cxn>
                <a:cxn ang="0">
                  <a:pos x="156" y="217"/>
                </a:cxn>
                <a:cxn ang="0">
                  <a:pos x="114" y="217"/>
                </a:cxn>
                <a:cxn ang="0">
                  <a:pos x="76" y="217"/>
                </a:cxn>
                <a:cxn ang="0">
                  <a:pos x="49" y="215"/>
                </a:cxn>
                <a:cxn ang="0">
                  <a:pos x="28" y="211"/>
                </a:cxn>
                <a:cxn ang="0">
                  <a:pos x="19" y="185"/>
                </a:cxn>
                <a:cxn ang="0">
                  <a:pos x="17" y="158"/>
                </a:cxn>
                <a:cxn ang="0">
                  <a:pos x="19" y="128"/>
                </a:cxn>
                <a:cxn ang="0">
                  <a:pos x="21" y="97"/>
                </a:cxn>
                <a:cxn ang="0">
                  <a:pos x="28" y="72"/>
                </a:cxn>
                <a:cxn ang="0">
                  <a:pos x="41" y="53"/>
                </a:cxn>
                <a:cxn ang="0">
                  <a:pos x="61" y="48"/>
                </a:cxn>
                <a:cxn ang="0">
                  <a:pos x="87" y="44"/>
                </a:cxn>
                <a:cxn ang="0">
                  <a:pos x="121" y="40"/>
                </a:cxn>
                <a:cxn ang="0">
                  <a:pos x="161" y="36"/>
                </a:cxn>
                <a:cxn ang="0">
                  <a:pos x="205" y="34"/>
                </a:cxn>
                <a:cxn ang="0">
                  <a:pos x="251" y="31"/>
                </a:cxn>
                <a:cxn ang="0">
                  <a:pos x="294" y="29"/>
                </a:cxn>
                <a:cxn ang="0">
                  <a:pos x="334" y="25"/>
                </a:cxn>
                <a:cxn ang="0">
                  <a:pos x="372" y="25"/>
                </a:cxn>
                <a:cxn ang="0">
                  <a:pos x="401" y="21"/>
                </a:cxn>
                <a:cxn ang="0">
                  <a:pos x="426" y="21"/>
                </a:cxn>
              </a:cxnLst>
              <a:rect l="0" t="0" r="r" b="b"/>
              <a:pathLst>
                <a:path w="447" h="238">
                  <a:moveTo>
                    <a:pt x="422" y="0"/>
                  </a:moveTo>
                  <a:lnTo>
                    <a:pt x="420" y="0"/>
                  </a:lnTo>
                  <a:lnTo>
                    <a:pt x="416" y="0"/>
                  </a:lnTo>
                  <a:lnTo>
                    <a:pt x="410" y="0"/>
                  </a:lnTo>
                  <a:lnTo>
                    <a:pt x="405" y="0"/>
                  </a:lnTo>
                  <a:lnTo>
                    <a:pt x="399" y="0"/>
                  </a:lnTo>
                  <a:lnTo>
                    <a:pt x="395" y="0"/>
                  </a:lnTo>
                  <a:lnTo>
                    <a:pt x="390" y="0"/>
                  </a:lnTo>
                  <a:lnTo>
                    <a:pt x="384" y="0"/>
                  </a:lnTo>
                  <a:lnTo>
                    <a:pt x="380" y="0"/>
                  </a:lnTo>
                  <a:lnTo>
                    <a:pt x="372" y="2"/>
                  </a:lnTo>
                  <a:lnTo>
                    <a:pt x="367" y="2"/>
                  </a:lnTo>
                  <a:lnTo>
                    <a:pt x="361" y="2"/>
                  </a:lnTo>
                  <a:lnTo>
                    <a:pt x="353" y="2"/>
                  </a:lnTo>
                  <a:lnTo>
                    <a:pt x="346" y="2"/>
                  </a:lnTo>
                  <a:lnTo>
                    <a:pt x="338" y="2"/>
                  </a:lnTo>
                  <a:lnTo>
                    <a:pt x="332" y="4"/>
                  </a:lnTo>
                  <a:lnTo>
                    <a:pt x="323" y="4"/>
                  </a:lnTo>
                  <a:lnTo>
                    <a:pt x="315" y="4"/>
                  </a:lnTo>
                  <a:lnTo>
                    <a:pt x="308" y="6"/>
                  </a:lnTo>
                  <a:lnTo>
                    <a:pt x="298" y="6"/>
                  </a:lnTo>
                  <a:lnTo>
                    <a:pt x="291" y="6"/>
                  </a:lnTo>
                  <a:lnTo>
                    <a:pt x="281" y="8"/>
                  </a:lnTo>
                  <a:lnTo>
                    <a:pt x="272" y="8"/>
                  </a:lnTo>
                  <a:lnTo>
                    <a:pt x="264" y="8"/>
                  </a:lnTo>
                  <a:lnTo>
                    <a:pt x="255" y="8"/>
                  </a:lnTo>
                  <a:lnTo>
                    <a:pt x="247" y="10"/>
                  </a:lnTo>
                  <a:lnTo>
                    <a:pt x="235" y="10"/>
                  </a:lnTo>
                  <a:lnTo>
                    <a:pt x="228" y="12"/>
                  </a:lnTo>
                  <a:lnTo>
                    <a:pt x="218" y="12"/>
                  </a:lnTo>
                  <a:lnTo>
                    <a:pt x="209" y="14"/>
                  </a:lnTo>
                  <a:lnTo>
                    <a:pt x="201" y="14"/>
                  </a:lnTo>
                  <a:lnTo>
                    <a:pt x="192" y="14"/>
                  </a:lnTo>
                  <a:lnTo>
                    <a:pt x="182" y="14"/>
                  </a:lnTo>
                  <a:lnTo>
                    <a:pt x="173" y="15"/>
                  </a:lnTo>
                  <a:lnTo>
                    <a:pt x="163" y="15"/>
                  </a:lnTo>
                  <a:lnTo>
                    <a:pt x="156" y="17"/>
                  </a:lnTo>
                  <a:lnTo>
                    <a:pt x="146" y="17"/>
                  </a:lnTo>
                  <a:lnTo>
                    <a:pt x="138" y="17"/>
                  </a:lnTo>
                  <a:lnTo>
                    <a:pt x="129" y="19"/>
                  </a:lnTo>
                  <a:lnTo>
                    <a:pt x="121" y="19"/>
                  </a:lnTo>
                  <a:lnTo>
                    <a:pt x="114" y="19"/>
                  </a:lnTo>
                  <a:lnTo>
                    <a:pt x="106" y="19"/>
                  </a:lnTo>
                  <a:lnTo>
                    <a:pt x="99" y="21"/>
                  </a:lnTo>
                  <a:lnTo>
                    <a:pt x="91" y="23"/>
                  </a:lnTo>
                  <a:lnTo>
                    <a:pt x="83" y="23"/>
                  </a:lnTo>
                  <a:lnTo>
                    <a:pt x="76" y="23"/>
                  </a:lnTo>
                  <a:lnTo>
                    <a:pt x="70" y="25"/>
                  </a:lnTo>
                  <a:lnTo>
                    <a:pt x="64" y="25"/>
                  </a:lnTo>
                  <a:lnTo>
                    <a:pt x="59" y="25"/>
                  </a:lnTo>
                  <a:lnTo>
                    <a:pt x="53" y="27"/>
                  </a:lnTo>
                  <a:lnTo>
                    <a:pt x="47" y="27"/>
                  </a:lnTo>
                  <a:lnTo>
                    <a:pt x="43" y="29"/>
                  </a:lnTo>
                  <a:lnTo>
                    <a:pt x="38" y="29"/>
                  </a:lnTo>
                  <a:lnTo>
                    <a:pt x="34" y="29"/>
                  </a:lnTo>
                  <a:lnTo>
                    <a:pt x="30" y="31"/>
                  </a:lnTo>
                  <a:lnTo>
                    <a:pt x="28" y="31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5" y="36"/>
                  </a:lnTo>
                  <a:lnTo>
                    <a:pt x="13" y="44"/>
                  </a:lnTo>
                  <a:lnTo>
                    <a:pt x="9" y="48"/>
                  </a:lnTo>
                  <a:lnTo>
                    <a:pt x="9" y="53"/>
                  </a:lnTo>
                  <a:lnTo>
                    <a:pt x="7" y="59"/>
                  </a:lnTo>
                  <a:lnTo>
                    <a:pt x="7" y="67"/>
                  </a:lnTo>
                  <a:lnTo>
                    <a:pt x="3" y="72"/>
                  </a:lnTo>
                  <a:lnTo>
                    <a:pt x="3" y="80"/>
                  </a:lnTo>
                  <a:lnTo>
                    <a:pt x="2" y="88"/>
                  </a:lnTo>
                  <a:lnTo>
                    <a:pt x="2" y="95"/>
                  </a:lnTo>
                  <a:lnTo>
                    <a:pt x="2" y="103"/>
                  </a:lnTo>
                  <a:lnTo>
                    <a:pt x="0" y="111"/>
                  </a:lnTo>
                  <a:lnTo>
                    <a:pt x="0" y="118"/>
                  </a:lnTo>
                  <a:lnTo>
                    <a:pt x="0" y="128"/>
                  </a:lnTo>
                  <a:lnTo>
                    <a:pt x="0" y="135"/>
                  </a:lnTo>
                  <a:lnTo>
                    <a:pt x="0" y="143"/>
                  </a:lnTo>
                  <a:lnTo>
                    <a:pt x="0" y="152"/>
                  </a:lnTo>
                  <a:lnTo>
                    <a:pt x="0" y="160"/>
                  </a:lnTo>
                  <a:lnTo>
                    <a:pt x="0" y="168"/>
                  </a:lnTo>
                  <a:lnTo>
                    <a:pt x="0" y="175"/>
                  </a:lnTo>
                  <a:lnTo>
                    <a:pt x="2" y="183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3" y="202"/>
                  </a:lnTo>
                  <a:lnTo>
                    <a:pt x="5" y="208"/>
                  </a:lnTo>
                  <a:lnTo>
                    <a:pt x="7" y="213"/>
                  </a:lnTo>
                  <a:lnTo>
                    <a:pt x="7" y="217"/>
                  </a:lnTo>
                  <a:lnTo>
                    <a:pt x="9" y="221"/>
                  </a:lnTo>
                  <a:lnTo>
                    <a:pt x="11" y="225"/>
                  </a:lnTo>
                  <a:lnTo>
                    <a:pt x="13" y="228"/>
                  </a:lnTo>
                  <a:lnTo>
                    <a:pt x="17" y="228"/>
                  </a:lnTo>
                  <a:lnTo>
                    <a:pt x="21" y="230"/>
                  </a:lnTo>
                  <a:lnTo>
                    <a:pt x="24" y="232"/>
                  </a:lnTo>
                  <a:lnTo>
                    <a:pt x="28" y="232"/>
                  </a:lnTo>
                  <a:lnTo>
                    <a:pt x="32" y="232"/>
                  </a:lnTo>
                  <a:lnTo>
                    <a:pt x="38" y="234"/>
                  </a:lnTo>
                  <a:lnTo>
                    <a:pt x="41" y="234"/>
                  </a:lnTo>
                  <a:lnTo>
                    <a:pt x="47" y="234"/>
                  </a:lnTo>
                  <a:lnTo>
                    <a:pt x="53" y="234"/>
                  </a:lnTo>
                  <a:lnTo>
                    <a:pt x="61" y="236"/>
                  </a:lnTo>
                  <a:lnTo>
                    <a:pt x="66" y="236"/>
                  </a:lnTo>
                  <a:lnTo>
                    <a:pt x="74" y="236"/>
                  </a:lnTo>
                  <a:lnTo>
                    <a:pt x="81" y="236"/>
                  </a:lnTo>
                  <a:lnTo>
                    <a:pt x="89" y="238"/>
                  </a:lnTo>
                  <a:lnTo>
                    <a:pt x="97" y="238"/>
                  </a:lnTo>
                  <a:lnTo>
                    <a:pt x="104" y="238"/>
                  </a:lnTo>
                  <a:lnTo>
                    <a:pt x="114" y="238"/>
                  </a:lnTo>
                  <a:lnTo>
                    <a:pt x="121" y="238"/>
                  </a:lnTo>
                  <a:lnTo>
                    <a:pt x="131" y="238"/>
                  </a:lnTo>
                  <a:lnTo>
                    <a:pt x="138" y="238"/>
                  </a:lnTo>
                  <a:lnTo>
                    <a:pt x="150" y="238"/>
                  </a:lnTo>
                  <a:lnTo>
                    <a:pt x="159" y="238"/>
                  </a:lnTo>
                  <a:lnTo>
                    <a:pt x="167" y="236"/>
                  </a:lnTo>
                  <a:lnTo>
                    <a:pt x="178" y="236"/>
                  </a:lnTo>
                  <a:lnTo>
                    <a:pt x="188" y="236"/>
                  </a:lnTo>
                  <a:lnTo>
                    <a:pt x="197" y="236"/>
                  </a:lnTo>
                  <a:lnTo>
                    <a:pt x="207" y="236"/>
                  </a:lnTo>
                  <a:lnTo>
                    <a:pt x="216" y="236"/>
                  </a:lnTo>
                  <a:lnTo>
                    <a:pt x="226" y="236"/>
                  </a:lnTo>
                  <a:lnTo>
                    <a:pt x="237" y="236"/>
                  </a:lnTo>
                  <a:lnTo>
                    <a:pt x="247" y="236"/>
                  </a:lnTo>
                  <a:lnTo>
                    <a:pt x="256" y="236"/>
                  </a:lnTo>
                  <a:lnTo>
                    <a:pt x="266" y="234"/>
                  </a:lnTo>
                  <a:lnTo>
                    <a:pt x="275" y="234"/>
                  </a:lnTo>
                  <a:lnTo>
                    <a:pt x="285" y="234"/>
                  </a:lnTo>
                  <a:lnTo>
                    <a:pt x="294" y="234"/>
                  </a:lnTo>
                  <a:lnTo>
                    <a:pt x="304" y="234"/>
                  </a:lnTo>
                  <a:lnTo>
                    <a:pt x="313" y="234"/>
                  </a:lnTo>
                  <a:lnTo>
                    <a:pt x="323" y="232"/>
                  </a:lnTo>
                  <a:lnTo>
                    <a:pt x="331" y="232"/>
                  </a:lnTo>
                  <a:lnTo>
                    <a:pt x="340" y="232"/>
                  </a:lnTo>
                  <a:lnTo>
                    <a:pt x="350" y="232"/>
                  </a:lnTo>
                  <a:lnTo>
                    <a:pt x="357" y="232"/>
                  </a:lnTo>
                  <a:lnTo>
                    <a:pt x="365" y="232"/>
                  </a:lnTo>
                  <a:lnTo>
                    <a:pt x="372" y="232"/>
                  </a:lnTo>
                  <a:lnTo>
                    <a:pt x="380" y="232"/>
                  </a:lnTo>
                  <a:lnTo>
                    <a:pt x="388" y="232"/>
                  </a:lnTo>
                  <a:lnTo>
                    <a:pt x="395" y="232"/>
                  </a:lnTo>
                  <a:lnTo>
                    <a:pt x="401" y="230"/>
                  </a:lnTo>
                  <a:lnTo>
                    <a:pt x="407" y="230"/>
                  </a:lnTo>
                  <a:lnTo>
                    <a:pt x="412" y="230"/>
                  </a:lnTo>
                  <a:lnTo>
                    <a:pt x="418" y="230"/>
                  </a:lnTo>
                  <a:lnTo>
                    <a:pt x="424" y="230"/>
                  </a:lnTo>
                  <a:lnTo>
                    <a:pt x="428" y="230"/>
                  </a:lnTo>
                  <a:lnTo>
                    <a:pt x="435" y="230"/>
                  </a:lnTo>
                  <a:lnTo>
                    <a:pt x="441" y="230"/>
                  </a:lnTo>
                  <a:lnTo>
                    <a:pt x="445" y="230"/>
                  </a:lnTo>
                  <a:lnTo>
                    <a:pt x="447" y="230"/>
                  </a:lnTo>
                  <a:lnTo>
                    <a:pt x="439" y="206"/>
                  </a:lnTo>
                  <a:lnTo>
                    <a:pt x="437" y="206"/>
                  </a:lnTo>
                  <a:lnTo>
                    <a:pt x="435" y="206"/>
                  </a:lnTo>
                  <a:lnTo>
                    <a:pt x="429" y="206"/>
                  </a:lnTo>
                  <a:lnTo>
                    <a:pt x="422" y="206"/>
                  </a:lnTo>
                  <a:lnTo>
                    <a:pt x="416" y="206"/>
                  </a:lnTo>
                  <a:lnTo>
                    <a:pt x="412" y="206"/>
                  </a:lnTo>
                  <a:lnTo>
                    <a:pt x="407" y="206"/>
                  </a:lnTo>
                  <a:lnTo>
                    <a:pt x="401" y="208"/>
                  </a:lnTo>
                  <a:lnTo>
                    <a:pt x="395" y="208"/>
                  </a:lnTo>
                  <a:lnTo>
                    <a:pt x="390" y="208"/>
                  </a:lnTo>
                  <a:lnTo>
                    <a:pt x="384" y="208"/>
                  </a:lnTo>
                  <a:lnTo>
                    <a:pt x="378" y="209"/>
                  </a:lnTo>
                  <a:lnTo>
                    <a:pt x="369" y="209"/>
                  </a:lnTo>
                  <a:lnTo>
                    <a:pt x="361" y="209"/>
                  </a:lnTo>
                  <a:lnTo>
                    <a:pt x="353" y="209"/>
                  </a:lnTo>
                  <a:lnTo>
                    <a:pt x="346" y="211"/>
                  </a:lnTo>
                  <a:lnTo>
                    <a:pt x="338" y="211"/>
                  </a:lnTo>
                  <a:lnTo>
                    <a:pt x="329" y="211"/>
                  </a:lnTo>
                  <a:lnTo>
                    <a:pt x="321" y="211"/>
                  </a:lnTo>
                  <a:lnTo>
                    <a:pt x="313" y="211"/>
                  </a:lnTo>
                  <a:lnTo>
                    <a:pt x="304" y="211"/>
                  </a:lnTo>
                  <a:lnTo>
                    <a:pt x="294" y="213"/>
                  </a:lnTo>
                  <a:lnTo>
                    <a:pt x="285" y="213"/>
                  </a:lnTo>
                  <a:lnTo>
                    <a:pt x="275" y="213"/>
                  </a:lnTo>
                  <a:lnTo>
                    <a:pt x="266" y="213"/>
                  </a:lnTo>
                  <a:lnTo>
                    <a:pt x="258" y="215"/>
                  </a:lnTo>
                  <a:lnTo>
                    <a:pt x="249" y="215"/>
                  </a:lnTo>
                  <a:lnTo>
                    <a:pt x="239" y="215"/>
                  </a:lnTo>
                  <a:lnTo>
                    <a:pt x="230" y="215"/>
                  </a:lnTo>
                  <a:lnTo>
                    <a:pt x="220" y="215"/>
                  </a:lnTo>
                  <a:lnTo>
                    <a:pt x="211" y="215"/>
                  </a:lnTo>
                  <a:lnTo>
                    <a:pt x="201" y="217"/>
                  </a:lnTo>
                  <a:lnTo>
                    <a:pt x="192" y="217"/>
                  </a:lnTo>
                  <a:lnTo>
                    <a:pt x="182" y="217"/>
                  </a:lnTo>
                  <a:lnTo>
                    <a:pt x="173" y="217"/>
                  </a:lnTo>
                  <a:lnTo>
                    <a:pt x="165" y="217"/>
                  </a:lnTo>
                  <a:lnTo>
                    <a:pt x="156" y="217"/>
                  </a:lnTo>
                  <a:lnTo>
                    <a:pt x="146" y="217"/>
                  </a:lnTo>
                  <a:lnTo>
                    <a:pt x="137" y="217"/>
                  </a:lnTo>
                  <a:lnTo>
                    <a:pt x="129" y="217"/>
                  </a:lnTo>
                  <a:lnTo>
                    <a:pt x="121" y="217"/>
                  </a:lnTo>
                  <a:lnTo>
                    <a:pt x="114" y="217"/>
                  </a:lnTo>
                  <a:lnTo>
                    <a:pt x="106" y="217"/>
                  </a:lnTo>
                  <a:lnTo>
                    <a:pt x="99" y="219"/>
                  </a:lnTo>
                  <a:lnTo>
                    <a:pt x="91" y="217"/>
                  </a:lnTo>
                  <a:lnTo>
                    <a:pt x="83" y="217"/>
                  </a:lnTo>
                  <a:lnTo>
                    <a:pt x="76" y="217"/>
                  </a:lnTo>
                  <a:lnTo>
                    <a:pt x="70" y="217"/>
                  </a:lnTo>
                  <a:lnTo>
                    <a:pt x="64" y="215"/>
                  </a:lnTo>
                  <a:lnTo>
                    <a:pt x="59" y="215"/>
                  </a:lnTo>
                  <a:lnTo>
                    <a:pt x="53" y="215"/>
                  </a:lnTo>
                  <a:lnTo>
                    <a:pt x="49" y="215"/>
                  </a:lnTo>
                  <a:lnTo>
                    <a:pt x="43" y="213"/>
                  </a:lnTo>
                  <a:lnTo>
                    <a:pt x="40" y="213"/>
                  </a:lnTo>
                  <a:lnTo>
                    <a:pt x="36" y="211"/>
                  </a:lnTo>
                  <a:lnTo>
                    <a:pt x="34" y="211"/>
                  </a:lnTo>
                  <a:lnTo>
                    <a:pt x="28" y="211"/>
                  </a:lnTo>
                  <a:lnTo>
                    <a:pt x="26" y="209"/>
                  </a:lnTo>
                  <a:lnTo>
                    <a:pt x="22" y="202"/>
                  </a:lnTo>
                  <a:lnTo>
                    <a:pt x="21" y="194"/>
                  </a:lnTo>
                  <a:lnTo>
                    <a:pt x="19" y="190"/>
                  </a:lnTo>
                  <a:lnTo>
                    <a:pt x="19" y="185"/>
                  </a:lnTo>
                  <a:lnTo>
                    <a:pt x="17" y="181"/>
                  </a:lnTo>
                  <a:lnTo>
                    <a:pt x="17" y="175"/>
                  </a:lnTo>
                  <a:lnTo>
                    <a:pt x="17" y="169"/>
                  </a:lnTo>
                  <a:lnTo>
                    <a:pt x="17" y="164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7"/>
                  </a:lnTo>
                  <a:lnTo>
                    <a:pt x="17" y="141"/>
                  </a:lnTo>
                  <a:lnTo>
                    <a:pt x="17" y="133"/>
                  </a:lnTo>
                  <a:lnTo>
                    <a:pt x="19" y="128"/>
                  </a:lnTo>
                  <a:lnTo>
                    <a:pt x="19" y="122"/>
                  </a:lnTo>
                  <a:lnTo>
                    <a:pt x="19" y="116"/>
                  </a:lnTo>
                  <a:lnTo>
                    <a:pt x="19" y="109"/>
                  </a:lnTo>
                  <a:lnTo>
                    <a:pt x="21" y="103"/>
                  </a:lnTo>
                  <a:lnTo>
                    <a:pt x="21" y="97"/>
                  </a:lnTo>
                  <a:lnTo>
                    <a:pt x="22" y="91"/>
                  </a:lnTo>
                  <a:lnTo>
                    <a:pt x="24" y="88"/>
                  </a:lnTo>
                  <a:lnTo>
                    <a:pt x="24" y="82"/>
                  </a:lnTo>
                  <a:lnTo>
                    <a:pt x="26" y="78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0" y="65"/>
                  </a:lnTo>
                  <a:lnTo>
                    <a:pt x="34" y="59"/>
                  </a:lnTo>
                  <a:lnTo>
                    <a:pt x="38" y="55"/>
                  </a:lnTo>
                  <a:lnTo>
                    <a:pt x="41" y="53"/>
                  </a:lnTo>
                  <a:lnTo>
                    <a:pt x="45" y="52"/>
                  </a:lnTo>
                  <a:lnTo>
                    <a:pt x="47" y="50"/>
                  </a:lnTo>
                  <a:lnTo>
                    <a:pt x="51" y="50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4" y="48"/>
                  </a:lnTo>
                  <a:lnTo>
                    <a:pt x="70" y="48"/>
                  </a:lnTo>
                  <a:lnTo>
                    <a:pt x="76" y="46"/>
                  </a:lnTo>
                  <a:lnTo>
                    <a:pt x="81" y="46"/>
                  </a:lnTo>
                  <a:lnTo>
                    <a:pt x="87" y="44"/>
                  </a:lnTo>
                  <a:lnTo>
                    <a:pt x="93" y="44"/>
                  </a:lnTo>
                  <a:lnTo>
                    <a:pt x="100" y="44"/>
                  </a:lnTo>
                  <a:lnTo>
                    <a:pt x="108" y="44"/>
                  </a:lnTo>
                  <a:lnTo>
                    <a:pt x="114" y="42"/>
                  </a:lnTo>
                  <a:lnTo>
                    <a:pt x="121" y="40"/>
                  </a:lnTo>
                  <a:lnTo>
                    <a:pt x="129" y="40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4" y="38"/>
                  </a:lnTo>
                  <a:lnTo>
                    <a:pt x="161" y="36"/>
                  </a:lnTo>
                  <a:lnTo>
                    <a:pt x="171" y="36"/>
                  </a:lnTo>
                  <a:lnTo>
                    <a:pt x="178" y="36"/>
                  </a:lnTo>
                  <a:lnTo>
                    <a:pt x="188" y="36"/>
                  </a:lnTo>
                  <a:lnTo>
                    <a:pt x="196" y="34"/>
                  </a:lnTo>
                  <a:lnTo>
                    <a:pt x="205" y="34"/>
                  </a:lnTo>
                  <a:lnTo>
                    <a:pt x="215" y="34"/>
                  </a:lnTo>
                  <a:lnTo>
                    <a:pt x="224" y="33"/>
                  </a:lnTo>
                  <a:lnTo>
                    <a:pt x="232" y="33"/>
                  </a:lnTo>
                  <a:lnTo>
                    <a:pt x="241" y="33"/>
                  </a:lnTo>
                  <a:lnTo>
                    <a:pt x="251" y="31"/>
                  </a:lnTo>
                  <a:lnTo>
                    <a:pt x="258" y="31"/>
                  </a:lnTo>
                  <a:lnTo>
                    <a:pt x="268" y="31"/>
                  </a:lnTo>
                  <a:lnTo>
                    <a:pt x="277" y="31"/>
                  </a:lnTo>
                  <a:lnTo>
                    <a:pt x="285" y="29"/>
                  </a:lnTo>
                  <a:lnTo>
                    <a:pt x="294" y="29"/>
                  </a:lnTo>
                  <a:lnTo>
                    <a:pt x="302" y="27"/>
                  </a:lnTo>
                  <a:lnTo>
                    <a:pt x="312" y="27"/>
                  </a:lnTo>
                  <a:lnTo>
                    <a:pt x="319" y="27"/>
                  </a:lnTo>
                  <a:lnTo>
                    <a:pt x="327" y="25"/>
                  </a:lnTo>
                  <a:lnTo>
                    <a:pt x="334" y="25"/>
                  </a:lnTo>
                  <a:lnTo>
                    <a:pt x="342" y="25"/>
                  </a:lnTo>
                  <a:lnTo>
                    <a:pt x="350" y="25"/>
                  </a:lnTo>
                  <a:lnTo>
                    <a:pt x="357" y="25"/>
                  </a:lnTo>
                  <a:lnTo>
                    <a:pt x="365" y="25"/>
                  </a:lnTo>
                  <a:lnTo>
                    <a:pt x="372" y="25"/>
                  </a:lnTo>
                  <a:lnTo>
                    <a:pt x="378" y="23"/>
                  </a:lnTo>
                  <a:lnTo>
                    <a:pt x="384" y="23"/>
                  </a:lnTo>
                  <a:lnTo>
                    <a:pt x="390" y="21"/>
                  </a:lnTo>
                  <a:lnTo>
                    <a:pt x="395" y="21"/>
                  </a:lnTo>
                  <a:lnTo>
                    <a:pt x="401" y="21"/>
                  </a:lnTo>
                  <a:lnTo>
                    <a:pt x="405" y="21"/>
                  </a:lnTo>
                  <a:lnTo>
                    <a:pt x="410" y="21"/>
                  </a:lnTo>
                  <a:lnTo>
                    <a:pt x="414" y="21"/>
                  </a:lnTo>
                  <a:lnTo>
                    <a:pt x="422" y="21"/>
                  </a:lnTo>
                  <a:lnTo>
                    <a:pt x="426" y="21"/>
                  </a:lnTo>
                  <a:lnTo>
                    <a:pt x="429" y="21"/>
                  </a:lnTo>
                  <a:lnTo>
                    <a:pt x="431" y="21"/>
                  </a:lnTo>
                  <a:lnTo>
                    <a:pt x="422" y="0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5221" y="2347"/>
              <a:ext cx="13" cy="6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4" y="7"/>
                </a:cxn>
                <a:cxn ang="0">
                  <a:pos x="4" y="15"/>
                </a:cxn>
                <a:cxn ang="0">
                  <a:pos x="4" y="23"/>
                </a:cxn>
                <a:cxn ang="0">
                  <a:pos x="2" y="26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42"/>
                </a:cxn>
                <a:cxn ang="0">
                  <a:pos x="0" y="47"/>
                </a:cxn>
                <a:cxn ang="0">
                  <a:pos x="0" y="53"/>
                </a:cxn>
                <a:cxn ang="0">
                  <a:pos x="0" y="59"/>
                </a:cxn>
                <a:cxn ang="0">
                  <a:pos x="0" y="65"/>
                </a:cxn>
                <a:cxn ang="0">
                  <a:pos x="0" y="70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0" y="87"/>
                </a:cxn>
                <a:cxn ang="0">
                  <a:pos x="2" y="93"/>
                </a:cxn>
                <a:cxn ang="0">
                  <a:pos x="2" y="99"/>
                </a:cxn>
                <a:cxn ang="0">
                  <a:pos x="4" y="103"/>
                </a:cxn>
                <a:cxn ang="0">
                  <a:pos x="4" y="108"/>
                </a:cxn>
                <a:cxn ang="0">
                  <a:pos x="4" y="112"/>
                </a:cxn>
                <a:cxn ang="0">
                  <a:pos x="6" y="116"/>
                </a:cxn>
                <a:cxn ang="0">
                  <a:pos x="6" y="120"/>
                </a:cxn>
                <a:cxn ang="0">
                  <a:pos x="8" y="123"/>
                </a:cxn>
                <a:cxn ang="0">
                  <a:pos x="10" y="127"/>
                </a:cxn>
                <a:cxn ang="0">
                  <a:pos x="10" y="131"/>
                </a:cxn>
                <a:cxn ang="0">
                  <a:pos x="27" y="131"/>
                </a:cxn>
                <a:cxn ang="0">
                  <a:pos x="27" y="127"/>
                </a:cxn>
                <a:cxn ang="0">
                  <a:pos x="27" y="122"/>
                </a:cxn>
                <a:cxn ang="0">
                  <a:pos x="25" y="118"/>
                </a:cxn>
                <a:cxn ang="0">
                  <a:pos x="25" y="114"/>
                </a:cxn>
                <a:cxn ang="0">
                  <a:pos x="23" y="110"/>
                </a:cxn>
                <a:cxn ang="0">
                  <a:pos x="23" y="104"/>
                </a:cxn>
                <a:cxn ang="0">
                  <a:pos x="21" y="99"/>
                </a:cxn>
                <a:cxn ang="0">
                  <a:pos x="21" y="93"/>
                </a:cxn>
                <a:cxn ang="0">
                  <a:pos x="19" y="87"/>
                </a:cxn>
                <a:cxn ang="0">
                  <a:pos x="19" y="84"/>
                </a:cxn>
                <a:cxn ang="0">
                  <a:pos x="17" y="78"/>
                </a:cxn>
                <a:cxn ang="0">
                  <a:pos x="17" y="74"/>
                </a:cxn>
                <a:cxn ang="0">
                  <a:pos x="17" y="68"/>
                </a:cxn>
                <a:cxn ang="0">
                  <a:pos x="17" y="65"/>
                </a:cxn>
                <a:cxn ang="0">
                  <a:pos x="17" y="61"/>
                </a:cxn>
                <a:cxn ang="0">
                  <a:pos x="17" y="57"/>
                </a:cxn>
                <a:cxn ang="0">
                  <a:pos x="17" y="51"/>
                </a:cxn>
                <a:cxn ang="0">
                  <a:pos x="17" y="47"/>
                </a:cxn>
                <a:cxn ang="0">
                  <a:pos x="17" y="42"/>
                </a:cxn>
                <a:cxn ang="0">
                  <a:pos x="19" y="36"/>
                </a:cxn>
                <a:cxn ang="0">
                  <a:pos x="19" y="30"/>
                </a:cxn>
                <a:cxn ang="0">
                  <a:pos x="19" y="25"/>
                </a:cxn>
                <a:cxn ang="0">
                  <a:pos x="19" y="19"/>
                </a:cxn>
                <a:cxn ang="0">
                  <a:pos x="19" y="15"/>
                </a:cxn>
                <a:cxn ang="0">
                  <a:pos x="19" y="9"/>
                </a:cxn>
                <a:cxn ang="0">
                  <a:pos x="21" y="7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27" h="131">
                  <a:moveTo>
                    <a:pt x="6" y="4"/>
                  </a:moveTo>
                  <a:lnTo>
                    <a:pt x="6" y="4"/>
                  </a:lnTo>
                  <a:lnTo>
                    <a:pt x="4" y="7"/>
                  </a:lnTo>
                  <a:lnTo>
                    <a:pt x="4" y="15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7"/>
                  </a:lnTo>
                  <a:lnTo>
                    <a:pt x="2" y="93"/>
                  </a:lnTo>
                  <a:lnTo>
                    <a:pt x="2" y="99"/>
                  </a:lnTo>
                  <a:lnTo>
                    <a:pt x="4" y="103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6" y="116"/>
                  </a:lnTo>
                  <a:lnTo>
                    <a:pt x="6" y="120"/>
                  </a:lnTo>
                  <a:lnTo>
                    <a:pt x="8" y="123"/>
                  </a:lnTo>
                  <a:lnTo>
                    <a:pt x="10" y="127"/>
                  </a:lnTo>
                  <a:lnTo>
                    <a:pt x="10" y="131"/>
                  </a:lnTo>
                  <a:lnTo>
                    <a:pt x="27" y="131"/>
                  </a:lnTo>
                  <a:lnTo>
                    <a:pt x="27" y="127"/>
                  </a:lnTo>
                  <a:lnTo>
                    <a:pt x="27" y="122"/>
                  </a:lnTo>
                  <a:lnTo>
                    <a:pt x="25" y="118"/>
                  </a:lnTo>
                  <a:lnTo>
                    <a:pt x="25" y="114"/>
                  </a:lnTo>
                  <a:lnTo>
                    <a:pt x="23" y="110"/>
                  </a:lnTo>
                  <a:lnTo>
                    <a:pt x="23" y="104"/>
                  </a:lnTo>
                  <a:lnTo>
                    <a:pt x="21" y="99"/>
                  </a:lnTo>
                  <a:lnTo>
                    <a:pt x="21" y="93"/>
                  </a:lnTo>
                  <a:lnTo>
                    <a:pt x="19" y="87"/>
                  </a:lnTo>
                  <a:lnTo>
                    <a:pt x="19" y="84"/>
                  </a:lnTo>
                  <a:lnTo>
                    <a:pt x="17" y="78"/>
                  </a:lnTo>
                  <a:lnTo>
                    <a:pt x="17" y="74"/>
                  </a:lnTo>
                  <a:lnTo>
                    <a:pt x="17" y="68"/>
                  </a:lnTo>
                  <a:lnTo>
                    <a:pt x="17" y="65"/>
                  </a:lnTo>
                  <a:lnTo>
                    <a:pt x="17" y="61"/>
                  </a:lnTo>
                  <a:lnTo>
                    <a:pt x="17" y="57"/>
                  </a:lnTo>
                  <a:lnTo>
                    <a:pt x="17" y="51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9" y="36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19" y="19"/>
                  </a:lnTo>
                  <a:lnTo>
                    <a:pt x="19" y="15"/>
                  </a:lnTo>
                  <a:lnTo>
                    <a:pt x="19" y="9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5251" y="2346"/>
              <a:ext cx="12" cy="52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0" y="23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2" y="55"/>
                </a:cxn>
                <a:cxn ang="0">
                  <a:pos x="2" y="63"/>
                </a:cxn>
                <a:cxn ang="0">
                  <a:pos x="2" y="72"/>
                </a:cxn>
                <a:cxn ang="0">
                  <a:pos x="2" y="80"/>
                </a:cxn>
                <a:cxn ang="0">
                  <a:pos x="4" y="87"/>
                </a:cxn>
                <a:cxn ang="0">
                  <a:pos x="6" y="95"/>
                </a:cxn>
                <a:cxn ang="0">
                  <a:pos x="6" y="101"/>
                </a:cxn>
                <a:cxn ang="0">
                  <a:pos x="8" y="103"/>
                </a:cxn>
                <a:cxn ang="0">
                  <a:pos x="8" y="105"/>
                </a:cxn>
                <a:cxn ang="0">
                  <a:pos x="25" y="105"/>
                </a:cxn>
                <a:cxn ang="0">
                  <a:pos x="23" y="103"/>
                </a:cxn>
                <a:cxn ang="0">
                  <a:pos x="23" y="99"/>
                </a:cxn>
                <a:cxn ang="0">
                  <a:pos x="21" y="91"/>
                </a:cxn>
                <a:cxn ang="0">
                  <a:pos x="19" y="84"/>
                </a:cxn>
                <a:cxn ang="0">
                  <a:pos x="17" y="74"/>
                </a:cxn>
                <a:cxn ang="0">
                  <a:pos x="15" y="67"/>
                </a:cxn>
                <a:cxn ang="0">
                  <a:pos x="13" y="59"/>
                </a:cxn>
                <a:cxn ang="0">
                  <a:pos x="13" y="53"/>
                </a:cxn>
                <a:cxn ang="0">
                  <a:pos x="13" y="46"/>
                </a:cxn>
                <a:cxn ang="0">
                  <a:pos x="13" y="38"/>
                </a:cxn>
                <a:cxn ang="0">
                  <a:pos x="15" y="28"/>
                </a:cxn>
                <a:cxn ang="0">
                  <a:pos x="17" y="19"/>
                </a:cxn>
                <a:cxn ang="0">
                  <a:pos x="17" y="11"/>
                </a:cxn>
                <a:cxn ang="0">
                  <a:pos x="17" y="6"/>
                </a:cxn>
                <a:cxn ang="0">
                  <a:pos x="19" y="2"/>
                </a:cxn>
                <a:cxn ang="0">
                  <a:pos x="19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5" h="105">
                  <a:moveTo>
                    <a:pt x="2" y="4"/>
                  </a:moveTo>
                  <a:lnTo>
                    <a:pt x="0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" y="55"/>
                  </a:lnTo>
                  <a:lnTo>
                    <a:pt x="2" y="63"/>
                  </a:lnTo>
                  <a:lnTo>
                    <a:pt x="2" y="72"/>
                  </a:lnTo>
                  <a:lnTo>
                    <a:pt x="2" y="80"/>
                  </a:lnTo>
                  <a:lnTo>
                    <a:pt x="4" y="87"/>
                  </a:lnTo>
                  <a:lnTo>
                    <a:pt x="6" y="95"/>
                  </a:lnTo>
                  <a:lnTo>
                    <a:pt x="6" y="101"/>
                  </a:lnTo>
                  <a:lnTo>
                    <a:pt x="8" y="103"/>
                  </a:lnTo>
                  <a:lnTo>
                    <a:pt x="8" y="105"/>
                  </a:lnTo>
                  <a:lnTo>
                    <a:pt x="25" y="105"/>
                  </a:lnTo>
                  <a:lnTo>
                    <a:pt x="23" y="103"/>
                  </a:lnTo>
                  <a:lnTo>
                    <a:pt x="23" y="99"/>
                  </a:lnTo>
                  <a:lnTo>
                    <a:pt x="21" y="91"/>
                  </a:lnTo>
                  <a:lnTo>
                    <a:pt x="19" y="84"/>
                  </a:lnTo>
                  <a:lnTo>
                    <a:pt x="17" y="74"/>
                  </a:lnTo>
                  <a:lnTo>
                    <a:pt x="15" y="67"/>
                  </a:lnTo>
                  <a:lnTo>
                    <a:pt x="13" y="59"/>
                  </a:lnTo>
                  <a:lnTo>
                    <a:pt x="13" y="53"/>
                  </a:lnTo>
                  <a:lnTo>
                    <a:pt x="13" y="46"/>
                  </a:lnTo>
                  <a:lnTo>
                    <a:pt x="13" y="38"/>
                  </a:lnTo>
                  <a:lnTo>
                    <a:pt x="15" y="28"/>
                  </a:lnTo>
                  <a:lnTo>
                    <a:pt x="17" y="19"/>
                  </a:lnTo>
                  <a:lnTo>
                    <a:pt x="17" y="11"/>
                  </a:lnTo>
                  <a:lnTo>
                    <a:pt x="17" y="6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5272" y="2345"/>
              <a:ext cx="13" cy="4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7"/>
                </a:cxn>
                <a:cxn ang="0">
                  <a:pos x="0" y="32"/>
                </a:cxn>
                <a:cxn ang="0">
                  <a:pos x="2" y="40"/>
                </a:cxn>
                <a:cxn ang="0">
                  <a:pos x="2" y="46"/>
                </a:cxn>
                <a:cxn ang="0">
                  <a:pos x="4" y="55"/>
                </a:cxn>
                <a:cxn ang="0">
                  <a:pos x="4" y="63"/>
                </a:cxn>
                <a:cxn ang="0">
                  <a:pos x="6" y="70"/>
                </a:cxn>
                <a:cxn ang="0">
                  <a:pos x="6" y="78"/>
                </a:cxn>
                <a:cxn ang="0">
                  <a:pos x="8" y="84"/>
                </a:cxn>
                <a:cxn ang="0">
                  <a:pos x="10" y="88"/>
                </a:cxn>
                <a:cxn ang="0">
                  <a:pos x="10" y="89"/>
                </a:cxn>
                <a:cxn ang="0">
                  <a:pos x="27" y="89"/>
                </a:cxn>
                <a:cxn ang="0">
                  <a:pos x="25" y="86"/>
                </a:cxn>
                <a:cxn ang="0">
                  <a:pos x="25" y="82"/>
                </a:cxn>
                <a:cxn ang="0">
                  <a:pos x="23" y="74"/>
                </a:cxn>
                <a:cxn ang="0">
                  <a:pos x="21" y="69"/>
                </a:cxn>
                <a:cxn ang="0">
                  <a:pos x="19" y="63"/>
                </a:cxn>
                <a:cxn ang="0">
                  <a:pos x="19" y="59"/>
                </a:cxn>
                <a:cxn ang="0">
                  <a:pos x="17" y="53"/>
                </a:cxn>
                <a:cxn ang="0">
                  <a:pos x="17" y="50"/>
                </a:cxn>
                <a:cxn ang="0">
                  <a:pos x="17" y="42"/>
                </a:cxn>
                <a:cxn ang="0">
                  <a:pos x="17" y="34"/>
                </a:cxn>
                <a:cxn ang="0">
                  <a:pos x="17" y="29"/>
                </a:cxn>
                <a:cxn ang="0">
                  <a:pos x="17" y="23"/>
                </a:cxn>
                <a:cxn ang="0">
                  <a:pos x="17" y="17"/>
                </a:cxn>
                <a:cxn ang="0">
                  <a:pos x="17" y="11"/>
                </a:cxn>
                <a:cxn ang="0">
                  <a:pos x="17" y="8"/>
                </a:cxn>
                <a:cxn ang="0">
                  <a:pos x="17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7" h="89">
                  <a:moveTo>
                    <a:pt x="0" y="2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4" y="55"/>
                  </a:lnTo>
                  <a:lnTo>
                    <a:pt x="4" y="63"/>
                  </a:lnTo>
                  <a:lnTo>
                    <a:pt x="6" y="70"/>
                  </a:lnTo>
                  <a:lnTo>
                    <a:pt x="6" y="78"/>
                  </a:lnTo>
                  <a:lnTo>
                    <a:pt x="8" y="84"/>
                  </a:lnTo>
                  <a:lnTo>
                    <a:pt x="10" y="88"/>
                  </a:lnTo>
                  <a:lnTo>
                    <a:pt x="10" y="89"/>
                  </a:lnTo>
                  <a:lnTo>
                    <a:pt x="27" y="89"/>
                  </a:lnTo>
                  <a:lnTo>
                    <a:pt x="25" y="86"/>
                  </a:lnTo>
                  <a:lnTo>
                    <a:pt x="25" y="82"/>
                  </a:lnTo>
                  <a:lnTo>
                    <a:pt x="23" y="74"/>
                  </a:lnTo>
                  <a:lnTo>
                    <a:pt x="21" y="69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7" y="53"/>
                  </a:lnTo>
                  <a:lnTo>
                    <a:pt x="17" y="50"/>
                  </a:lnTo>
                  <a:lnTo>
                    <a:pt x="17" y="42"/>
                  </a:lnTo>
                  <a:lnTo>
                    <a:pt x="17" y="34"/>
                  </a:lnTo>
                  <a:lnTo>
                    <a:pt x="17" y="29"/>
                  </a:lnTo>
                  <a:lnTo>
                    <a:pt x="17" y="23"/>
                  </a:lnTo>
                  <a:lnTo>
                    <a:pt x="17" y="17"/>
                  </a:lnTo>
                  <a:lnTo>
                    <a:pt x="17" y="11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5183" y="2084"/>
              <a:ext cx="146" cy="2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5"/>
                </a:cxn>
                <a:cxn ang="0">
                  <a:pos x="17" y="23"/>
                </a:cxn>
                <a:cxn ang="0">
                  <a:pos x="27" y="21"/>
                </a:cxn>
                <a:cxn ang="0">
                  <a:pos x="36" y="21"/>
                </a:cxn>
                <a:cxn ang="0">
                  <a:pos x="46" y="19"/>
                </a:cxn>
                <a:cxn ang="0">
                  <a:pos x="55" y="17"/>
                </a:cxn>
                <a:cxn ang="0">
                  <a:pos x="67" y="17"/>
                </a:cxn>
                <a:cxn ang="0">
                  <a:pos x="78" y="15"/>
                </a:cxn>
                <a:cxn ang="0">
                  <a:pos x="91" y="15"/>
                </a:cxn>
                <a:cxn ang="0">
                  <a:pos x="103" y="13"/>
                </a:cxn>
                <a:cxn ang="0">
                  <a:pos x="116" y="13"/>
                </a:cxn>
                <a:cxn ang="0">
                  <a:pos x="129" y="11"/>
                </a:cxn>
                <a:cxn ang="0">
                  <a:pos x="143" y="11"/>
                </a:cxn>
                <a:cxn ang="0">
                  <a:pos x="154" y="9"/>
                </a:cxn>
                <a:cxn ang="0">
                  <a:pos x="168" y="8"/>
                </a:cxn>
                <a:cxn ang="0">
                  <a:pos x="181" y="6"/>
                </a:cxn>
                <a:cxn ang="0">
                  <a:pos x="192" y="6"/>
                </a:cxn>
                <a:cxn ang="0">
                  <a:pos x="204" y="6"/>
                </a:cxn>
                <a:cxn ang="0">
                  <a:pos x="215" y="4"/>
                </a:cxn>
                <a:cxn ang="0">
                  <a:pos x="226" y="4"/>
                </a:cxn>
                <a:cxn ang="0">
                  <a:pos x="236" y="2"/>
                </a:cxn>
                <a:cxn ang="0">
                  <a:pos x="245" y="2"/>
                </a:cxn>
                <a:cxn ang="0">
                  <a:pos x="257" y="2"/>
                </a:cxn>
                <a:cxn ang="0">
                  <a:pos x="268" y="0"/>
                </a:cxn>
                <a:cxn ang="0">
                  <a:pos x="278" y="2"/>
                </a:cxn>
                <a:cxn ang="0">
                  <a:pos x="285" y="6"/>
                </a:cxn>
                <a:cxn ang="0">
                  <a:pos x="291" y="17"/>
                </a:cxn>
                <a:cxn ang="0">
                  <a:pos x="289" y="21"/>
                </a:cxn>
                <a:cxn ang="0">
                  <a:pos x="278" y="21"/>
                </a:cxn>
                <a:cxn ang="0">
                  <a:pos x="265" y="21"/>
                </a:cxn>
                <a:cxn ang="0">
                  <a:pos x="255" y="21"/>
                </a:cxn>
                <a:cxn ang="0">
                  <a:pos x="244" y="23"/>
                </a:cxn>
                <a:cxn ang="0">
                  <a:pos x="232" y="23"/>
                </a:cxn>
                <a:cxn ang="0">
                  <a:pos x="219" y="25"/>
                </a:cxn>
                <a:cxn ang="0">
                  <a:pos x="206" y="25"/>
                </a:cxn>
                <a:cxn ang="0">
                  <a:pos x="194" y="25"/>
                </a:cxn>
                <a:cxn ang="0">
                  <a:pos x="183" y="25"/>
                </a:cxn>
                <a:cxn ang="0">
                  <a:pos x="173" y="27"/>
                </a:cxn>
                <a:cxn ang="0">
                  <a:pos x="164" y="27"/>
                </a:cxn>
                <a:cxn ang="0">
                  <a:pos x="154" y="28"/>
                </a:cxn>
                <a:cxn ang="0">
                  <a:pos x="148" y="28"/>
                </a:cxn>
                <a:cxn ang="0">
                  <a:pos x="137" y="28"/>
                </a:cxn>
                <a:cxn ang="0">
                  <a:pos x="129" y="30"/>
                </a:cxn>
                <a:cxn ang="0">
                  <a:pos x="118" y="30"/>
                </a:cxn>
                <a:cxn ang="0">
                  <a:pos x="105" y="32"/>
                </a:cxn>
                <a:cxn ang="0">
                  <a:pos x="91" y="34"/>
                </a:cxn>
                <a:cxn ang="0">
                  <a:pos x="80" y="34"/>
                </a:cxn>
                <a:cxn ang="0">
                  <a:pos x="65" y="36"/>
                </a:cxn>
                <a:cxn ang="0">
                  <a:pos x="51" y="38"/>
                </a:cxn>
                <a:cxn ang="0">
                  <a:pos x="38" y="38"/>
                </a:cxn>
                <a:cxn ang="0">
                  <a:pos x="29" y="40"/>
                </a:cxn>
                <a:cxn ang="0">
                  <a:pos x="17" y="42"/>
                </a:cxn>
                <a:cxn ang="0">
                  <a:pos x="10" y="42"/>
                </a:cxn>
                <a:cxn ang="0">
                  <a:pos x="2" y="42"/>
                </a:cxn>
                <a:cxn ang="0">
                  <a:pos x="0" y="25"/>
                </a:cxn>
              </a:cxnLst>
              <a:rect l="0" t="0" r="r" b="b"/>
              <a:pathLst>
                <a:path w="291" h="44">
                  <a:moveTo>
                    <a:pt x="0" y="25"/>
                  </a:moveTo>
                  <a:lnTo>
                    <a:pt x="0" y="25"/>
                  </a:lnTo>
                  <a:lnTo>
                    <a:pt x="2" y="25"/>
                  </a:lnTo>
                  <a:lnTo>
                    <a:pt x="6" y="25"/>
                  </a:lnTo>
                  <a:lnTo>
                    <a:pt x="12" y="25"/>
                  </a:lnTo>
                  <a:lnTo>
                    <a:pt x="17" y="23"/>
                  </a:lnTo>
                  <a:lnTo>
                    <a:pt x="23" y="23"/>
                  </a:lnTo>
                  <a:lnTo>
                    <a:pt x="27" y="21"/>
                  </a:lnTo>
                  <a:lnTo>
                    <a:pt x="32" y="21"/>
                  </a:lnTo>
                  <a:lnTo>
                    <a:pt x="36" y="21"/>
                  </a:lnTo>
                  <a:lnTo>
                    <a:pt x="42" y="21"/>
                  </a:lnTo>
                  <a:lnTo>
                    <a:pt x="46" y="19"/>
                  </a:lnTo>
                  <a:lnTo>
                    <a:pt x="51" y="19"/>
                  </a:lnTo>
                  <a:lnTo>
                    <a:pt x="55" y="17"/>
                  </a:lnTo>
                  <a:lnTo>
                    <a:pt x="61" y="17"/>
                  </a:lnTo>
                  <a:lnTo>
                    <a:pt x="67" y="17"/>
                  </a:lnTo>
                  <a:lnTo>
                    <a:pt x="72" y="17"/>
                  </a:lnTo>
                  <a:lnTo>
                    <a:pt x="78" y="15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7" y="13"/>
                  </a:lnTo>
                  <a:lnTo>
                    <a:pt x="103" y="13"/>
                  </a:lnTo>
                  <a:lnTo>
                    <a:pt x="109" y="13"/>
                  </a:lnTo>
                  <a:lnTo>
                    <a:pt x="116" y="13"/>
                  </a:lnTo>
                  <a:lnTo>
                    <a:pt x="122" y="13"/>
                  </a:lnTo>
                  <a:lnTo>
                    <a:pt x="129" y="11"/>
                  </a:lnTo>
                  <a:lnTo>
                    <a:pt x="137" y="11"/>
                  </a:lnTo>
                  <a:lnTo>
                    <a:pt x="143" y="11"/>
                  </a:lnTo>
                  <a:lnTo>
                    <a:pt x="148" y="9"/>
                  </a:lnTo>
                  <a:lnTo>
                    <a:pt x="154" y="9"/>
                  </a:lnTo>
                  <a:lnTo>
                    <a:pt x="162" y="9"/>
                  </a:lnTo>
                  <a:lnTo>
                    <a:pt x="168" y="8"/>
                  </a:lnTo>
                  <a:lnTo>
                    <a:pt x="173" y="8"/>
                  </a:lnTo>
                  <a:lnTo>
                    <a:pt x="181" y="6"/>
                  </a:lnTo>
                  <a:lnTo>
                    <a:pt x="187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11" y="6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6" y="4"/>
                  </a:lnTo>
                  <a:lnTo>
                    <a:pt x="232" y="4"/>
                  </a:lnTo>
                  <a:lnTo>
                    <a:pt x="236" y="2"/>
                  </a:lnTo>
                  <a:lnTo>
                    <a:pt x="242" y="2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7" y="2"/>
                  </a:lnTo>
                  <a:lnTo>
                    <a:pt x="265" y="2"/>
                  </a:lnTo>
                  <a:lnTo>
                    <a:pt x="268" y="0"/>
                  </a:lnTo>
                  <a:lnTo>
                    <a:pt x="274" y="0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5" y="6"/>
                  </a:lnTo>
                  <a:lnTo>
                    <a:pt x="287" y="13"/>
                  </a:lnTo>
                  <a:lnTo>
                    <a:pt x="291" y="17"/>
                  </a:lnTo>
                  <a:lnTo>
                    <a:pt x="291" y="21"/>
                  </a:lnTo>
                  <a:lnTo>
                    <a:pt x="289" y="21"/>
                  </a:lnTo>
                  <a:lnTo>
                    <a:pt x="285" y="21"/>
                  </a:lnTo>
                  <a:lnTo>
                    <a:pt x="278" y="21"/>
                  </a:lnTo>
                  <a:lnTo>
                    <a:pt x="270" y="21"/>
                  </a:lnTo>
                  <a:lnTo>
                    <a:pt x="265" y="21"/>
                  </a:lnTo>
                  <a:lnTo>
                    <a:pt x="261" y="21"/>
                  </a:lnTo>
                  <a:lnTo>
                    <a:pt x="255" y="21"/>
                  </a:lnTo>
                  <a:lnTo>
                    <a:pt x="249" y="23"/>
                  </a:lnTo>
                  <a:lnTo>
                    <a:pt x="244" y="23"/>
                  </a:lnTo>
                  <a:lnTo>
                    <a:pt x="238" y="23"/>
                  </a:lnTo>
                  <a:lnTo>
                    <a:pt x="232" y="23"/>
                  </a:lnTo>
                  <a:lnTo>
                    <a:pt x="226" y="25"/>
                  </a:lnTo>
                  <a:lnTo>
                    <a:pt x="219" y="25"/>
                  </a:lnTo>
                  <a:lnTo>
                    <a:pt x="213" y="25"/>
                  </a:lnTo>
                  <a:lnTo>
                    <a:pt x="206" y="25"/>
                  </a:lnTo>
                  <a:lnTo>
                    <a:pt x="200" y="25"/>
                  </a:lnTo>
                  <a:lnTo>
                    <a:pt x="194" y="25"/>
                  </a:lnTo>
                  <a:lnTo>
                    <a:pt x="188" y="25"/>
                  </a:lnTo>
                  <a:lnTo>
                    <a:pt x="183" y="25"/>
                  </a:lnTo>
                  <a:lnTo>
                    <a:pt x="179" y="27"/>
                  </a:lnTo>
                  <a:lnTo>
                    <a:pt x="173" y="27"/>
                  </a:lnTo>
                  <a:lnTo>
                    <a:pt x="168" y="27"/>
                  </a:lnTo>
                  <a:lnTo>
                    <a:pt x="164" y="27"/>
                  </a:lnTo>
                  <a:lnTo>
                    <a:pt x="160" y="27"/>
                  </a:lnTo>
                  <a:lnTo>
                    <a:pt x="154" y="28"/>
                  </a:lnTo>
                  <a:lnTo>
                    <a:pt x="152" y="28"/>
                  </a:lnTo>
                  <a:lnTo>
                    <a:pt x="148" y="28"/>
                  </a:lnTo>
                  <a:lnTo>
                    <a:pt x="143" y="28"/>
                  </a:lnTo>
                  <a:lnTo>
                    <a:pt x="137" y="28"/>
                  </a:lnTo>
                  <a:lnTo>
                    <a:pt x="133" y="30"/>
                  </a:lnTo>
                  <a:lnTo>
                    <a:pt x="129" y="30"/>
                  </a:lnTo>
                  <a:lnTo>
                    <a:pt x="124" y="30"/>
                  </a:lnTo>
                  <a:lnTo>
                    <a:pt x="118" y="30"/>
                  </a:lnTo>
                  <a:lnTo>
                    <a:pt x="112" y="32"/>
                  </a:lnTo>
                  <a:lnTo>
                    <a:pt x="105" y="32"/>
                  </a:lnTo>
                  <a:lnTo>
                    <a:pt x="99" y="34"/>
                  </a:lnTo>
                  <a:lnTo>
                    <a:pt x="91" y="34"/>
                  </a:lnTo>
                  <a:lnTo>
                    <a:pt x="86" y="34"/>
                  </a:lnTo>
                  <a:lnTo>
                    <a:pt x="80" y="34"/>
                  </a:lnTo>
                  <a:lnTo>
                    <a:pt x="72" y="36"/>
                  </a:lnTo>
                  <a:lnTo>
                    <a:pt x="65" y="36"/>
                  </a:lnTo>
                  <a:lnTo>
                    <a:pt x="57" y="36"/>
                  </a:lnTo>
                  <a:lnTo>
                    <a:pt x="51" y="38"/>
                  </a:lnTo>
                  <a:lnTo>
                    <a:pt x="46" y="38"/>
                  </a:lnTo>
                  <a:lnTo>
                    <a:pt x="38" y="38"/>
                  </a:lnTo>
                  <a:lnTo>
                    <a:pt x="32" y="40"/>
                  </a:lnTo>
                  <a:lnTo>
                    <a:pt x="29" y="40"/>
                  </a:lnTo>
                  <a:lnTo>
                    <a:pt x="23" y="42"/>
                  </a:lnTo>
                  <a:lnTo>
                    <a:pt x="17" y="42"/>
                  </a:lnTo>
                  <a:lnTo>
                    <a:pt x="13" y="42"/>
                  </a:lnTo>
                  <a:lnTo>
                    <a:pt x="10" y="42"/>
                  </a:lnTo>
                  <a:lnTo>
                    <a:pt x="6" y="42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5177" y="2084"/>
              <a:ext cx="156" cy="61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0" y="47"/>
                </a:cxn>
                <a:cxn ang="0">
                  <a:pos x="2" y="70"/>
                </a:cxn>
                <a:cxn ang="0">
                  <a:pos x="2" y="93"/>
                </a:cxn>
                <a:cxn ang="0">
                  <a:pos x="9" y="114"/>
                </a:cxn>
                <a:cxn ang="0">
                  <a:pos x="17" y="120"/>
                </a:cxn>
                <a:cxn ang="0">
                  <a:pos x="34" y="122"/>
                </a:cxn>
                <a:cxn ang="0">
                  <a:pos x="53" y="122"/>
                </a:cxn>
                <a:cxn ang="0">
                  <a:pos x="68" y="122"/>
                </a:cxn>
                <a:cxn ang="0">
                  <a:pos x="83" y="120"/>
                </a:cxn>
                <a:cxn ang="0">
                  <a:pos x="101" y="120"/>
                </a:cxn>
                <a:cxn ang="0">
                  <a:pos x="120" y="118"/>
                </a:cxn>
                <a:cxn ang="0">
                  <a:pos x="139" y="116"/>
                </a:cxn>
                <a:cxn ang="0">
                  <a:pos x="158" y="116"/>
                </a:cxn>
                <a:cxn ang="0">
                  <a:pos x="177" y="114"/>
                </a:cxn>
                <a:cxn ang="0">
                  <a:pos x="196" y="110"/>
                </a:cxn>
                <a:cxn ang="0">
                  <a:pos x="215" y="110"/>
                </a:cxn>
                <a:cxn ang="0">
                  <a:pos x="232" y="106"/>
                </a:cxn>
                <a:cxn ang="0">
                  <a:pos x="249" y="105"/>
                </a:cxn>
                <a:cxn ang="0">
                  <a:pos x="264" y="103"/>
                </a:cxn>
                <a:cxn ang="0">
                  <a:pos x="277" y="101"/>
                </a:cxn>
                <a:cxn ang="0">
                  <a:pos x="298" y="97"/>
                </a:cxn>
                <a:cxn ang="0">
                  <a:pos x="308" y="93"/>
                </a:cxn>
                <a:cxn ang="0">
                  <a:pos x="310" y="80"/>
                </a:cxn>
                <a:cxn ang="0">
                  <a:pos x="310" y="59"/>
                </a:cxn>
                <a:cxn ang="0">
                  <a:pos x="306" y="32"/>
                </a:cxn>
                <a:cxn ang="0">
                  <a:pos x="302" y="11"/>
                </a:cxn>
                <a:cxn ang="0">
                  <a:pos x="300" y="0"/>
                </a:cxn>
                <a:cxn ang="0">
                  <a:pos x="285" y="13"/>
                </a:cxn>
                <a:cxn ang="0">
                  <a:pos x="287" y="30"/>
                </a:cxn>
                <a:cxn ang="0">
                  <a:pos x="291" y="51"/>
                </a:cxn>
                <a:cxn ang="0">
                  <a:pos x="291" y="67"/>
                </a:cxn>
                <a:cxn ang="0">
                  <a:pos x="293" y="78"/>
                </a:cxn>
                <a:cxn ang="0">
                  <a:pos x="285" y="80"/>
                </a:cxn>
                <a:cxn ang="0">
                  <a:pos x="268" y="84"/>
                </a:cxn>
                <a:cxn ang="0">
                  <a:pos x="247" y="86"/>
                </a:cxn>
                <a:cxn ang="0">
                  <a:pos x="232" y="87"/>
                </a:cxn>
                <a:cxn ang="0">
                  <a:pos x="215" y="89"/>
                </a:cxn>
                <a:cxn ang="0">
                  <a:pos x="199" y="91"/>
                </a:cxn>
                <a:cxn ang="0">
                  <a:pos x="180" y="93"/>
                </a:cxn>
                <a:cxn ang="0">
                  <a:pos x="165" y="97"/>
                </a:cxn>
                <a:cxn ang="0">
                  <a:pos x="146" y="97"/>
                </a:cxn>
                <a:cxn ang="0">
                  <a:pos x="127" y="99"/>
                </a:cxn>
                <a:cxn ang="0">
                  <a:pos x="110" y="99"/>
                </a:cxn>
                <a:cxn ang="0">
                  <a:pos x="95" y="101"/>
                </a:cxn>
                <a:cxn ang="0">
                  <a:pos x="80" y="101"/>
                </a:cxn>
                <a:cxn ang="0">
                  <a:pos x="64" y="103"/>
                </a:cxn>
                <a:cxn ang="0">
                  <a:pos x="49" y="103"/>
                </a:cxn>
                <a:cxn ang="0">
                  <a:pos x="34" y="101"/>
                </a:cxn>
                <a:cxn ang="0">
                  <a:pos x="24" y="97"/>
                </a:cxn>
                <a:cxn ang="0">
                  <a:pos x="21" y="86"/>
                </a:cxn>
                <a:cxn ang="0">
                  <a:pos x="21" y="68"/>
                </a:cxn>
                <a:cxn ang="0">
                  <a:pos x="23" y="49"/>
                </a:cxn>
                <a:cxn ang="0">
                  <a:pos x="26" y="34"/>
                </a:cxn>
                <a:cxn ang="0">
                  <a:pos x="2" y="28"/>
                </a:cxn>
              </a:cxnLst>
              <a:rect l="0" t="0" r="r" b="b"/>
              <a:pathLst>
                <a:path w="312" h="122">
                  <a:moveTo>
                    <a:pt x="2" y="28"/>
                  </a:moveTo>
                  <a:lnTo>
                    <a:pt x="2" y="28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42"/>
                  </a:lnTo>
                  <a:lnTo>
                    <a:pt x="0" y="47"/>
                  </a:lnTo>
                  <a:lnTo>
                    <a:pt x="0" y="55"/>
                  </a:lnTo>
                  <a:lnTo>
                    <a:pt x="0" y="63"/>
                  </a:lnTo>
                  <a:lnTo>
                    <a:pt x="2" y="70"/>
                  </a:lnTo>
                  <a:lnTo>
                    <a:pt x="2" y="78"/>
                  </a:lnTo>
                  <a:lnTo>
                    <a:pt x="2" y="87"/>
                  </a:lnTo>
                  <a:lnTo>
                    <a:pt x="2" y="93"/>
                  </a:lnTo>
                  <a:lnTo>
                    <a:pt x="5" y="103"/>
                  </a:lnTo>
                  <a:lnTo>
                    <a:pt x="5" y="108"/>
                  </a:lnTo>
                  <a:lnTo>
                    <a:pt x="9" y="114"/>
                  </a:lnTo>
                  <a:lnTo>
                    <a:pt x="11" y="116"/>
                  </a:lnTo>
                  <a:lnTo>
                    <a:pt x="15" y="120"/>
                  </a:lnTo>
                  <a:lnTo>
                    <a:pt x="17" y="120"/>
                  </a:lnTo>
                  <a:lnTo>
                    <a:pt x="21" y="122"/>
                  </a:lnTo>
                  <a:lnTo>
                    <a:pt x="26" y="122"/>
                  </a:lnTo>
                  <a:lnTo>
                    <a:pt x="34" y="122"/>
                  </a:lnTo>
                  <a:lnTo>
                    <a:pt x="40" y="122"/>
                  </a:lnTo>
                  <a:lnTo>
                    <a:pt x="49" y="122"/>
                  </a:lnTo>
                  <a:lnTo>
                    <a:pt x="53" y="122"/>
                  </a:lnTo>
                  <a:lnTo>
                    <a:pt x="57" y="122"/>
                  </a:lnTo>
                  <a:lnTo>
                    <a:pt x="62" y="122"/>
                  </a:lnTo>
                  <a:lnTo>
                    <a:pt x="68" y="122"/>
                  </a:lnTo>
                  <a:lnTo>
                    <a:pt x="74" y="122"/>
                  </a:lnTo>
                  <a:lnTo>
                    <a:pt x="78" y="122"/>
                  </a:lnTo>
                  <a:lnTo>
                    <a:pt x="83" y="120"/>
                  </a:lnTo>
                  <a:lnTo>
                    <a:pt x="89" y="120"/>
                  </a:lnTo>
                  <a:lnTo>
                    <a:pt x="95" y="120"/>
                  </a:lnTo>
                  <a:lnTo>
                    <a:pt x="101" y="120"/>
                  </a:lnTo>
                  <a:lnTo>
                    <a:pt x="106" y="120"/>
                  </a:lnTo>
                  <a:lnTo>
                    <a:pt x="114" y="120"/>
                  </a:lnTo>
                  <a:lnTo>
                    <a:pt x="120" y="118"/>
                  </a:lnTo>
                  <a:lnTo>
                    <a:pt x="125" y="118"/>
                  </a:lnTo>
                  <a:lnTo>
                    <a:pt x="131" y="116"/>
                  </a:lnTo>
                  <a:lnTo>
                    <a:pt x="139" y="116"/>
                  </a:lnTo>
                  <a:lnTo>
                    <a:pt x="144" y="116"/>
                  </a:lnTo>
                  <a:lnTo>
                    <a:pt x="152" y="116"/>
                  </a:lnTo>
                  <a:lnTo>
                    <a:pt x="158" y="116"/>
                  </a:lnTo>
                  <a:lnTo>
                    <a:pt x="165" y="116"/>
                  </a:lnTo>
                  <a:lnTo>
                    <a:pt x="171" y="114"/>
                  </a:lnTo>
                  <a:lnTo>
                    <a:pt x="177" y="114"/>
                  </a:lnTo>
                  <a:lnTo>
                    <a:pt x="184" y="112"/>
                  </a:lnTo>
                  <a:lnTo>
                    <a:pt x="190" y="112"/>
                  </a:lnTo>
                  <a:lnTo>
                    <a:pt x="196" y="110"/>
                  </a:lnTo>
                  <a:lnTo>
                    <a:pt x="203" y="110"/>
                  </a:lnTo>
                  <a:lnTo>
                    <a:pt x="209" y="110"/>
                  </a:lnTo>
                  <a:lnTo>
                    <a:pt x="215" y="110"/>
                  </a:lnTo>
                  <a:lnTo>
                    <a:pt x="220" y="108"/>
                  </a:lnTo>
                  <a:lnTo>
                    <a:pt x="226" y="108"/>
                  </a:lnTo>
                  <a:lnTo>
                    <a:pt x="232" y="106"/>
                  </a:lnTo>
                  <a:lnTo>
                    <a:pt x="239" y="106"/>
                  </a:lnTo>
                  <a:lnTo>
                    <a:pt x="243" y="106"/>
                  </a:lnTo>
                  <a:lnTo>
                    <a:pt x="249" y="105"/>
                  </a:lnTo>
                  <a:lnTo>
                    <a:pt x="255" y="105"/>
                  </a:lnTo>
                  <a:lnTo>
                    <a:pt x="260" y="105"/>
                  </a:lnTo>
                  <a:lnTo>
                    <a:pt x="264" y="103"/>
                  </a:lnTo>
                  <a:lnTo>
                    <a:pt x="270" y="103"/>
                  </a:lnTo>
                  <a:lnTo>
                    <a:pt x="274" y="101"/>
                  </a:lnTo>
                  <a:lnTo>
                    <a:pt x="277" y="101"/>
                  </a:lnTo>
                  <a:lnTo>
                    <a:pt x="285" y="99"/>
                  </a:lnTo>
                  <a:lnTo>
                    <a:pt x="293" y="99"/>
                  </a:lnTo>
                  <a:lnTo>
                    <a:pt x="298" y="97"/>
                  </a:lnTo>
                  <a:lnTo>
                    <a:pt x="302" y="97"/>
                  </a:lnTo>
                  <a:lnTo>
                    <a:pt x="306" y="95"/>
                  </a:lnTo>
                  <a:lnTo>
                    <a:pt x="308" y="93"/>
                  </a:lnTo>
                  <a:lnTo>
                    <a:pt x="310" y="89"/>
                  </a:lnTo>
                  <a:lnTo>
                    <a:pt x="310" y="86"/>
                  </a:lnTo>
                  <a:lnTo>
                    <a:pt x="310" y="80"/>
                  </a:lnTo>
                  <a:lnTo>
                    <a:pt x="312" y="74"/>
                  </a:lnTo>
                  <a:lnTo>
                    <a:pt x="310" y="65"/>
                  </a:lnTo>
                  <a:lnTo>
                    <a:pt x="310" y="59"/>
                  </a:lnTo>
                  <a:lnTo>
                    <a:pt x="308" y="49"/>
                  </a:lnTo>
                  <a:lnTo>
                    <a:pt x="308" y="42"/>
                  </a:lnTo>
                  <a:lnTo>
                    <a:pt x="306" y="32"/>
                  </a:lnTo>
                  <a:lnTo>
                    <a:pt x="304" y="25"/>
                  </a:lnTo>
                  <a:lnTo>
                    <a:pt x="302" y="17"/>
                  </a:lnTo>
                  <a:lnTo>
                    <a:pt x="302" y="11"/>
                  </a:lnTo>
                  <a:lnTo>
                    <a:pt x="302" y="6"/>
                  </a:lnTo>
                  <a:lnTo>
                    <a:pt x="300" y="2"/>
                  </a:lnTo>
                  <a:lnTo>
                    <a:pt x="300" y="0"/>
                  </a:lnTo>
                  <a:lnTo>
                    <a:pt x="285" y="4"/>
                  </a:lnTo>
                  <a:lnTo>
                    <a:pt x="285" y="6"/>
                  </a:lnTo>
                  <a:lnTo>
                    <a:pt x="285" y="13"/>
                  </a:lnTo>
                  <a:lnTo>
                    <a:pt x="285" y="19"/>
                  </a:lnTo>
                  <a:lnTo>
                    <a:pt x="287" y="25"/>
                  </a:lnTo>
                  <a:lnTo>
                    <a:pt x="287" y="30"/>
                  </a:lnTo>
                  <a:lnTo>
                    <a:pt x="289" y="38"/>
                  </a:lnTo>
                  <a:lnTo>
                    <a:pt x="289" y="44"/>
                  </a:lnTo>
                  <a:lnTo>
                    <a:pt x="291" y="51"/>
                  </a:lnTo>
                  <a:lnTo>
                    <a:pt x="291" y="57"/>
                  </a:lnTo>
                  <a:lnTo>
                    <a:pt x="291" y="63"/>
                  </a:lnTo>
                  <a:lnTo>
                    <a:pt x="291" y="67"/>
                  </a:lnTo>
                  <a:lnTo>
                    <a:pt x="293" y="72"/>
                  </a:lnTo>
                  <a:lnTo>
                    <a:pt x="293" y="76"/>
                  </a:lnTo>
                  <a:lnTo>
                    <a:pt x="293" y="78"/>
                  </a:lnTo>
                  <a:lnTo>
                    <a:pt x="291" y="78"/>
                  </a:lnTo>
                  <a:lnTo>
                    <a:pt x="289" y="78"/>
                  </a:lnTo>
                  <a:lnTo>
                    <a:pt x="285" y="80"/>
                  </a:lnTo>
                  <a:lnTo>
                    <a:pt x="279" y="82"/>
                  </a:lnTo>
                  <a:lnTo>
                    <a:pt x="274" y="82"/>
                  </a:lnTo>
                  <a:lnTo>
                    <a:pt x="268" y="84"/>
                  </a:lnTo>
                  <a:lnTo>
                    <a:pt x="258" y="84"/>
                  </a:lnTo>
                  <a:lnTo>
                    <a:pt x="251" y="86"/>
                  </a:lnTo>
                  <a:lnTo>
                    <a:pt x="247" y="86"/>
                  </a:lnTo>
                  <a:lnTo>
                    <a:pt x="241" y="87"/>
                  </a:lnTo>
                  <a:lnTo>
                    <a:pt x="237" y="87"/>
                  </a:lnTo>
                  <a:lnTo>
                    <a:pt x="232" y="87"/>
                  </a:lnTo>
                  <a:lnTo>
                    <a:pt x="226" y="87"/>
                  </a:lnTo>
                  <a:lnTo>
                    <a:pt x="220" y="89"/>
                  </a:lnTo>
                  <a:lnTo>
                    <a:pt x="215" y="89"/>
                  </a:lnTo>
                  <a:lnTo>
                    <a:pt x="211" y="91"/>
                  </a:lnTo>
                  <a:lnTo>
                    <a:pt x="203" y="91"/>
                  </a:lnTo>
                  <a:lnTo>
                    <a:pt x="199" y="91"/>
                  </a:lnTo>
                  <a:lnTo>
                    <a:pt x="192" y="93"/>
                  </a:lnTo>
                  <a:lnTo>
                    <a:pt x="188" y="93"/>
                  </a:lnTo>
                  <a:lnTo>
                    <a:pt x="180" y="93"/>
                  </a:lnTo>
                  <a:lnTo>
                    <a:pt x="177" y="95"/>
                  </a:lnTo>
                  <a:lnTo>
                    <a:pt x="169" y="95"/>
                  </a:lnTo>
                  <a:lnTo>
                    <a:pt x="165" y="97"/>
                  </a:lnTo>
                  <a:lnTo>
                    <a:pt x="158" y="97"/>
                  </a:lnTo>
                  <a:lnTo>
                    <a:pt x="152" y="97"/>
                  </a:lnTo>
                  <a:lnTo>
                    <a:pt x="146" y="97"/>
                  </a:lnTo>
                  <a:lnTo>
                    <a:pt x="140" y="99"/>
                  </a:lnTo>
                  <a:lnTo>
                    <a:pt x="133" y="99"/>
                  </a:lnTo>
                  <a:lnTo>
                    <a:pt x="127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0" y="99"/>
                  </a:lnTo>
                  <a:lnTo>
                    <a:pt x="104" y="99"/>
                  </a:lnTo>
                  <a:lnTo>
                    <a:pt x="99" y="99"/>
                  </a:lnTo>
                  <a:lnTo>
                    <a:pt x="95" y="101"/>
                  </a:lnTo>
                  <a:lnTo>
                    <a:pt x="89" y="101"/>
                  </a:lnTo>
                  <a:lnTo>
                    <a:pt x="83" y="101"/>
                  </a:lnTo>
                  <a:lnTo>
                    <a:pt x="80" y="101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4" y="103"/>
                  </a:lnTo>
                  <a:lnTo>
                    <a:pt x="61" y="103"/>
                  </a:lnTo>
                  <a:lnTo>
                    <a:pt x="57" y="103"/>
                  </a:lnTo>
                  <a:lnTo>
                    <a:pt x="49" y="103"/>
                  </a:lnTo>
                  <a:lnTo>
                    <a:pt x="43" y="103"/>
                  </a:lnTo>
                  <a:lnTo>
                    <a:pt x="38" y="101"/>
                  </a:lnTo>
                  <a:lnTo>
                    <a:pt x="34" y="101"/>
                  </a:lnTo>
                  <a:lnTo>
                    <a:pt x="30" y="101"/>
                  </a:lnTo>
                  <a:lnTo>
                    <a:pt x="28" y="101"/>
                  </a:lnTo>
                  <a:lnTo>
                    <a:pt x="24" y="97"/>
                  </a:lnTo>
                  <a:lnTo>
                    <a:pt x="23" y="93"/>
                  </a:lnTo>
                  <a:lnTo>
                    <a:pt x="23" y="89"/>
                  </a:lnTo>
                  <a:lnTo>
                    <a:pt x="21" y="86"/>
                  </a:lnTo>
                  <a:lnTo>
                    <a:pt x="21" y="80"/>
                  </a:lnTo>
                  <a:lnTo>
                    <a:pt x="21" y="74"/>
                  </a:lnTo>
                  <a:lnTo>
                    <a:pt x="21" y="68"/>
                  </a:lnTo>
                  <a:lnTo>
                    <a:pt x="23" y="63"/>
                  </a:lnTo>
                  <a:lnTo>
                    <a:pt x="23" y="55"/>
                  </a:lnTo>
                  <a:lnTo>
                    <a:pt x="23" y="49"/>
                  </a:lnTo>
                  <a:lnTo>
                    <a:pt x="23" y="46"/>
                  </a:lnTo>
                  <a:lnTo>
                    <a:pt x="24" y="42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5190" y="2154"/>
              <a:ext cx="151" cy="25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6" y="26"/>
                </a:cxn>
                <a:cxn ang="0">
                  <a:pos x="18" y="25"/>
                </a:cxn>
                <a:cxn ang="0">
                  <a:pos x="31" y="23"/>
                </a:cxn>
                <a:cxn ang="0">
                  <a:pos x="38" y="23"/>
                </a:cxn>
                <a:cxn ang="0">
                  <a:pos x="50" y="23"/>
                </a:cxn>
                <a:cxn ang="0">
                  <a:pos x="59" y="21"/>
                </a:cxn>
                <a:cxn ang="0">
                  <a:pos x="71" y="19"/>
                </a:cxn>
                <a:cxn ang="0">
                  <a:pos x="84" y="17"/>
                </a:cxn>
                <a:cxn ang="0">
                  <a:pos x="96" y="17"/>
                </a:cxn>
                <a:cxn ang="0">
                  <a:pos x="109" y="15"/>
                </a:cxn>
                <a:cxn ang="0">
                  <a:pos x="124" y="15"/>
                </a:cxn>
                <a:cxn ang="0">
                  <a:pos x="137" y="13"/>
                </a:cxn>
                <a:cxn ang="0">
                  <a:pos x="151" y="13"/>
                </a:cxn>
                <a:cxn ang="0">
                  <a:pos x="164" y="11"/>
                </a:cxn>
                <a:cxn ang="0">
                  <a:pos x="177" y="9"/>
                </a:cxn>
                <a:cxn ang="0">
                  <a:pos x="191" y="7"/>
                </a:cxn>
                <a:cxn ang="0">
                  <a:pos x="204" y="7"/>
                </a:cxn>
                <a:cxn ang="0">
                  <a:pos x="215" y="5"/>
                </a:cxn>
                <a:cxn ang="0">
                  <a:pos x="227" y="5"/>
                </a:cxn>
                <a:cxn ang="0">
                  <a:pos x="238" y="4"/>
                </a:cxn>
                <a:cxn ang="0">
                  <a:pos x="250" y="4"/>
                </a:cxn>
                <a:cxn ang="0">
                  <a:pos x="259" y="2"/>
                </a:cxn>
                <a:cxn ang="0">
                  <a:pos x="271" y="2"/>
                </a:cxn>
                <a:cxn ang="0">
                  <a:pos x="284" y="0"/>
                </a:cxn>
                <a:cxn ang="0">
                  <a:pos x="291" y="2"/>
                </a:cxn>
                <a:cxn ang="0">
                  <a:pos x="299" y="7"/>
                </a:cxn>
                <a:cxn ang="0">
                  <a:pos x="301" y="23"/>
                </a:cxn>
                <a:cxn ang="0">
                  <a:pos x="301" y="25"/>
                </a:cxn>
                <a:cxn ang="0">
                  <a:pos x="291" y="25"/>
                </a:cxn>
                <a:cxn ang="0">
                  <a:pos x="284" y="25"/>
                </a:cxn>
                <a:cxn ang="0">
                  <a:pos x="274" y="26"/>
                </a:cxn>
                <a:cxn ang="0">
                  <a:pos x="263" y="26"/>
                </a:cxn>
                <a:cxn ang="0">
                  <a:pos x="250" y="26"/>
                </a:cxn>
                <a:cxn ang="0">
                  <a:pos x="238" y="28"/>
                </a:cxn>
                <a:cxn ang="0">
                  <a:pos x="225" y="28"/>
                </a:cxn>
                <a:cxn ang="0">
                  <a:pos x="210" y="28"/>
                </a:cxn>
                <a:cxn ang="0">
                  <a:pos x="198" y="30"/>
                </a:cxn>
                <a:cxn ang="0">
                  <a:pos x="187" y="30"/>
                </a:cxn>
                <a:cxn ang="0">
                  <a:pos x="175" y="32"/>
                </a:cxn>
                <a:cxn ang="0">
                  <a:pos x="166" y="32"/>
                </a:cxn>
                <a:cxn ang="0">
                  <a:pos x="156" y="34"/>
                </a:cxn>
                <a:cxn ang="0">
                  <a:pos x="151" y="34"/>
                </a:cxn>
                <a:cxn ang="0">
                  <a:pos x="139" y="34"/>
                </a:cxn>
                <a:cxn ang="0">
                  <a:pos x="130" y="36"/>
                </a:cxn>
                <a:cxn ang="0">
                  <a:pos x="118" y="38"/>
                </a:cxn>
                <a:cxn ang="0">
                  <a:pos x="107" y="40"/>
                </a:cxn>
                <a:cxn ang="0">
                  <a:pos x="94" y="40"/>
                </a:cxn>
                <a:cxn ang="0">
                  <a:pos x="80" y="42"/>
                </a:cxn>
                <a:cxn ang="0">
                  <a:pos x="67" y="42"/>
                </a:cxn>
                <a:cxn ang="0">
                  <a:pos x="54" y="44"/>
                </a:cxn>
                <a:cxn ang="0">
                  <a:pos x="40" y="45"/>
                </a:cxn>
                <a:cxn ang="0">
                  <a:pos x="31" y="45"/>
                </a:cxn>
                <a:cxn ang="0">
                  <a:pos x="21" y="47"/>
                </a:cxn>
                <a:cxn ang="0">
                  <a:pos x="12" y="47"/>
                </a:cxn>
                <a:cxn ang="0">
                  <a:pos x="4" y="49"/>
                </a:cxn>
                <a:cxn ang="0">
                  <a:pos x="0" y="28"/>
                </a:cxn>
              </a:cxnLst>
              <a:rect l="0" t="0" r="r" b="b"/>
              <a:pathLst>
                <a:path w="303" h="49">
                  <a:moveTo>
                    <a:pt x="0" y="28"/>
                  </a:moveTo>
                  <a:lnTo>
                    <a:pt x="0" y="28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8" y="25"/>
                  </a:lnTo>
                  <a:lnTo>
                    <a:pt x="27" y="25"/>
                  </a:lnTo>
                  <a:lnTo>
                    <a:pt x="31" y="23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4" y="23"/>
                  </a:lnTo>
                  <a:lnTo>
                    <a:pt x="50" y="23"/>
                  </a:lnTo>
                  <a:lnTo>
                    <a:pt x="56" y="21"/>
                  </a:lnTo>
                  <a:lnTo>
                    <a:pt x="59" y="21"/>
                  </a:lnTo>
                  <a:lnTo>
                    <a:pt x="67" y="21"/>
                  </a:lnTo>
                  <a:lnTo>
                    <a:pt x="71" y="19"/>
                  </a:lnTo>
                  <a:lnTo>
                    <a:pt x="78" y="19"/>
                  </a:lnTo>
                  <a:lnTo>
                    <a:pt x="84" y="17"/>
                  </a:lnTo>
                  <a:lnTo>
                    <a:pt x="90" y="17"/>
                  </a:lnTo>
                  <a:lnTo>
                    <a:pt x="96" y="17"/>
                  </a:lnTo>
                  <a:lnTo>
                    <a:pt x="103" y="17"/>
                  </a:lnTo>
                  <a:lnTo>
                    <a:pt x="109" y="15"/>
                  </a:lnTo>
                  <a:lnTo>
                    <a:pt x="116" y="15"/>
                  </a:lnTo>
                  <a:lnTo>
                    <a:pt x="124" y="15"/>
                  </a:lnTo>
                  <a:lnTo>
                    <a:pt x="130" y="13"/>
                  </a:lnTo>
                  <a:lnTo>
                    <a:pt x="137" y="13"/>
                  </a:lnTo>
                  <a:lnTo>
                    <a:pt x="145" y="13"/>
                  </a:lnTo>
                  <a:lnTo>
                    <a:pt x="151" y="13"/>
                  </a:lnTo>
                  <a:lnTo>
                    <a:pt x="158" y="11"/>
                  </a:lnTo>
                  <a:lnTo>
                    <a:pt x="164" y="11"/>
                  </a:lnTo>
                  <a:lnTo>
                    <a:pt x="170" y="11"/>
                  </a:lnTo>
                  <a:lnTo>
                    <a:pt x="177" y="9"/>
                  </a:lnTo>
                  <a:lnTo>
                    <a:pt x="183" y="9"/>
                  </a:lnTo>
                  <a:lnTo>
                    <a:pt x="191" y="7"/>
                  </a:lnTo>
                  <a:lnTo>
                    <a:pt x="198" y="7"/>
                  </a:lnTo>
                  <a:lnTo>
                    <a:pt x="204" y="7"/>
                  </a:lnTo>
                  <a:lnTo>
                    <a:pt x="210" y="5"/>
                  </a:lnTo>
                  <a:lnTo>
                    <a:pt x="215" y="5"/>
                  </a:lnTo>
                  <a:lnTo>
                    <a:pt x="221" y="5"/>
                  </a:lnTo>
                  <a:lnTo>
                    <a:pt x="227" y="5"/>
                  </a:lnTo>
                  <a:lnTo>
                    <a:pt x="232" y="4"/>
                  </a:lnTo>
                  <a:lnTo>
                    <a:pt x="238" y="4"/>
                  </a:lnTo>
                  <a:lnTo>
                    <a:pt x="244" y="4"/>
                  </a:lnTo>
                  <a:lnTo>
                    <a:pt x="250" y="4"/>
                  </a:lnTo>
                  <a:lnTo>
                    <a:pt x="253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71" y="2"/>
                  </a:lnTo>
                  <a:lnTo>
                    <a:pt x="278" y="2"/>
                  </a:lnTo>
                  <a:lnTo>
                    <a:pt x="284" y="0"/>
                  </a:lnTo>
                  <a:lnTo>
                    <a:pt x="290" y="0"/>
                  </a:lnTo>
                  <a:lnTo>
                    <a:pt x="291" y="2"/>
                  </a:lnTo>
                  <a:lnTo>
                    <a:pt x="295" y="2"/>
                  </a:lnTo>
                  <a:lnTo>
                    <a:pt x="299" y="7"/>
                  </a:lnTo>
                  <a:lnTo>
                    <a:pt x="301" y="17"/>
                  </a:lnTo>
                  <a:lnTo>
                    <a:pt x="301" y="23"/>
                  </a:lnTo>
                  <a:lnTo>
                    <a:pt x="303" y="25"/>
                  </a:lnTo>
                  <a:lnTo>
                    <a:pt x="301" y="25"/>
                  </a:lnTo>
                  <a:lnTo>
                    <a:pt x="295" y="25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4" y="25"/>
                  </a:lnTo>
                  <a:lnTo>
                    <a:pt x="280" y="26"/>
                  </a:lnTo>
                  <a:lnTo>
                    <a:pt x="274" y="26"/>
                  </a:lnTo>
                  <a:lnTo>
                    <a:pt x="269" y="26"/>
                  </a:lnTo>
                  <a:lnTo>
                    <a:pt x="263" y="26"/>
                  </a:lnTo>
                  <a:lnTo>
                    <a:pt x="257" y="26"/>
                  </a:lnTo>
                  <a:lnTo>
                    <a:pt x="250" y="26"/>
                  </a:lnTo>
                  <a:lnTo>
                    <a:pt x="244" y="28"/>
                  </a:lnTo>
                  <a:lnTo>
                    <a:pt x="238" y="28"/>
                  </a:lnTo>
                  <a:lnTo>
                    <a:pt x="232" y="28"/>
                  </a:lnTo>
                  <a:lnTo>
                    <a:pt x="225" y="28"/>
                  </a:lnTo>
                  <a:lnTo>
                    <a:pt x="217" y="28"/>
                  </a:lnTo>
                  <a:lnTo>
                    <a:pt x="210" y="28"/>
                  </a:lnTo>
                  <a:lnTo>
                    <a:pt x="204" y="30"/>
                  </a:lnTo>
                  <a:lnTo>
                    <a:pt x="198" y="30"/>
                  </a:lnTo>
                  <a:lnTo>
                    <a:pt x="193" y="30"/>
                  </a:lnTo>
                  <a:lnTo>
                    <a:pt x="187" y="30"/>
                  </a:lnTo>
                  <a:lnTo>
                    <a:pt x="181" y="32"/>
                  </a:lnTo>
                  <a:lnTo>
                    <a:pt x="175" y="32"/>
                  </a:lnTo>
                  <a:lnTo>
                    <a:pt x="170" y="32"/>
                  </a:lnTo>
                  <a:lnTo>
                    <a:pt x="166" y="32"/>
                  </a:lnTo>
                  <a:lnTo>
                    <a:pt x="162" y="34"/>
                  </a:lnTo>
                  <a:lnTo>
                    <a:pt x="156" y="34"/>
                  </a:lnTo>
                  <a:lnTo>
                    <a:pt x="155" y="34"/>
                  </a:lnTo>
                  <a:lnTo>
                    <a:pt x="151" y="34"/>
                  </a:lnTo>
                  <a:lnTo>
                    <a:pt x="143" y="34"/>
                  </a:lnTo>
                  <a:lnTo>
                    <a:pt x="139" y="34"/>
                  </a:lnTo>
                  <a:lnTo>
                    <a:pt x="135" y="36"/>
                  </a:lnTo>
                  <a:lnTo>
                    <a:pt x="130" y="36"/>
                  </a:lnTo>
                  <a:lnTo>
                    <a:pt x="126" y="38"/>
                  </a:lnTo>
                  <a:lnTo>
                    <a:pt x="118" y="38"/>
                  </a:lnTo>
                  <a:lnTo>
                    <a:pt x="113" y="38"/>
                  </a:lnTo>
                  <a:lnTo>
                    <a:pt x="107" y="40"/>
                  </a:lnTo>
                  <a:lnTo>
                    <a:pt x="101" y="40"/>
                  </a:lnTo>
                  <a:lnTo>
                    <a:pt x="94" y="40"/>
                  </a:lnTo>
                  <a:lnTo>
                    <a:pt x="88" y="42"/>
                  </a:lnTo>
                  <a:lnTo>
                    <a:pt x="80" y="42"/>
                  </a:lnTo>
                  <a:lnTo>
                    <a:pt x="75" y="42"/>
                  </a:lnTo>
                  <a:lnTo>
                    <a:pt x="67" y="42"/>
                  </a:lnTo>
                  <a:lnTo>
                    <a:pt x="61" y="44"/>
                  </a:lnTo>
                  <a:lnTo>
                    <a:pt x="54" y="44"/>
                  </a:lnTo>
                  <a:lnTo>
                    <a:pt x="48" y="45"/>
                  </a:lnTo>
                  <a:lnTo>
                    <a:pt x="40" y="45"/>
                  </a:lnTo>
                  <a:lnTo>
                    <a:pt x="35" y="45"/>
                  </a:lnTo>
                  <a:lnTo>
                    <a:pt x="31" y="45"/>
                  </a:lnTo>
                  <a:lnTo>
                    <a:pt x="25" y="47"/>
                  </a:lnTo>
                  <a:lnTo>
                    <a:pt x="21" y="47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10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5189" y="2155"/>
              <a:ext cx="167" cy="14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72"/>
                </a:cxn>
                <a:cxn ang="0">
                  <a:pos x="0" y="99"/>
                </a:cxn>
                <a:cxn ang="0">
                  <a:pos x="0" y="125"/>
                </a:cxn>
                <a:cxn ang="0">
                  <a:pos x="1" y="156"/>
                </a:cxn>
                <a:cxn ang="0">
                  <a:pos x="1" y="184"/>
                </a:cxn>
                <a:cxn ang="0">
                  <a:pos x="1" y="213"/>
                </a:cxn>
                <a:cxn ang="0">
                  <a:pos x="5" y="241"/>
                </a:cxn>
                <a:cxn ang="0">
                  <a:pos x="5" y="264"/>
                </a:cxn>
                <a:cxn ang="0">
                  <a:pos x="11" y="291"/>
                </a:cxn>
                <a:cxn ang="0">
                  <a:pos x="28" y="296"/>
                </a:cxn>
                <a:cxn ang="0">
                  <a:pos x="51" y="296"/>
                </a:cxn>
                <a:cxn ang="0">
                  <a:pos x="79" y="296"/>
                </a:cxn>
                <a:cxn ang="0">
                  <a:pos x="114" y="296"/>
                </a:cxn>
                <a:cxn ang="0">
                  <a:pos x="150" y="293"/>
                </a:cxn>
                <a:cxn ang="0">
                  <a:pos x="186" y="289"/>
                </a:cxn>
                <a:cxn ang="0">
                  <a:pos x="222" y="285"/>
                </a:cxn>
                <a:cxn ang="0">
                  <a:pos x="254" y="281"/>
                </a:cxn>
                <a:cxn ang="0">
                  <a:pos x="285" y="275"/>
                </a:cxn>
                <a:cxn ang="0">
                  <a:pos x="315" y="272"/>
                </a:cxn>
                <a:cxn ang="0">
                  <a:pos x="332" y="262"/>
                </a:cxn>
                <a:cxn ang="0">
                  <a:pos x="332" y="234"/>
                </a:cxn>
                <a:cxn ang="0">
                  <a:pos x="330" y="211"/>
                </a:cxn>
                <a:cxn ang="0">
                  <a:pos x="329" y="184"/>
                </a:cxn>
                <a:cxn ang="0">
                  <a:pos x="325" y="154"/>
                </a:cxn>
                <a:cxn ang="0">
                  <a:pos x="323" y="125"/>
                </a:cxn>
                <a:cxn ang="0">
                  <a:pos x="317" y="95"/>
                </a:cxn>
                <a:cxn ang="0">
                  <a:pos x="313" y="68"/>
                </a:cxn>
                <a:cxn ang="0">
                  <a:pos x="311" y="43"/>
                </a:cxn>
                <a:cxn ang="0">
                  <a:pos x="308" y="11"/>
                </a:cxn>
                <a:cxn ang="0">
                  <a:pos x="287" y="3"/>
                </a:cxn>
                <a:cxn ang="0">
                  <a:pos x="291" y="26"/>
                </a:cxn>
                <a:cxn ang="0">
                  <a:pos x="292" y="51"/>
                </a:cxn>
                <a:cxn ang="0">
                  <a:pos x="298" y="81"/>
                </a:cxn>
                <a:cxn ang="0">
                  <a:pos x="302" y="112"/>
                </a:cxn>
                <a:cxn ang="0">
                  <a:pos x="308" y="142"/>
                </a:cxn>
                <a:cxn ang="0">
                  <a:pos x="311" y="165"/>
                </a:cxn>
                <a:cxn ang="0">
                  <a:pos x="313" y="190"/>
                </a:cxn>
                <a:cxn ang="0">
                  <a:pos x="315" y="228"/>
                </a:cxn>
                <a:cxn ang="0">
                  <a:pos x="317" y="253"/>
                </a:cxn>
                <a:cxn ang="0">
                  <a:pos x="292" y="256"/>
                </a:cxn>
                <a:cxn ang="0">
                  <a:pos x="266" y="260"/>
                </a:cxn>
                <a:cxn ang="0">
                  <a:pos x="233" y="264"/>
                </a:cxn>
                <a:cxn ang="0">
                  <a:pos x="203" y="270"/>
                </a:cxn>
                <a:cxn ang="0">
                  <a:pos x="175" y="275"/>
                </a:cxn>
                <a:cxn ang="0">
                  <a:pos x="154" y="277"/>
                </a:cxn>
                <a:cxn ang="0">
                  <a:pos x="127" y="279"/>
                </a:cxn>
                <a:cxn ang="0">
                  <a:pos x="98" y="279"/>
                </a:cxn>
                <a:cxn ang="0">
                  <a:pos x="72" y="279"/>
                </a:cxn>
                <a:cxn ang="0">
                  <a:pos x="41" y="277"/>
                </a:cxn>
                <a:cxn ang="0">
                  <a:pos x="26" y="272"/>
                </a:cxn>
                <a:cxn ang="0">
                  <a:pos x="24" y="241"/>
                </a:cxn>
                <a:cxn ang="0">
                  <a:pos x="22" y="213"/>
                </a:cxn>
                <a:cxn ang="0">
                  <a:pos x="20" y="182"/>
                </a:cxn>
                <a:cxn ang="0">
                  <a:pos x="20" y="158"/>
                </a:cxn>
                <a:cxn ang="0">
                  <a:pos x="19" y="140"/>
                </a:cxn>
                <a:cxn ang="0">
                  <a:pos x="17" y="114"/>
                </a:cxn>
                <a:cxn ang="0">
                  <a:pos x="17" y="91"/>
                </a:cxn>
                <a:cxn ang="0">
                  <a:pos x="17" y="64"/>
                </a:cxn>
                <a:cxn ang="0">
                  <a:pos x="15" y="34"/>
                </a:cxn>
              </a:cxnLst>
              <a:rect l="0" t="0" r="r" b="b"/>
              <a:pathLst>
                <a:path w="334" h="298">
                  <a:moveTo>
                    <a:pt x="0" y="26"/>
                  </a:moveTo>
                  <a:lnTo>
                    <a:pt x="0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5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0" y="83"/>
                  </a:lnTo>
                  <a:lnTo>
                    <a:pt x="0" y="87"/>
                  </a:lnTo>
                  <a:lnTo>
                    <a:pt x="0" y="93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0" y="125"/>
                  </a:lnTo>
                  <a:lnTo>
                    <a:pt x="0" y="131"/>
                  </a:lnTo>
                  <a:lnTo>
                    <a:pt x="0" y="139"/>
                  </a:lnTo>
                  <a:lnTo>
                    <a:pt x="0" y="144"/>
                  </a:lnTo>
                  <a:lnTo>
                    <a:pt x="1" y="150"/>
                  </a:lnTo>
                  <a:lnTo>
                    <a:pt x="1" y="156"/>
                  </a:lnTo>
                  <a:lnTo>
                    <a:pt x="1" y="161"/>
                  </a:lnTo>
                  <a:lnTo>
                    <a:pt x="1" y="167"/>
                  </a:lnTo>
                  <a:lnTo>
                    <a:pt x="1" y="173"/>
                  </a:lnTo>
                  <a:lnTo>
                    <a:pt x="1" y="178"/>
                  </a:lnTo>
                  <a:lnTo>
                    <a:pt x="1" y="184"/>
                  </a:lnTo>
                  <a:lnTo>
                    <a:pt x="1" y="190"/>
                  </a:lnTo>
                  <a:lnTo>
                    <a:pt x="1" y="197"/>
                  </a:lnTo>
                  <a:lnTo>
                    <a:pt x="1" y="201"/>
                  </a:lnTo>
                  <a:lnTo>
                    <a:pt x="1" y="207"/>
                  </a:lnTo>
                  <a:lnTo>
                    <a:pt x="1" y="213"/>
                  </a:lnTo>
                  <a:lnTo>
                    <a:pt x="3" y="218"/>
                  </a:lnTo>
                  <a:lnTo>
                    <a:pt x="3" y="224"/>
                  </a:lnTo>
                  <a:lnTo>
                    <a:pt x="3" y="230"/>
                  </a:lnTo>
                  <a:lnTo>
                    <a:pt x="3" y="236"/>
                  </a:lnTo>
                  <a:lnTo>
                    <a:pt x="5" y="241"/>
                  </a:lnTo>
                  <a:lnTo>
                    <a:pt x="5" y="245"/>
                  </a:lnTo>
                  <a:lnTo>
                    <a:pt x="5" y="249"/>
                  </a:lnTo>
                  <a:lnTo>
                    <a:pt x="5" y="253"/>
                  </a:lnTo>
                  <a:lnTo>
                    <a:pt x="5" y="258"/>
                  </a:lnTo>
                  <a:lnTo>
                    <a:pt x="5" y="264"/>
                  </a:lnTo>
                  <a:lnTo>
                    <a:pt x="7" y="274"/>
                  </a:lnTo>
                  <a:lnTo>
                    <a:pt x="7" y="279"/>
                  </a:lnTo>
                  <a:lnTo>
                    <a:pt x="7" y="283"/>
                  </a:lnTo>
                  <a:lnTo>
                    <a:pt x="9" y="287"/>
                  </a:lnTo>
                  <a:lnTo>
                    <a:pt x="11" y="291"/>
                  </a:lnTo>
                  <a:lnTo>
                    <a:pt x="11" y="293"/>
                  </a:lnTo>
                  <a:lnTo>
                    <a:pt x="15" y="293"/>
                  </a:lnTo>
                  <a:lnTo>
                    <a:pt x="19" y="294"/>
                  </a:lnTo>
                  <a:lnTo>
                    <a:pt x="26" y="296"/>
                  </a:lnTo>
                  <a:lnTo>
                    <a:pt x="28" y="296"/>
                  </a:lnTo>
                  <a:lnTo>
                    <a:pt x="34" y="296"/>
                  </a:lnTo>
                  <a:lnTo>
                    <a:pt x="38" y="296"/>
                  </a:lnTo>
                  <a:lnTo>
                    <a:pt x="41" y="296"/>
                  </a:lnTo>
                  <a:lnTo>
                    <a:pt x="47" y="296"/>
                  </a:lnTo>
                  <a:lnTo>
                    <a:pt x="51" y="296"/>
                  </a:lnTo>
                  <a:lnTo>
                    <a:pt x="57" y="296"/>
                  </a:lnTo>
                  <a:lnTo>
                    <a:pt x="62" y="298"/>
                  </a:lnTo>
                  <a:lnTo>
                    <a:pt x="68" y="296"/>
                  </a:lnTo>
                  <a:lnTo>
                    <a:pt x="74" y="296"/>
                  </a:lnTo>
                  <a:lnTo>
                    <a:pt x="79" y="296"/>
                  </a:lnTo>
                  <a:lnTo>
                    <a:pt x="87" y="296"/>
                  </a:lnTo>
                  <a:lnTo>
                    <a:pt x="93" y="296"/>
                  </a:lnTo>
                  <a:lnTo>
                    <a:pt x="98" y="296"/>
                  </a:lnTo>
                  <a:lnTo>
                    <a:pt x="106" y="296"/>
                  </a:lnTo>
                  <a:lnTo>
                    <a:pt x="114" y="296"/>
                  </a:lnTo>
                  <a:lnTo>
                    <a:pt x="119" y="294"/>
                  </a:lnTo>
                  <a:lnTo>
                    <a:pt x="127" y="294"/>
                  </a:lnTo>
                  <a:lnTo>
                    <a:pt x="135" y="293"/>
                  </a:lnTo>
                  <a:lnTo>
                    <a:pt x="142" y="293"/>
                  </a:lnTo>
                  <a:lnTo>
                    <a:pt x="150" y="293"/>
                  </a:lnTo>
                  <a:lnTo>
                    <a:pt x="157" y="293"/>
                  </a:lnTo>
                  <a:lnTo>
                    <a:pt x="165" y="293"/>
                  </a:lnTo>
                  <a:lnTo>
                    <a:pt x="171" y="293"/>
                  </a:lnTo>
                  <a:lnTo>
                    <a:pt x="178" y="291"/>
                  </a:lnTo>
                  <a:lnTo>
                    <a:pt x="186" y="289"/>
                  </a:lnTo>
                  <a:lnTo>
                    <a:pt x="194" y="289"/>
                  </a:lnTo>
                  <a:lnTo>
                    <a:pt x="199" y="287"/>
                  </a:lnTo>
                  <a:lnTo>
                    <a:pt x="207" y="287"/>
                  </a:lnTo>
                  <a:lnTo>
                    <a:pt x="214" y="287"/>
                  </a:lnTo>
                  <a:lnTo>
                    <a:pt x="222" y="285"/>
                  </a:lnTo>
                  <a:lnTo>
                    <a:pt x="228" y="285"/>
                  </a:lnTo>
                  <a:lnTo>
                    <a:pt x="235" y="283"/>
                  </a:lnTo>
                  <a:lnTo>
                    <a:pt x="241" y="283"/>
                  </a:lnTo>
                  <a:lnTo>
                    <a:pt x="249" y="281"/>
                  </a:lnTo>
                  <a:lnTo>
                    <a:pt x="254" y="281"/>
                  </a:lnTo>
                  <a:lnTo>
                    <a:pt x="260" y="279"/>
                  </a:lnTo>
                  <a:lnTo>
                    <a:pt x="268" y="279"/>
                  </a:lnTo>
                  <a:lnTo>
                    <a:pt x="273" y="277"/>
                  </a:lnTo>
                  <a:lnTo>
                    <a:pt x="279" y="277"/>
                  </a:lnTo>
                  <a:lnTo>
                    <a:pt x="285" y="275"/>
                  </a:lnTo>
                  <a:lnTo>
                    <a:pt x="289" y="275"/>
                  </a:lnTo>
                  <a:lnTo>
                    <a:pt x="294" y="275"/>
                  </a:lnTo>
                  <a:lnTo>
                    <a:pt x="300" y="274"/>
                  </a:lnTo>
                  <a:lnTo>
                    <a:pt x="308" y="272"/>
                  </a:lnTo>
                  <a:lnTo>
                    <a:pt x="315" y="272"/>
                  </a:lnTo>
                  <a:lnTo>
                    <a:pt x="321" y="270"/>
                  </a:lnTo>
                  <a:lnTo>
                    <a:pt x="327" y="268"/>
                  </a:lnTo>
                  <a:lnTo>
                    <a:pt x="330" y="266"/>
                  </a:lnTo>
                  <a:lnTo>
                    <a:pt x="332" y="264"/>
                  </a:lnTo>
                  <a:lnTo>
                    <a:pt x="332" y="262"/>
                  </a:lnTo>
                  <a:lnTo>
                    <a:pt x="332" y="258"/>
                  </a:lnTo>
                  <a:lnTo>
                    <a:pt x="332" y="253"/>
                  </a:lnTo>
                  <a:lnTo>
                    <a:pt x="334" y="249"/>
                  </a:lnTo>
                  <a:lnTo>
                    <a:pt x="332" y="241"/>
                  </a:lnTo>
                  <a:lnTo>
                    <a:pt x="332" y="234"/>
                  </a:lnTo>
                  <a:lnTo>
                    <a:pt x="332" y="228"/>
                  </a:lnTo>
                  <a:lnTo>
                    <a:pt x="332" y="224"/>
                  </a:lnTo>
                  <a:lnTo>
                    <a:pt x="332" y="220"/>
                  </a:lnTo>
                  <a:lnTo>
                    <a:pt x="332" y="217"/>
                  </a:lnTo>
                  <a:lnTo>
                    <a:pt x="330" y="211"/>
                  </a:lnTo>
                  <a:lnTo>
                    <a:pt x="330" y="205"/>
                  </a:lnTo>
                  <a:lnTo>
                    <a:pt x="330" y="199"/>
                  </a:lnTo>
                  <a:lnTo>
                    <a:pt x="330" y="196"/>
                  </a:lnTo>
                  <a:lnTo>
                    <a:pt x="329" y="188"/>
                  </a:lnTo>
                  <a:lnTo>
                    <a:pt x="329" y="184"/>
                  </a:lnTo>
                  <a:lnTo>
                    <a:pt x="327" y="178"/>
                  </a:lnTo>
                  <a:lnTo>
                    <a:pt x="327" y="173"/>
                  </a:lnTo>
                  <a:lnTo>
                    <a:pt x="327" y="167"/>
                  </a:lnTo>
                  <a:lnTo>
                    <a:pt x="325" y="161"/>
                  </a:lnTo>
                  <a:lnTo>
                    <a:pt x="325" y="154"/>
                  </a:lnTo>
                  <a:lnTo>
                    <a:pt x="325" y="150"/>
                  </a:lnTo>
                  <a:lnTo>
                    <a:pt x="325" y="142"/>
                  </a:lnTo>
                  <a:lnTo>
                    <a:pt x="323" y="137"/>
                  </a:lnTo>
                  <a:lnTo>
                    <a:pt x="323" y="131"/>
                  </a:lnTo>
                  <a:lnTo>
                    <a:pt x="323" y="125"/>
                  </a:lnTo>
                  <a:lnTo>
                    <a:pt x="321" y="120"/>
                  </a:lnTo>
                  <a:lnTo>
                    <a:pt x="321" y="114"/>
                  </a:lnTo>
                  <a:lnTo>
                    <a:pt x="319" y="108"/>
                  </a:lnTo>
                  <a:lnTo>
                    <a:pt x="319" y="102"/>
                  </a:lnTo>
                  <a:lnTo>
                    <a:pt x="317" y="95"/>
                  </a:lnTo>
                  <a:lnTo>
                    <a:pt x="317" y="91"/>
                  </a:lnTo>
                  <a:lnTo>
                    <a:pt x="315" y="83"/>
                  </a:lnTo>
                  <a:lnTo>
                    <a:pt x="315" y="78"/>
                  </a:lnTo>
                  <a:lnTo>
                    <a:pt x="315" y="74"/>
                  </a:lnTo>
                  <a:lnTo>
                    <a:pt x="313" y="68"/>
                  </a:lnTo>
                  <a:lnTo>
                    <a:pt x="313" y="62"/>
                  </a:lnTo>
                  <a:lnTo>
                    <a:pt x="313" y="57"/>
                  </a:lnTo>
                  <a:lnTo>
                    <a:pt x="313" y="51"/>
                  </a:lnTo>
                  <a:lnTo>
                    <a:pt x="311" y="47"/>
                  </a:lnTo>
                  <a:lnTo>
                    <a:pt x="311" y="43"/>
                  </a:lnTo>
                  <a:lnTo>
                    <a:pt x="311" y="40"/>
                  </a:lnTo>
                  <a:lnTo>
                    <a:pt x="310" y="30"/>
                  </a:lnTo>
                  <a:lnTo>
                    <a:pt x="310" y="23"/>
                  </a:lnTo>
                  <a:lnTo>
                    <a:pt x="308" y="15"/>
                  </a:lnTo>
                  <a:lnTo>
                    <a:pt x="308" y="11"/>
                  </a:lnTo>
                  <a:lnTo>
                    <a:pt x="308" y="5"/>
                  </a:lnTo>
                  <a:lnTo>
                    <a:pt x="308" y="3"/>
                  </a:lnTo>
                  <a:lnTo>
                    <a:pt x="308" y="0"/>
                  </a:lnTo>
                  <a:lnTo>
                    <a:pt x="287" y="3"/>
                  </a:lnTo>
                  <a:lnTo>
                    <a:pt x="287" y="3"/>
                  </a:lnTo>
                  <a:lnTo>
                    <a:pt x="287" y="7"/>
                  </a:lnTo>
                  <a:lnTo>
                    <a:pt x="289" y="11"/>
                  </a:lnTo>
                  <a:lnTo>
                    <a:pt x="289" y="19"/>
                  </a:lnTo>
                  <a:lnTo>
                    <a:pt x="289" y="23"/>
                  </a:lnTo>
                  <a:lnTo>
                    <a:pt x="291" y="26"/>
                  </a:lnTo>
                  <a:lnTo>
                    <a:pt x="291" y="32"/>
                  </a:lnTo>
                  <a:lnTo>
                    <a:pt x="291" y="36"/>
                  </a:lnTo>
                  <a:lnTo>
                    <a:pt x="291" y="42"/>
                  </a:lnTo>
                  <a:lnTo>
                    <a:pt x="292" y="45"/>
                  </a:lnTo>
                  <a:lnTo>
                    <a:pt x="292" y="51"/>
                  </a:lnTo>
                  <a:lnTo>
                    <a:pt x="294" y="59"/>
                  </a:lnTo>
                  <a:lnTo>
                    <a:pt x="294" y="62"/>
                  </a:lnTo>
                  <a:lnTo>
                    <a:pt x="296" y="68"/>
                  </a:lnTo>
                  <a:lnTo>
                    <a:pt x="296" y="74"/>
                  </a:lnTo>
                  <a:lnTo>
                    <a:pt x="298" y="81"/>
                  </a:lnTo>
                  <a:lnTo>
                    <a:pt x="298" y="87"/>
                  </a:lnTo>
                  <a:lnTo>
                    <a:pt x="300" y="93"/>
                  </a:lnTo>
                  <a:lnTo>
                    <a:pt x="300" y="100"/>
                  </a:lnTo>
                  <a:lnTo>
                    <a:pt x="302" y="106"/>
                  </a:lnTo>
                  <a:lnTo>
                    <a:pt x="302" y="112"/>
                  </a:lnTo>
                  <a:lnTo>
                    <a:pt x="304" y="118"/>
                  </a:lnTo>
                  <a:lnTo>
                    <a:pt x="304" y="123"/>
                  </a:lnTo>
                  <a:lnTo>
                    <a:pt x="306" y="131"/>
                  </a:lnTo>
                  <a:lnTo>
                    <a:pt x="306" y="137"/>
                  </a:lnTo>
                  <a:lnTo>
                    <a:pt x="308" y="142"/>
                  </a:lnTo>
                  <a:lnTo>
                    <a:pt x="308" y="146"/>
                  </a:lnTo>
                  <a:lnTo>
                    <a:pt x="310" y="152"/>
                  </a:lnTo>
                  <a:lnTo>
                    <a:pt x="310" y="156"/>
                  </a:lnTo>
                  <a:lnTo>
                    <a:pt x="311" y="161"/>
                  </a:lnTo>
                  <a:lnTo>
                    <a:pt x="311" y="165"/>
                  </a:lnTo>
                  <a:lnTo>
                    <a:pt x="311" y="171"/>
                  </a:lnTo>
                  <a:lnTo>
                    <a:pt x="311" y="177"/>
                  </a:lnTo>
                  <a:lnTo>
                    <a:pt x="313" y="180"/>
                  </a:lnTo>
                  <a:lnTo>
                    <a:pt x="313" y="186"/>
                  </a:lnTo>
                  <a:lnTo>
                    <a:pt x="313" y="190"/>
                  </a:lnTo>
                  <a:lnTo>
                    <a:pt x="313" y="199"/>
                  </a:lnTo>
                  <a:lnTo>
                    <a:pt x="315" y="207"/>
                  </a:lnTo>
                  <a:lnTo>
                    <a:pt x="315" y="215"/>
                  </a:lnTo>
                  <a:lnTo>
                    <a:pt x="315" y="222"/>
                  </a:lnTo>
                  <a:lnTo>
                    <a:pt x="315" y="228"/>
                  </a:lnTo>
                  <a:lnTo>
                    <a:pt x="315" y="236"/>
                  </a:lnTo>
                  <a:lnTo>
                    <a:pt x="315" y="239"/>
                  </a:lnTo>
                  <a:lnTo>
                    <a:pt x="315" y="245"/>
                  </a:lnTo>
                  <a:lnTo>
                    <a:pt x="315" y="251"/>
                  </a:lnTo>
                  <a:lnTo>
                    <a:pt x="317" y="253"/>
                  </a:lnTo>
                  <a:lnTo>
                    <a:pt x="315" y="253"/>
                  </a:lnTo>
                  <a:lnTo>
                    <a:pt x="311" y="253"/>
                  </a:lnTo>
                  <a:lnTo>
                    <a:pt x="306" y="255"/>
                  </a:lnTo>
                  <a:lnTo>
                    <a:pt x="298" y="256"/>
                  </a:lnTo>
                  <a:lnTo>
                    <a:pt x="292" y="256"/>
                  </a:lnTo>
                  <a:lnTo>
                    <a:pt x="289" y="256"/>
                  </a:lnTo>
                  <a:lnTo>
                    <a:pt x="283" y="258"/>
                  </a:lnTo>
                  <a:lnTo>
                    <a:pt x="277" y="258"/>
                  </a:lnTo>
                  <a:lnTo>
                    <a:pt x="272" y="258"/>
                  </a:lnTo>
                  <a:lnTo>
                    <a:pt x="266" y="260"/>
                  </a:lnTo>
                  <a:lnTo>
                    <a:pt x="260" y="262"/>
                  </a:lnTo>
                  <a:lnTo>
                    <a:pt x="254" y="264"/>
                  </a:lnTo>
                  <a:lnTo>
                    <a:pt x="247" y="264"/>
                  </a:lnTo>
                  <a:lnTo>
                    <a:pt x="239" y="264"/>
                  </a:lnTo>
                  <a:lnTo>
                    <a:pt x="233" y="264"/>
                  </a:lnTo>
                  <a:lnTo>
                    <a:pt x="228" y="266"/>
                  </a:lnTo>
                  <a:lnTo>
                    <a:pt x="220" y="268"/>
                  </a:lnTo>
                  <a:lnTo>
                    <a:pt x="214" y="268"/>
                  </a:lnTo>
                  <a:lnTo>
                    <a:pt x="209" y="270"/>
                  </a:lnTo>
                  <a:lnTo>
                    <a:pt x="203" y="270"/>
                  </a:lnTo>
                  <a:lnTo>
                    <a:pt x="195" y="272"/>
                  </a:lnTo>
                  <a:lnTo>
                    <a:pt x="190" y="272"/>
                  </a:lnTo>
                  <a:lnTo>
                    <a:pt x="184" y="274"/>
                  </a:lnTo>
                  <a:lnTo>
                    <a:pt x="180" y="275"/>
                  </a:lnTo>
                  <a:lnTo>
                    <a:pt x="175" y="275"/>
                  </a:lnTo>
                  <a:lnTo>
                    <a:pt x="169" y="275"/>
                  </a:lnTo>
                  <a:lnTo>
                    <a:pt x="165" y="275"/>
                  </a:lnTo>
                  <a:lnTo>
                    <a:pt x="161" y="277"/>
                  </a:lnTo>
                  <a:lnTo>
                    <a:pt x="157" y="277"/>
                  </a:lnTo>
                  <a:lnTo>
                    <a:pt x="154" y="277"/>
                  </a:lnTo>
                  <a:lnTo>
                    <a:pt x="148" y="277"/>
                  </a:lnTo>
                  <a:lnTo>
                    <a:pt x="142" y="279"/>
                  </a:lnTo>
                  <a:lnTo>
                    <a:pt x="136" y="279"/>
                  </a:lnTo>
                  <a:lnTo>
                    <a:pt x="133" y="279"/>
                  </a:lnTo>
                  <a:lnTo>
                    <a:pt x="127" y="279"/>
                  </a:lnTo>
                  <a:lnTo>
                    <a:pt x="121" y="279"/>
                  </a:lnTo>
                  <a:lnTo>
                    <a:pt x="116" y="279"/>
                  </a:lnTo>
                  <a:lnTo>
                    <a:pt x="110" y="279"/>
                  </a:lnTo>
                  <a:lnTo>
                    <a:pt x="104" y="279"/>
                  </a:lnTo>
                  <a:lnTo>
                    <a:pt x="98" y="279"/>
                  </a:lnTo>
                  <a:lnTo>
                    <a:pt x="93" y="279"/>
                  </a:lnTo>
                  <a:lnTo>
                    <a:pt x="87" y="279"/>
                  </a:lnTo>
                  <a:lnTo>
                    <a:pt x="83" y="279"/>
                  </a:lnTo>
                  <a:lnTo>
                    <a:pt x="78" y="279"/>
                  </a:lnTo>
                  <a:lnTo>
                    <a:pt x="72" y="279"/>
                  </a:lnTo>
                  <a:lnTo>
                    <a:pt x="66" y="279"/>
                  </a:lnTo>
                  <a:lnTo>
                    <a:pt x="62" y="279"/>
                  </a:lnTo>
                  <a:lnTo>
                    <a:pt x="57" y="279"/>
                  </a:lnTo>
                  <a:lnTo>
                    <a:pt x="47" y="277"/>
                  </a:lnTo>
                  <a:lnTo>
                    <a:pt x="41" y="277"/>
                  </a:lnTo>
                  <a:lnTo>
                    <a:pt x="34" y="277"/>
                  </a:lnTo>
                  <a:lnTo>
                    <a:pt x="30" y="277"/>
                  </a:lnTo>
                  <a:lnTo>
                    <a:pt x="26" y="277"/>
                  </a:lnTo>
                  <a:lnTo>
                    <a:pt x="26" y="275"/>
                  </a:lnTo>
                  <a:lnTo>
                    <a:pt x="26" y="272"/>
                  </a:lnTo>
                  <a:lnTo>
                    <a:pt x="24" y="264"/>
                  </a:lnTo>
                  <a:lnTo>
                    <a:pt x="24" y="258"/>
                  </a:lnTo>
                  <a:lnTo>
                    <a:pt x="24" y="253"/>
                  </a:lnTo>
                  <a:lnTo>
                    <a:pt x="24" y="247"/>
                  </a:lnTo>
                  <a:lnTo>
                    <a:pt x="24" y="241"/>
                  </a:lnTo>
                  <a:lnTo>
                    <a:pt x="24" y="236"/>
                  </a:lnTo>
                  <a:lnTo>
                    <a:pt x="22" y="230"/>
                  </a:lnTo>
                  <a:lnTo>
                    <a:pt x="22" y="224"/>
                  </a:lnTo>
                  <a:lnTo>
                    <a:pt x="22" y="218"/>
                  </a:lnTo>
                  <a:lnTo>
                    <a:pt x="22" y="213"/>
                  </a:lnTo>
                  <a:lnTo>
                    <a:pt x="22" y="207"/>
                  </a:lnTo>
                  <a:lnTo>
                    <a:pt x="22" y="201"/>
                  </a:lnTo>
                  <a:lnTo>
                    <a:pt x="22" y="196"/>
                  </a:lnTo>
                  <a:lnTo>
                    <a:pt x="22" y="188"/>
                  </a:lnTo>
                  <a:lnTo>
                    <a:pt x="20" y="182"/>
                  </a:lnTo>
                  <a:lnTo>
                    <a:pt x="20" y="178"/>
                  </a:lnTo>
                  <a:lnTo>
                    <a:pt x="20" y="173"/>
                  </a:lnTo>
                  <a:lnTo>
                    <a:pt x="20" y="167"/>
                  </a:lnTo>
                  <a:lnTo>
                    <a:pt x="20" y="163"/>
                  </a:lnTo>
                  <a:lnTo>
                    <a:pt x="20" y="158"/>
                  </a:lnTo>
                  <a:lnTo>
                    <a:pt x="20" y="154"/>
                  </a:lnTo>
                  <a:lnTo>
                    <a:pt x="20" y="152"/>
                  </a:lnTo>
                  <a:lnTo>
                    <a:pt x="20" y="146"/>
                  </a:lnTo>
                  <a:lnTo>
                    <a:pt x="20" y="144"/>
                  </a:lnTo>
                  <a:lnTo>
                    <a:pt x="19" y="140"/>
                  </a:lnTo>
                  <a:lnTo>
                    <a:pt x="19" y="137"/>
                  </a:lnTo>
                  <a:lnTo>
                    <a:pt x="19" y="129"/>
                  </a:lnTo>
                  <a:lnTo>
                    <a:pt x="19" y="123"/>
                  </a:lnTo>
                  <a:lnTo>
                    <a:pt x="17" y="118"/>
                  </a:lnTo>
                  <a:lnTo>
                    <a:pt x="17" y="114"/>
                  </a:lnTo>
                  <a:lnTo>
                    <a:pt x="17" y="108"/>
                  </a:lnTo>
                  <a:lnTo>
                    <a:pt x="17" y="104"/>
                  </a:lnTo>
                  <a:lnTo>
                    <a:pt x="17" y="100"/>
                  </a:lnTo>
                  <a:lnTo>
                    <a:pt x="17" y="95"/>
                  </a:lnTo>
                  <a:lnTo>
                    <a:pt x="17" y="91"/>
                  </a:lnTo>
                  <a:lnTo>
                    <a:pt x="17" y="85"/>
                  </a:lnTo>
                  <a:lnTo>
                    <a:pt x="17" y="80"/>
                  </a:lnTo>
                  <a:lnTo>
                    <a:pt x="17" y="74"/>
                  </a:lnTo>
                  <a:lnTo>
                    <a:pt x="17" y="70"/>
                  </a:lnTo>
                  <a:lnTo>
                    <a:pt x="17" y="64"/>
                  </a:lnTo>
                  <a:lnTo>
                    <a:pt x="15" y="57"/>
                  </a:lnTo>
                  <a:lnTo>
                    <a:pt x="15" y="49"/>
                  </a:lnTo>
                  <a:lnTo>
                    <a:pt x="15" y="42"/>
                  </a:lnTo>
                  <a:lnTo>
                    <a:pt x="15" y="38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5231" y="2171"/>
              <a:ext cx="17" cy="12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0"/>
                </a:cxn>
                <a:cxn ang="0">
                  <a:pos x="0" y="21"/>
                </a:cxn>
                <a:cxn ang="0">
                  <a:pos x="0" y="29"/>
                </a:cxn>
                <a:cxn ang="0">
                  <a:pos x="2" y="40"/>
                </a:cxn>
                <a:cxn ang="0">
                  <a:pos x="2" y="49"/>
                </a:cxn>
                <a:cxn ang="0">
                  <a:pos x="2" y="61"/>
                </a:cxn>
                <a:cxn ang="0">
                  <a:pos x="2" y="72"/>
                </a:cxn>
                <a:cxn ang="0">
                  <a:pos x="2" y="82"/>
                </a:cxn>
                <a:cxn ang="0">
                  <a:pos x="2" y="93"/>
                </a:cxn>
                <a:cxn ang="0">
                  <a:pos x="4" y="103"/>
                </a:cxn>
                <a:cxn ang="0">
                  <a:pos x="4" y="112"/>
                </a:cxn>
                <a:cxn ang="0">
                  <a:pos x="4" y="124"/>
                </a:cxn>
                <a:cxn ang="0">
                  <a:pos x="6" y="133"/>
                </a:cxn>
                <a:cxn ang="0">
                  <a:pos x="6" y="145"/>
                </a:cxn>
                <a:cxn ang="0">
                  <a:pos x="6" y="154"/>
                </a:cxn>
                <a:cxn ang="0">
                  <a:pos x="6" y="164"/>
                </a:cxn>
                <a:cxn ang="0">
                  <a:pos x="6" y="175"/>
                </a:cxn>
                <a:cxn ang="0">
                  <a:pos x="8" y="185"/>
                </a:cxn>
                <a:cxn ang="0">
                  <a:pos x="8" y="196"/>
                </a:cxn>
                <a:cxn ang="0">
                  <a:pos x="8" y="207"/>
                </a:cxn>
                <a:cxn ang="0">
                  <a:pos x="8" y="217"/>
                </a:cxn>
                <a:cxn ang="0">
                  <a:pos x="10" y="228"/>
                </a:cxn>
                <a:cxn ang="0">
                  <a:pos x="10" y="238"/>
                </a:cxn>
                <a:cxn ang="0">
                  <a:pos x="10" y="249"/>
                </a:cxn>
                <a:cxn ang="0">
                  <a:pos x="12" y="257"/>
                </a:cxn>
                <a:cxn ang="0">
                  <a:pos x="34" y="257"/>
                </a:cxn>
                <a:cxn ang="0">
                  <a:pos x="33" y="251"/>
                </a:cxn>
                <a:cxn ang="0">
                  <a:pos x="31" y="238"/>
                </a:cxn>
                <a:cxn ang="0">
                  <a:pos x="31" y="226"/>
                </a:cxn>
                <a:cxn ang="0">
                  <a:pos x="29" y="217"/>
                </a:cxn>
                <a:cxn ang="0">
                  <a:pos x="27" y="205"/>
                </a:cxn>
                <a:cxn ang="0">
                  <a:pos x="27" y="194"/>
                </a:cxn>
                <a:cxn ang="0">
                  <a:pos x="25" y="181"/>
                </a:cxn>
                <a:cxn ang="0">
                  <a:pos x="23" y="169"/>
                </a:cxn>
                <a:cxn ang="0">
                  <a:pos x="21" y="156"/>
                </a:cxn>
                <a:cxn ang="0">
                  <a:pos x="21" y="146"/>
                </a:cxn>
                <a:cxn ang="0">
                  <a:pos x="19" y="137"/>
                </a:cxn>
                <a:cxn ang="0">
                  <a:pos x="19" y="129"/>
                </a:cxn>
                <a:cxn ang="0">
                  <a:pos x="19" y="122"/>
                </a:cxn>
                <a:cxn ang="0">
                  <a:pos x="19" y="112"/>
                </a:cxn>
                <a:cxn ang="0">
                  <a:pos x="19" y="97"/>
                </a:cxn>
                <a:cxn ang="0">
                  <a:pos x="19" y="88"/>
                </a:cxn>
                <a:cxn ang="0">
                  <a:pos x="19" y="76"/>
                </a:cxn>
                <a:cxn ang="0">
                  <a:pos x="17" y="67"/>
                </a:cxn>
                <a:cxn ang="0">
                  <a:pos x="17" y="55"/>
                </a:cxn>
                <a:cxn ang="0">
                  <a:pos x="17" y="44"/>
                </a:cxn>
                <a:cxn ang="0">
                  <a:pos x="15" y="34"/>
                </a:cxn>
                <a:cxn ang="0">
                  <a:pos x="15" y="25"/>
                </a:cxn>
                <a:cxn ang="0">
                  <a:pos x="15" y="17"/>
                </a:cxn>
                <a:cxn ang="0">
                  <a:pos x="15" y="4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34" h="259">
                  <a:moveTo>
                    <a:pt x="0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9"/>
                  </a:lnTo>
                  <a:lnTo>
                    <a:pt x="2" y="55"/>
                  </a:lnTo>
                  <a:lnTo>
                    <a:pt x="2" y="61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2" y="78"/>
                  </a:lnTo>
                  <a:lnTo>
                    <a:pt x="2" y="82"/>
                  </a:lnTo>
                  <a:lnTo>
                    <a:pt x="2" y="88"/>
                  </a:lnTo>
                  <a:lnTo>
                    <a:pt x="2" y="93"/>
                  </a:lnTo>
                  <a:lnTo>
                    <a:pt x="4" y="99"/>
                  </a:lnTo>
                  <a:lnTo>
                    <a:pt x="4" y="103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6"/>
                  </a:lnTo>
                  <a:lnTo>
                    <a:pt x="4" y="124"/>
                  </a:lnTo>
                  <a:lnTo>
                    <a:pt x="6" y="129"/>
                  </a:lnTo>
                  <a:lnTo>
                    <a:pt x="6" y="133"/>
                  </a:lnTo>
                  <a:lnTo>
                    <a:pt x="6" y="141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6" y="164"/>
                  </a:lnTo>
                  <a:lnTo>
                    <a:pt x="6" y="169"/>
                  </a:lnTo>
                  <a:lnTo>
                    <a:pt x="6" y="175"/>
                  </a:lnTo>
                  <a:lnTo>
                    <a:pt x="8" y="181"/>
                  </a:lnTo>
                  <a:lnTo>
                    <a:pt x="8" y="185"/>
                  </a:lnTo>
                  <a:lnTo>
                    <a:pt x="8" y="192"/>
                  </a:lnTo>
                  <a:lnTo>
                    <a:pt x="8" y="196"/>
                  </a:lnTo>
                  <a:lnTo>
                    <a:pt x="8" y="204"/>
                  </a:lnTo>
                  <a:lnTo>
                    <a:pt x="8" y="207"/>
                  </a:lnTo>
                  <a:lnTo>
                    <a:pt x="8" y="213"/>
                  </a:lnTo>
                  <a:lnTo>
                    <a:pt x="8" y="217"/>
                  </a:lnTo>
                  <a:lnTo>
                    <a:pt x="10" y="223"/>
                  </a:lnTo>
                  <a:lnTo>
                    <a:pt x="10" y="228"/>
                  </a:lnTo>
                  <a:lnTo>
                    <a:pt x="10" y="232"/>
                  </a:lnTo>
                  <a:lnTo>
                    <a:pt x="10" y="238"/>
                  </a:lnTo>
                  <a:lnTo>
                    <a:pt x="10" y="242"/>
                  </a:lnTo>
                  <a:lnTo>
                    <a:pt x="10" y="249"/>
                  </a:lnTo>
                  <a:lnTo>
                    <a:pt x="12" y="255"/>
                  </a:lnTo>
                  <a:lnTo>
                    <a:pt x="12" y="257"/>
                  </a:lnTo>
                  <a:lnTo>
                    <a:pt x="12" y="259"/>
                  </a:lnTo>
                  <a:lnTo>
                    <a:pt x="34" y="257"/>
                  </a:lnTo>
                  <a:lnTo>
                    <a:pt x="34" y="255"/>
                  </a:lnTo>
                  <a:lnTo>
                    <a:pt x="33" y="251"/>
                  </a:lnTo>
                  <a:lnTo>
                    <a:pt x="33" y="245"/>
                  </a:lnTo>
                  <a:lnTo>
                    <a:pt x="31" y="238"/>
                  </a:lnTo>
                  <a:lnTo>
                    <a:pt x="31" y="232"/>
                  </a:lnTo>
                  <a:lnTo>
                    <a:pt x="31" y="226"/>
                  </a:lnTo>
                  <a:lnTo>
                    <a:pt x="29" y="221"/>
                  </a:lnTo>
                  <a:lnTo>
                    <a:pt x="29" y="217"/>
                  </a:lnTo>
                  <a:lnTo>
                    <a:pt x="29" y="211"/>
                  </a:lnTo>
                  <a:lnTo>
                    <a:pt x="27" y="205"/>
                  </a:lnTo>
                  <a:lnTo>
                    <a:pt x="27" y="200"/>
                  </a:lnTo>
                  <a:lnTo>
                    <a:pt x="27" y="194"/>
                  </a:lnTo>
                  <a:lnTo>
                    <a:pt x="25" y="186"/>
                  </a:lnTo>
                  <a:lnTo>
                    <a:pt x="25" y="181"/>
                  </a:lnTo>
                  <a:lnTo>
                    <a:pt x="23" y="175"/>
                  </a:lnTo>
                  <a:lnTo>
                    <a:pt x="23" y="169"/>
                  </a:lnTo>
                  <a:lnTo>
                    <a:pt x="23" y="164"/>
                  </a:lnTo>
                  <a:lnTo>
                    <a:pt x="21" y="156"/>
                  </a:lnTo>
                  <a:lnTo>
                    <a:pt x="21" y="152"/>
                  </a:lnTo>
                  <a:lnTo>
                    <a:pt x="21" y="146"/>
                  </a:lnTo>
                  <a:lnTo>
                    <a:pt x="19" y="143"/>
                  </a:lnTo>
                  <a:lnTo>
                    <a:pt x="19" y="137"/>
                  </a:lnTo>
                  <a:lnTo>
                    <a:pt x="19" y="133"/>
                  </a:lnTo>
                  <a:lnTo>
                    <a:pt x="19" y="129"/>
                  </a:lnTo>
                  <a:lnTo>
                    <a:pt x="19" y="124"/>
                  </a:lnTo>
                  <a:lnTo>
                    <a:pt x="19" y="122"/>
                  </a:lnTo>
                  <a:lnTo>
                    <a:pt x="19" y="118"/>
                  </a:lnTo>
                  <a:lnTo>
                    <a:pt x="19" y="112"/>
                  </a:lnTo>
                  <a:lnTo>
                    <a:pt x="19" y="105"/>
                  </a:lnTo>
                  <a:lnTo>
                    <a:pt x="19" y="97"/>
                  </a:lnTo>
                  <a:lnTo>
                    <a:pt x="19" y="91"/>
                  </a:lnTo>
                  <a:lnTo>
                    <a:pt x="19" y="88"/>
                  </a:lnTo>
                  <a:lnTo>
                    <a:pt x="19" y="82"/>
                  </a:lnTo>
                  <a:lnTo>
                    <a:pt x="19" y="76"/>
                  </a:lnTo>
                  <a:lnTo>
                    <a:pt x="17" y="70"/>
                  </a:lnTo>
                  <a:lnTo>
                    <a:pt x="17" y="67"/>
                  </a:lnTo>
                  <a:lnTo>
                    <a:pt x="17" y="61"/>
                  </a:lnTo>
                  <a:lnTo>
                    <a:pt x="17" y="55"/>
                  </a:lnTo>
                  <a:lnTo>
                    <a:pt x="17" y="49"/>
                  </a:lnTo>
                  <a:lnTo>
                    <a:pt x="17" y="44"/>
                  </a:lnTo>
                  <a:lnTo>
                    <a:pt x="15" y="40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5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5279" y="2165"/>
              <a:ext cx="17" cy="13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5"/>
                </a:cxn>
                <a:cxn ang="0">
                  <a:pos x="2" y="26"/>
                </a:cxn>
                <a:cxn ang="0">
                  <a:pos x="2" y="36"/>
                </a:cxn>
                <a:cxn ang="0">
                  <a:pos x="4" y="47"/>
                </a:cxn>
                <a:cxn ang="0">
                  <a:pos x="6" y="59"/>
                </a:cxn>
                <a:cxn ang="0">
                  <a:pos x="8" y="72"/>
                </a:cxn>
                <a:cxn ang="0">
                  <a:pos x="8" y="83"/>
                </a:cxn>
                <a:cxn ang="0">
                  <a:pos x="10" y="97"/>
                </a:cxn>
                <a:cxn ang="0">
                  <a:pos x="12" y="108"/>
                </a:cxn>
                <a:cxn ang="0">
                  <a:pos x="12" y="118"/>
                </a:cxn>
                <a:cxn ang="0">
                  <a:pos x="12" y="127"/>
                </a:cxn>
                <a:cxn ang="0">
                  <a:pos x="14" y="140"/>
                </a:cxn>
                <a:cxn ang="0">
                  <a:pos x="14" y="150"/>
                </a:cxn>
                <a:cxn ang="0">
                  <a:pos x="14" y="165"/>
                </a:cxn>
                <a:cxn ang="0">
                  <a:pos x="14" y="178"/>
                </a:cxn>
                <a:cxn ang="0">
                  <a:pos x="14" y="188"/>
                </a:cxn>
                <a:cxn ang="0">
                  <a:pos x="14" y="197"/>
                </a:cxn>
                <a:cxn ang="0">
                  <a:pos x="14" y="207"/>
                </a:cxn>
                <a:cxn ang="0">
                  <a:pos x="14" y="216"/>
                </a:cxn>
                <a:cxn ang="0">
                  <a:pos x="14" y="224"/>
                </a:cxn>
                <a:cxn ang="0">
                  <a:pos x="14" y="237"/>
                </a:cxn>
                <a:cxn ang="0">
                  <a:pos x="14" y="251"/>
                </a:cxn>
                <a:cxn ang="0">
                  <a:pos x="14" y="258"/>
                </a:cxn>
                <a:cxn ang="0">
                  <a:pos x="34" y="258"/>
                </a:cxn>
                <a:cxn ang="0">
                  <a:pos x="33" y="253"/>
                </a:cxn>
                <a:cxn ang="0">
                  <a:pos x="33" y="241"/>
                </a:cxn>
                <a:cxn ang="0">
                  <a:pos x="31" y="232"/>
                </a:cxn>
                <a:cxn ang="0">
                  <a:pos x="31" y="222"/>
                </a:cxn>
                <a:cxn ang="0">
                  <a:pos x="31" y="213"/>
                </a:cxn>
                <a:cxn ang="0">
                  <a:pos x="31" y="203"/>
                </a:cxn>
                <a:cxn ang="0">
                  <a:pos x="31" y="192"/>
                </a:cxn>
                <a:cxn ang="0">
                  <a:pos x="29" y="180"/>
                </a:cxn>
                <a:cxn ang="0">
                  <a:pos x="29" y="171"/>
                </a:cxn>
                <a:cxn ang="0">
                  <a:pos x="29" y="161"/>
                </a:cxn>
                <a:cxn ang="0">
                  <a:pos x="29" y="146"/>
                </a:cxn>
                <a:cxn ang="0">
                  <a:pos x="29" y="138"/>
                </a:cxn>
                <a:cxn ang="0">
                  <a:pos x="29" y="129"/>
                </a:cxn>
                <a:cxn ang="0">
                  <a:pos x="27" y="121"/>
                </a:cxn>
                <a:cxn ang="0">
                  <a:pos x="27" y="112"/>
                </a:cxn>
                <a:cxn ang="0">
                  <a:pos x="25" y="100"/>
                </a:cxn>
                <a:cxn ang="0">
                  <a:pos x="25" y="89"/>
                </a:cxn>
                <a:cxn ang="0">
                  <a:pos x="23" y="78"/>
                </a:cxn>
                <a:cxn ang="0">
                  <a:pos x="23" y="64"/>
                </a:cxn>
                <a:cxn ang="0">
                  <a:pos x="21" y="53"/>
                </a:cxn>
                <a:cxn ang="0">
                  <a:pos x="19" y="40"/>
                </a:cxn>
                <a:cxn ang="0">
                  <a:pos x="19" y="28"/>
                </a:cxn>
                <a:cxn ang="0">
                  <a:pos x="17" y="21"/>
                </a:cxn>
                <a:cxn ang="0">
                  <a:pos x="17" y="11"/>
                </a:cxn>
                <a:cxn ang="0">
                  <a:pos x="15" y="5"/>
                </a:cxn>
                <a:cxn ang="0">
                  <a:pos x="15" y="0"/>
                </a:cxn>
                <a:cxn ang="0">
                  <a:pos x="0" y="3"/>
                </a:cxn>
              </a:cxnLst>
              <a:rect l="0" t="0" r="r" b="b"/>
              <a:pathLst>
                <a:path w="34" h="260">
                  <a:moveTo>
                    <a:pt x="0" y="3"/>
                  </a:moveTo>
                  <a:lnTo>
                    <a:pt x="0" y="5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4" y="41"/>
                  </a:lnTo>
                  <a:lnTo>
                    <a:pt x="4" y="47"/>
                  </a:lnTo>
                  <a:lnTo>
                    <a:pt x="4" y="53"/>
                  </a:lnTo>
                  <a:lnTo>
                    <a:pt x="6" y="59"/>
                  </a:lnTo>
                  <a:lnTo>
                    <a:pt x="8" y="66"/>
                  </a:lnTo>
                  <a:lnTo>
                    <a:pt x="8" y="72"/>
                  </a:lnTo>
                  <a:lnTo>
                    <a:pt x="8" y="78"/>
                  </a:lnTo>
                  <a:lnTo>
                    <a:pt x="8" y="83"/>
                  </a:lnTo>
                  <a:lnTo>
                    <a:pt x="10" y="91"/>
                  </a:lnTo>
                  <a:lnTo>
                    <a:pt x="10" y="97"/>
                  </a:lnTo>
                  <a:lnTo>
                    <a:pt x="10" y="102"/>
                  </a:lnTo>
                  <a:lnTo>
                    <a:pt x="12" y="108"/>
                  </a:lnTo>
                  <a:lnTo>
                    <a:pt x="12" y="114"/>
                  </a:lnTo>
                  <a:lnTo>
                    <a:pt x="12" y="118"/>
                  </a:lnTo>
                  <a:lnTo>
                    <a:pt x="12" y="123"/>
                  </a:lnTo>
                  <a:lnTo>
                    <a:pt x="12" y="127"/>
                  </a:lnTo>
                  <a:lnTo>
                    <a:pt x="14" y="133"/>
                  </a:lnTo>
                  <a:lnTo>
                    <a:pt x="14" y="140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14" y="157"/>
                  </a:lnTo>
                  <a:lnTo>
                    <a:pt x="14" y="165"/>
                  </a:lnTo>
                  <a:lnTo>
                    <a:pt x="14" y="175"/>
                  </a:lnTo>
                  <a:lnTo>
                    <a:pt x="14" y="178"/>
                  </a:lnTo>
                  <a:lnTo>
                    <a:pt x="14" y="182"/>
                  </a:lnTo>
                  <a:lnTo>
                    <a:pt x="14" y="188"/>
                  </a:lnTo>
                  <a:lnTo>
                    <a:pt x="14" y="192"/>
                  </a:lnTo>
                  <a:lnTo>
                    <a:pt x="14" y="197"/>
                  </a:lnTo>
                  <a:lnTo>
                    <a:pt x="14" y="203"/>
                  </a:lnTo>
                  <a:lnTo>
                    <a:pt x="14" y="207"/>
                  </a:lnTo>
                  <a:lnTo>
                    <a:pt x="14" y="213"/>
                  </a:lnTo>
                  <a:lnTo>
                    <a:pt x="14" y="216"/>
                  </a:lnTo>
                  <a:lnTo>
                    <a:pt x="14" y="220"/>
                  </a:lnTo>
                  <a:lnTo>
                    <a:pt x="14" y="224"/>
                  </a:lnTo>
                  <a:lnTo>
                    <a:pt x="14" y="230"/>
                  </a:lnTo>
                  <a:lnTo>
                    <a:pt x="14" y="237"/>
                  </a:lnTo>
                  <a:lnTo>
                    <a:pt x="14" y="245"/>
                  </a:lnTo>
                  <a:lnTo>
                    <a:pt x="14" y="251"/>
                  </a:lnTo>
                  <a:lnTo>
                    <a:pt x="14" y="256"/>
                  </a:lnTo>
                  <a:lnTo>
                    <a:pt x="14" y="258"/>
                  </a:lnTo>
                  <a:lnTo>
                    <a:pt x="14" y="260"/>
                  </a:lnTo>
                  <a:lnTo>
                    <a:pt x="34" y="258"/>
                  </a:lnTo>
                  <a:lnTo>
                    <a:pt x="33" y="256"/>
                  </a:lnTo>
                  <a:lnTo>
                    <a:pt x="33" y="253"/>
                  </a:lnTo>
                  <a:lnTo>
                    <a:pt x="33" y="247"/>
                  </a:lnTo>
                  <a:lnTo>
                    <a:pt x="33" y="241"/>
                  </a:lnTo>
                  <a:lnTo>
                    <a:pt x="31" y="235"/>
                  </a:lnTo>
                  <a:lnTo>
                    <a:pt x="31" y="232"/>
                  </a:lnTo>
                  <a:lnTo>
                    <a:pt x="31" y="226"/>
                  </a:lnTo>
                  <a:lnTo>
                    <a:pt x="31" y="222"/>
                  </a:lnTo>
                  <a:lnTo>
                    <a:pt x="31" y="216"/>
                  </a:lnTo>
                  <a:lnTo>
                    <a:pt x="31" y="213"/>
                  </a:lnTo>
                  <a:lnTo>
                    <a:pt x="31" y="207"/>
                  </a:lnTo>
                  <a:lnTo>
                    <a:pt x="31" y="203"/>
                  </a:lnTo>
                  <a:lnTo>
                    <a:pt x="31" y="196"/>
                  </a:lnTo>
                  <a:lnTo>
                    <a:pt x="31" y="192"/>
                  </a:lnTo>
                  <a:lnTo>
                    <a:pt x="29" y="186"/>
                  </a:lnTo>
                  <a:lnTo>
                    <a:pt x="29" y="180"/>
                  </a:lnTo>
                  <a:lnTo>
                    <a:pt x="29" y="175"/>
                  </a:lnTo>
                  <a:lnTo>
                    <a:pt x="29" y="171"/>
                  </a:lnTo>
                  <a:lnTo>
                    <a:pt x="29" y="165"/>
                  </a:lnTo>
                  <a:lnTo>
                    <a:pt x="29" y="161"/>
                  </a:lnTo>
                  <a:lnTo>
                    <a:pt x="29" y="154"/>
                  </a:lnTo>
                  <a:lnTo>
                    <a:pt x="29" y="146"/>
                  </a:lnTo>
                  <a:lnTo>
                    <a:pt x="29" y="142"/>
                  </a:lnTo>
                  <a:lnTo>
                    <a:pt x="29" y="138"/>
                  </a:lnTo>
                  <a:lnTo>
                    <a:pt x="29" y="135"/>
                  </a:lnTo>
                  <a:lnTo>
                    <a:pt x="29" y="129"/>
                  </a:lnTo>
                  <a:lnTo>
                    <a:pt x="27" y="125"/>
                  </a:lnTo>
                  <a:lnTo>
                    <a:pt x="27" y="121"/>
                  </a:lnTo>
                  <a:lnTo>
                    <a:pt x="27" y="116"/>
                  </a:lnTo>
                  <a:lnTo>
                    <a:pt x="27" y="112"/>
                  </a:lnTo>
                  <a:lnTo>
                    <a:pt x="27" y="106"/>
                  </a:lnTo>
                  <a:lnTo>
                    <a:pt x="25" y="100"/>
                  </a:lnTo>
                  <a:lnTo>
                    <a:pt x="25" y="95"/>
                  </a:lnTo>
                  <a:lnTo>
                    <a:pt x="25" y="89"/>
                  </a:lnTo>
                  <a:lnTo>
                    <a:pt x="25" y="83"/>
                  </a:lnTo>
                  <a:lnTo>
                    <a:pt x="23" y="78"/>
                  </a:lnTo>
                  <a:lnTo>
                    <a:pt x="23" y="70"/>
                  </a:lnTo>
                  <a:lnTo>
                    <a:pt x="23" y="64"/>
                  </a:lnTo>
                  <a:lnTo>
                    <a:pt x="21" y="59"/>
                  </a:lnTo>
                  <a:lnTo>
                    <a:pt x="21" y="53"/>
                  </a:lnTo>
                  <a:lnTo>
                    <a:pt x="19" y="47"/>
                  </a:lnTo>
                  <a:lnTo>
                    <a:pt x="19" y="40"/>
                  </a:lnTo>
                  <a:lnTo>
                    <a:pt x="19" y="36"/>
                  </a:lnTo>
                  <a:lnTo>
                    <a:pt x="19" y="28"/>
                  </a:lnTo>
                  <a:lnTo>
                    <a:pt x="17" y="24"/>
                  </a:lnTo>
                  <a:lnTo>
                    <a:pt x="17" y="21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5191" y="2204"/>
              <a:ext cx="156" cy="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12" y="11"/>
                </a:cxn>
                <a:cxn ang="0">
                  <a:pos x="23" y="11"/>
                </a:cxn>
                <a:cxn ang="0">
                  <a:pos x="35" y="11"/>
                </a:cxn>
                <a:cxn ang="0">
                  <a:pos x="44" y="11"/>
                </a:cxn>
                <a:cxn ang="0">
                  <a:pos x="57" y="11"/>
                </a:cxn>
                <a:cxn ang="0">
                  <a:pos x="69" y="11"/>
                </a:cxn>
                <a:cxn ang="0">
                  <a:pos x="80" y="11"/>
                </a:cxn>
                <a:cxn ang="0">
                  <a:pos x="94" y="11"/>
                </a:cxn>
                <a:cxn ang="0">
                  <a:pos x="103" y="11"/>
                </a:cxn>
                <a:cxn ang="0">
                  <a:pos x="113" y="11"/>
                </a:cxn>
                <a:cxn ang="0">
                  <a:pos x="122" y="11"/>
                </a:cxn>
                <a:cxn ang="0">
                  <a:pos x="130" y="11"/>
                </a:cxn>
                <a:cxn ang="0">
                  <a:pos x="137" y="11"/>
                </a:cxn>
                <a:cxn ang="0">
                  <a:pos x="149" y="11"/>
                </a:cxn>
                <a:cxn ang="0">
                  <a:pos x="158" y="9"/>
                </a:cxn>
                <a:cxn ang="0">
                  <a:pos x="172" y="9"/>
                </a:cxn>
                <a:cxn ang="0">
                  <a:pos x="187" y="7"/>
                </a:cxn>
                <a:cxn ang="0">
                  <a:pos x="202" y="7"/>
                </a:cxn>
                <a:cxn ang="0">
                  <a:pos x="217" y="5"/>
                </a:cxn>
                <a:cxn ang="0">
                  <a:pos x="234" y="5"/>
                </a:cxn>
                <a:cxn ang="0">
                  <a:pos x="248" y="3"/>
                </a:cxn>
                <a:cxn ang="0">
                  <a:pos x="263" y="3"/>
                </a:cxn>
                <a:cxn ang="0">
                  <a:pos x="276" y="1"/>
                </a:cxn>
                <a:cxn ang="0">
                  <a:pos x="289" y="0"/>
                </a:cxn>
                <a:cxn ang="0">
                  <a:pos x="299" y="0"/>
                </a:cxn>
                <a:cxn ang="0">
                  <a:pos x="308" y="0"/>
                </a:cxn>
                <a:cxn ang="0">
                  <a:pos x="312" y="19"/>
                </a:cxn>
                <a:cxn ang="0">
                  <a:pos x="307" y="19"/>
                </a:cxn>
                <a:cxn ang="0">
                  <a:pos x="295" y="21"/>
                </a:cxn>
                <a:cxn ang="0">
                  <a:pos x="286" y="21"/>
                </a:cxn>
                <a:cxn ang="0">
                  <a:pos x="276" y="21"/>
                </a:cxn>
                <a:cxn ang="0">
                  <a:pos x="267" y="21"/>
                </a:cxn>
                <a:cxn ang="0">
                  <a:pos x="255" y="22"/>
                </a:cxn>
                <a:cxn ang="0">
                  <a:pos x="244" y="22"/>
                </a:cxn>
                <a:cxn ang="0">
                  <a:pos x="230" y="24"/>
                </a:cxn>
                <a:cxn ang="0">
                  <a:pos x="219" y="24"/>
                </a:cxn>
                <a:cxn ang="0">
                  <a:pos x="208" y="26"/>
                </a:cxn>
                <a:cxn ang="0">
                  <a:pos x="194" y="26"/>
                </a:cxn>
                <a:cxn ang="0">
                  <a:pos x="183" y="28"/>
                </a:cxn>
                <a:cxn ang="0">
                  <a:pos x="173" y="28"/>
                </a:cxn>
                <a:cxn ang="0">
                  <a:pos x="164" y="30"/>
                </a:cxn>
                <a:cxn ang="0">
                  <a:pos x="153" y="30"/>
                </a:cxn>
                <a:cxn ang="0">
                  <a:pos x="143" y="32"/>
                </a:cxn>
                <a:cxn ang="0">
                  <a:pos x="130" y="32"/>
                </a:cxn>
                <a:cxn ang="0">
                  <a:pos x="118" y="32"/>
                </a:cxn>
                <a:cxn ang="0">
                  <a:pos x="105" y="32"/>
                </a:cxn>
                <a:cxn ang="0">
                  <a:pos x="94" y="32"/>
                </a:cxn>
                <a:cxn ang="0">
                  <a:pos x="80" y="32"/>
                </a:cxn>
                <a:cxn ang="0">
                  <a:pos x="69" y="32"/>
                </a:cxn>
                <a:cxn ang="0">
                  <a:pos x="56" y="30"/>
                </a:cxn>
                <a:cxn ang="0">
                  <a:pos x="44" y="30"/>
                </a:cxn>
                <a:cxn ang="0">
                  <a:pos x="35" y="30"/>
                </a:cxn>
                <a:cxn ang="0">
                  <a:pos x="25" y="30"/>
                </a:cxn>
                <a:cxn ang="0">
                  <a:pos x="14" y="28"/>
                </a:cxn>
                <a:cxn ang="0">
                  <a:pos x="8" y="28"/>
                </a:cxn>
                <a:cxn ang="0">
                  <a:pos x="0" y="11"/>
                </a:cxn>
              </a:cxnLst>
              <a:rect l="0" t="0" r="r" b="b"/>
              <a:pathLst>
                <a:path w="312" h="32">
                  <a:moveTo>
                    <a:pt x="0" y="11"/>
                  </a:moveTo>
                  <a:lnTo>
                    <a:pt x="2" y="11"/>
                  </a:lnTo>
                  <a:lnTo>
                    <a:pt x="6" y="11"/>
                  </a:lnTo>
                  <a:lnTo>
                    <a:pt x="12" y="11"/>
                  </a:lnTo>
                  <a:lnTo>
                    <a:pt x="19" y="11"/>
                  </a:lnTo>
                  <a:lnTo>
                    <a:pt x="23" y="11"/>
                  </a:lnTo>
                  <a:lnTo>
                    <a:pt x="29" y="11"/>
                  </a:lnTo>
                  <a:lnTo>
                    <a:pt x="35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52" y="11"/>
                  </a:lnTo>
                  <a:lnTo>
                    <a:pt x="57" y="11"/>
                  </a:lnTo>
                  <a:lnTo>
                    <a:pt x="63" y="11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80" y="11"/>
                  </a:lnTo>
                  <a:lnTo>
                    <a:pt x="88" y="11"/>
                  </a:lnTo>
                  <a:lnTo>
                    <a:pt x="94" y="11"/>
                  </a:lnTo>
                  <a:lnTo>
                    <a:pt x="99" y="11"/>
                  </a:lnTo>
                  <a:lnTo>
                    <a:pt x="103" y="11"/>
                  </a:lnTo>
                  <a:lnTo>
                    <a:pt x="109" y="11"/>
                  </a:lnTo>
                  <a:lnTo>
                    <a:pt x="113" y="11"/>
                  </a:lnTo>
                  <a:lnTo>
                    <a:pt x="118" y="11"/>
                  </a:lnTo>
                  <a:lnTo>
                    <a:pt x="122" y="11"/>
                  </a:lnTo>
                  <a:lnTo>
                    <a:pt x="126" y="11"/>
                  </a:lnTo>
                  <a:lnTo>
                    <a:pt x="130" y="11"/>
                  </a:lnTo>
                  <a:lnTo>
                    <a:pt x="133" y="13"/>
                  </a:lnTo>
                  <a:lnTo>
                    <a:pt x="137" y="11"/>
                  </a:lnTo>
                  <a:lnTo>
                    <a:pt x="145" y="11"/>
                  </a:lnTo>
                  <a:lnTo>
                    <a:pt x="149" y="11"/>
                  </a:lnTo>
                  <a:lnTo>
                    <a:pt x="154" y="11"/>
                  </a:lnTo>
                  <a:lnTo>
                    <a:pt x="158" y="9"/>
                  </a:lnTo>
                  <a:lnTo>
                    <a:pt x="166" y="9"/>
                  </a:lnTo>
                  <a:lnTo>
                    <a:pt x="172" y="9"/>
                  </a:lnTo>
                  <a:lnTo>
                    <a:pt x="179" y="9"/>
                  </a:lnTo>
                  <a:lnTo>
                    <a:pt x="187" y="7"/>
                  </a:lnTo>
                  <a:lnTo>
                    <a:pt x="194" y="7"/>
                  </a:lnTo>
                  <a:lnTo>
                    <a:pt x="202" y="7"/>
                  </a:lnTo>
                  <a:lnTo>
                    <a:pt x="210" y="7"/>
                  </a:lnTo>
                  <a:lnTo>
                    <a:pt x="217" y="5"/>
                  </a:lnTo>
                  <a:lnTo>
                    <a:pt x="227" y="5"/>
                  </a:lnTo>
                  <a:lnTo>
                    <a:pt x="234" y="5"/>
                  </a:lnTo>
                  <a:lnTo>
                    <a:pt x="242" y="3"/>
                  </a:lnTo>
                  <a:lnTo>
                    <a:pt x="248" y="3"/>
                  </a:lnTo>
                  <a:lnTo>
                    <a:pt x="257" y="3"/>
                  </a:lnTo>
                  <a:lnTo>
                    <a:pt x="263" y="3"/>
                  </a:lnTo>
                  <a:lnTo>
                    <a:pt x="270" y="1"/>
                  </a:lnTo>
                  <a:lnTo>
                    <a:pt x="276" y="1"/>
                  </a:lnTo>
                  <a:lnTo>
                    <a:pt x="284" y="1"/>
                  </a:lnTo>
                  <a:lnTo>
                    <a:pt x="289" y="0"/>
                  </a:lnTo>
                  <a:lnTo>
                    <a:pt x="293" y="0"/>
                  </a:lnTo>
                  <a:lnTo>
                    <a:pt x="299" y="0"/>
                  </a:lnTo>
                  <a:lnTo>
                    <a:pt x="303" y="0"/>
                  </a:lnTo>
                  <a:lnTo>
                    <a:pt x="308" y="0"/>
                  </a:lnTo>
                  <a:lnTo>
                    <a:pt x="310" y="0"/>
                  </a:lnTo>
                  <a:lnTo>
                    <a:pt x="312" y="19"/>
                  </a:lnTo>
                  <a:lnTo>
                    <a:pt x="310" y="19"/>
                  </a:lnTo>
                  <a:lnTo>
                    <a:pt x="307" y="19"/>
                  </a:lnTo>
                  <a:lnTo>
                    <a:pt x="301" y="19"/>
                  </a:lnTo>
                  <a:lnTo>
                    <a:pt x="295" y="21"/>
                  </a:lnTo>
                  <a:lnTo>
                    <a:pt x="289" y="21"/>
                  </a:lnTo>
                  <a:lnTo>
                    <a:pt x="286" y="21"/>
                  </a:lnTo>
                  <a:lnTo>
                    <a:pt x="282" y="21"/>
                  </a:lnTo>
                  <a:lnTo>
                    <a:pt x="276" y="21"/>
                  </a:lnTo>
                  <a:lnTo>
                    <a:pt x="270" y="21"/>
                  </a:lnTo>
                  <a:lnTo>
                    <a:pt x="267" y="21"/>
                  </a:lnTo>
                  <a:lnTo>
                    <a:pt x="261" y="21"/>
                  </a:lnTo>
                  <a:lnTo>
                    <a:pt x="255" y="22"/>
                  </a:lnTo>
                  <a:lnTo>
                    <a:pt x="250" y="22"/>
                  </a:lnTo>
                  <a:lnTo>
                    <a:pt x="244" y="22"/>
                  </a:lnTo>
                  <a:lnTo>
                    <a:pt x="236" y="22"/>
                  </a:lnTo>
                  <a:lnTo>
                    <a:pt x="230" y="24"/>
                  </a:lnTo>
                  <a:lnTo>
                    <a:pt x="225" y="24"/>
                  </a:lnTo>
                  <a:lnTo>
                    <a:pt x="219" y="24"/>
                  </a:lnTo>
                  <a:lnTo>
                    <a:pt x="213" y="26"/>
                  </a:lnTo>
                  <a:lnTo>
                    <a:pt x="208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89" y="26"/>
                  </a:lnTo>
                  <a:lnTo>
                    <a:pt x="183" y="28"/>
                  </a:lnTo>
                  <a:lnTo>
                    <a:pt x="177" y="28"/>
                  </a:lnTo>
                  <a:lnTo>
                    <a:pt x="173" y="28"/>
                  </a:lnTo>
                  <a:lnTo>
                    <a:pt x="168" y="30"/>
                  </a:lnTo>
                  <a:lnTo>
                    <a:pt x="164" y="30"/>
                  </a:lnTo>
                  <a:lnTo>
                    <a:pt x="158" y="30"/>
                  </a:lnTo>
                  <a:lnTo>
                    <a:pt x="153" y="30"/>
                  </a:lnTo>
                  <a:lnTo>
                    <a:pt x="147" y="30"/>
                  </a:lnTo>
                  <a:lnTo>
                    <a:pt x="143" y="32"/>
                  </a:lnTo>
                  <a:lnTo>
                    <a:pt x="135" y="32"/>
                  </a:lnTo>
                  <a:lnTo>
                    <a:pt x="130" y="32"/>
                  </a:lnTo>
                  <a:lnTo>
                    <a:pt x="124" y="32"/>
                  </a:lnTo>
                  <a:lnTo>
                    <a:pt x="118" y="32"/>
                  </a:lnTo>
                  <a:lnTo>
                    <a:pt x="113" y="32"/>
                  </a:lnTo>
                  <a:lnTo>
                    <a:pt x="105" y="32"/>
                  </a:lnTo>
                  <a:lnTo>
                    <a:pt x="99" y="32"/>
                  </a:lnTo>
                  <a:lnTo>
                    <a:pt x="94" y="32"/>
                  </a:lnTo>
                  <a:lnTo>
                    <a:pt x="86" y="32"/>
                  </a:lnTo>
                  <a:lnTo>
                    <a:pt x="80" y="32"/>
                  </a:lnTo>
                  <a:lnTo>
                    <a:pt x="75" y="32"/>
                  </a:lnTo>
                  <a:lnTo>
                    <a:pt x="69" y="32"/>
                  </a:lnTo>
                  <a:lnTo>
                    <a:pt x="61" y="30"/>
                  </a:lnTo>
                  <a:lnTo>
                    <a:pt x="56" y="30"/>
                  </a:lnTo>
                  <a:lnTo>
                    <a:pt x="50" y="30"/>
                  </a:lnTo>
                  <a:lnTo>
                    <a:pt x="44" y="30"/>
                  </a:lnTo>
                  <a:lnTo>
                    <a:pt x="38" y="30"/>
                  </a:lnTo>
                  <a:lnTo>
                    <a:pt x="35" y="30"/>
                  </a:lnTo>
                  <a:lnTo>
                    <a:pt x="29" y="30"/>
                  </a:lnTo>
                  <a:lnTo>
                    <a:pt x="25" y="30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8" y="2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5222" y="2251"/>
              <a:ext cx="106" cy="16"/>
            </a:xfrm>
            <a:custGeom>
              <a:avLst/>
              <a:gdLst/>
              <a:ahLst/>
              <a:cxnLst>
                <a:cxn ang="0">
                  <a:pos x="8" y="13"/>
                </a:cxn>
                <a:cxn ang="0">
                  <a:pos x="17" y="11"/>
                </a:cxn>
                <a:cxn ang="0">
                  <a:pos x="31" y="9"/>
                </a:cxn>
                <a:cxn ang="0">
                  <a:pos x="46" y="9"/>
                </a:cxn>
                <a:cxn ang="0">
                  <a:pos x="61" y="7"/>
                </a:cxn>
                <a:cxn ang="0">
                  <a:pos x="74" y="7"/>
                </a:cxn>
                <a:cxn ang="0">
                  <a:pos x="84" y="5"/>
                </a:cxn>
                <a:cxn ang="0">
                  <a:pos x="93" y="5"/>
                </a:cxn>
                <a:cxn ang="0">
                  <a:pos x="105" y="5"/>
                </a:cxn>
                <a:cxn ang="0">
                  <a:pos x="112" y="4"/>
                </a:cxn>
                <a:cxn ang="0">
                  <a:pos x="122" y="4"/>
                </a:cxn>
                <a:cxn ang="0">
                  <a:pos x="131" y="4"/>
                </a:cxn>
                <a:cxn ang="0">
                  <a:pos x="141" y="4"/>
                </a:cxn>
                <a:cxn ang="0">
                  <a:pos x="154" y="2"/>
                </a:cxn>
                <a:cxn ang="0">
                  <a:pos x="169" y="2"/>
                </a:cxn>
                <a:cxn ang="0">
                  <a:pos x="185" y="0"/>
                </a:cxn>
                <a:cxn ang="0">
                  <a:pos x="196" y="0"/>
                </a:cxn>
                <a:cxn ang="0">
                  <a:pos x="207" y="0"/>
                </a:cxn>
                <a:cxn ang="0">
                  <a:pos x="211" y="0"/>
                </a:cxn>
                <a:cxn ang="0">
                  <a:pos x="211" y="7"/>
                </a:cxn>
                <a:cxn ang="0">
                  <a:pos x="202" y="13"/>
                </a:cxn>
                <a:cxn ang="0">
                  <a:pos x="190" y="15"/>
                </a:cxn>
                <a:cxn ang="0">
                  <a:pos x="177" y="15"/>
                </a:cxn>
                <a:cxn ang="0">
                  <a:pos x="167" y="17"/>
                </a:cxn>
                <a:cxn ang="0">
                  <a:pos x="156" y="17"/>
                </a:cxn>
                <a:cxn ang="0">
                  <a:pos x="145" y="19"/>
                </a:cxn>
                <a:cxn ang="0">
                  <a:pos x="133" y="21"/>
                </a:cxn>
                <a:cxn ang="0">
                  <a:pos x="122" y="21"/>
                </a:cxn>
                <a:cxn ang="0">
                  <a:pos x="110" y="21"/>
                </a:cxn>
                <a:cxn ang="0">
                  <a:pos x="99" y="23"/>
                </a:cxn>
                <a:cxn ang="0">
                  <a:pos x="91" y="25"/>
                </a:cxn>
                <a:cxn ang="0">
                  <a:pos x="82" y="25"/>
                </a:cxn>
                <a:cxn ang="0">
                  <a:pos x="76" y="25"/>
                </a:cxn>
                <a:cxn ang="0">
                  <a:pos x="70" y="25"/>
                </a:cxn>
                <a:cxn ang="0">
                  <a:pos x="61" y="25"/>
                </a:cxn>
                <a:cxn ang="0">
                  <a:pos x="50" y="26"/>
                </a:cxn>
                <a:cxn ang="0">
                  <a:pos x="36" y="28"/>
                </a:cxn>
                <a:cxn ang="0">
                  <a:pos x="23" y="30"/>
                </a:cxn>
                <a:cxn ang="0">
                  <a:pos x="10" y="32"/>
                </a:cxn>
                <a:cxn ang="0">
                  <a:pos x="0" y="32"/>
                </a:cxn>
                <a:cxn ang="0">
                  <a:pos x="4" y="15"/>
                </a:cxn>
              </a:cxnLst>
              <a:rect l="0" t="0" r="r" b="b"/>
              <a:pathLst>
                <a:path w="211" h="32">
                  <a:moveTo>
                    <a:pt x="4" y="15"/>
                  </a:moveTo>
                  <a:lnTo>
                    <a:pt x="8" y="13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3" y="11"/>
                  </a:lnTo>
                  <a:lnTo>
                    <a:pt x="31" y="9"/>
                  </a:lnTo>
                  <a:lnTo>
                    <a:pt x="38" y="9"/>
                  </a:lnTo>
                  <a:lnTo>
                    <a:pt x="46" y="9"/>
                  </a:lnTo>
                  <a:lnTo>
                    <a:pt x="53" y="7"/>
                  </a:lnTo>
                  <a:lnTo>
                    <a:pt x="61" y="7"/>
                  </a:lnTo>
                  <a:lnTo>
                    <a:pt x="70" y="7"/>
                  </a:lnTo>
                  <a:lnTo>
                    <a:pt x="74" y="7"/>
                  </a:lnTo>
                  <a:lnTo>
                    <a:pt x="80" y="7"/>
                  </a:lnTo>
                  <a:lnTo>
                    <a:pt x="84" y="5"/>
                  </a:lnTo>
                  <a:lnTo>
                    <a:pt x="90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2" y="4"/>
                  </a:lnTo>
                  <a:lnTo>
                    <a:pt x="118" y="4"/>
                  </a:lnTo>
                  <a:lnTo>
                    <a:pt x="122" y="4"/>
                  </a:lnTo>
                  <a:lnTo>
                    <a:pt x="128" y="4"/>
                  </a:lnTo>
                  <a:lnTo>
                    <a:pt x="131" y="4"/>
                  </a:lnTo>
                  <a:lnTo>
                    <a:pt x="135" y="4"/>
                  </a:lnTo>
                  <a:lnTo>
                    <a:pt x="141" y="4"/>
                  </a:lnTo>
                  <a:lnTo>
                    <a:pt x="145" y="4"/>
                  </a:lnTo>
                  <a:lnTo>
                    <a:pt x="154" y="2"/>
                  </a:lnTo>
                  <a:lnTo>
                    <a:pt x="162" y="2"/>
                  </a:lnTo>
                  <a:lnTo>
                    <a:pt x="169" y="2"/>
                  </a:lnTo>
                  <a:lnTo>
                    <a:pt x="179" y="2"/>
                  </a:lnTo>
                  <a:lnTo>
                    <a:pt x="185" y="0"/>
                  </a:lnTo>
                  <a:lnTo>
                    <a:pt x="190" y="0"/>
                  </a:lnTo>
                  <a:lnTo>
                    <a:pt x="196" y="0"/>
                  </a:lnTo>
                  <a:lnTo>
                    <a:pt x="202" y="0"/>
                  </a:lnTo>
                  <a:lnTo>
                    <a:pt x="207" y="0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4"/>
                  </a:lnTo>
                  <a:lnTo>
                    <a:pt x="211" y="7"/>
                  </a:lnTo>
                  <a:lnTo>
                    <a:pt x="207" y="13"/>
                  </a:lnTo>
                  <a:lnTo>
                    <a:pt x="202" y="13"/>
                  </a:lnTo>
                  <a:lnTo>
                    <a:pt x="198" y="13"/>
                  </a:lnTo>
                  <a:lnTo>
                    <a:pt x="190" y="15"/>
                  </a:lnTo>
                  <a:lnTo>
                    <a:pt x="183" y="15"/>
                  </a:lnTo>
                  <a:lnTo>
                    <a:pt x="177" y="15"/>
                  </a:lnTo>
                  <a:lnTo>
                    <a:pt x="171" y="15"/>
                  </a:lnTo>
                  <a:lnTo>
                    <a:pt x="167" y="17"/>
                  </a:lnTo>
                  <a:lnTo>
                    <a:pt x="162" y="17"/>
                  </a:lnTo>
                  <a:lnTo>
                    <a:pt x="156" y="17"/>
                  </a:lnTo>
                  <a:lnTo>
                    <a:pt x="150" y="19"/>
                  </a:lnTo>
                  <a:lnTo>
                    <a:pt x="145" y="19"/>
                  </a:lnTo>
                  <a:lnTo>
                    <a:pt x="139" y="21"/>
                  </a:lnTo>
                  <a:lnTo>
                    <a:pt x="133" y="21"/>
                  </a:lnTo>
                  <a:lnTo>
                    <a:pt x="128" y="21"/>
                  </a:lnTo>
                  <a:lnTo>
                    <a:pt x="122" y="21"/>
                  </a:lnTo>
                  <a:lnTo>
                    <a:pt x="116" y="21"/>
                  </a:lnTo>
                  <a:lnTo>
                    <a:pt x="110" y="21"/>
                  </a:lnTo>
                  <a:lnTo>
                    <a:pt x="105" y="23"/>
                  </a:lnTo>
                  <a:lnTo>
                    <a:pt x="99" y="23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8" y="25"/>
                  </a:lnTo>
                  <a:lnTo>
                    <a:pt x="82" y="25"/>
                  </a:lnTo>
                  <a:lnTo>
                    <a:pt x="80" y="25"/>
                  </a:lnTo>
                  <a:lnTo>
                    <a:pt x="76" y="25"/>
                  </a:lnTo>
                  <a:lnTo>
                    <a:pt x="72" y="25"/>
                  </a:lnTo>
                  <a:lnTo>
                    <a:pt x="70" y="25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7" y="26"/>
                  </a:lnTo>
                  <a:lnTo>
                    <a:pt x="50" y="26"/>
                  </a:lnTo>
                  <a:lnTo>
                    <a:pt x="44" y="26"/>
                  </a:lnTo>
                  <a:lnTo>
                    <a:pt x="36" y="28"/>
                  </a:lnTo>
                  <a:lnTo>
                    <a:pt x="31" y="30"/>
                  </a:lnTo>
                  <a:lnTo>
                    <a:pt x="23" y="30"/>
                  </a:lnTo>
                  <a:lnTo>
                    <a:pt x="17" y="30"/>
                  </a:lnTo>
                  <a:lnTo>
                    <a:pt x="10" y="32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>
              <a:off x="5052" y="2311"/>
              <a:ext cx="29" cy="37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3"/>
                </a:cxn>
                <a:cxn ang="0">
                  <a:pos x="42" y="7"/>
                </a:cxn>
                <a:cxn ang="0">
                  <a:pos x="42" y="13"/>
                </a:cxn>
                <a:cxn ang="0">
                  <a:pos x="42" y="21"/>
                </a:cxn>
                <a:cxn ang="0">
                  <a:pos x="42" y="26"/>
                </a:cxn>
                <a:cxn ang="0">
                  <a:pos x="42" y="36"/>
                </a:cxn>
                <a:cxn ang="0">
                  <a:pos x="40" y="41"/>
                </a:cxn>
                <a:cxn ang="0">
                  <a:pos x="38" y="47"/>
                </a:cxn>
                <a:cxn ang="0">
                  <a:pos x="34" y="51"/>
                </a:cxn>
                <a:cxn ang="0">
                  <a:pos x="30" y="53"/>
                </a:cxn>
                <a:cxn ang="0">
                  <a:pos x="22" y="55"/>
                </a:cxn>
                <a:cxn ang="0">
                  <a:pos x="17" y="57"/>
                </a:cxn>
                <a:cxn ang="0">
                  <a:pos x="9" y="59"/>
                </a:cxn>
                <a:cxn ang="0">
                  <a:pos x="5" y="60"/>
                </a:cxn>
                <a:cxn ang="0">
                  <a:pos x="2" y="60"/>
                </a:cxn>
                <a:cxn ang="0">
                  <a:pos x="0" y="60"/>
                </a:cxn>
                <a:cxn ang="0">
                  <a:pos x="0" y="74"/>
                </a:cxn>
                <a:cxn ang="0">
                  <a:pos x="2" y="74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21" y="74"/>
                </a:cxn>
                <a:cxn ang="0">
                  <a:pos x="26" y="72"/>
                </a:cxn>
                <a:cxn ang="0">
                  <a:pos x="30" y="72"/>
                </a:cxn>
                <a:cxn ang="0">
                  <a:pos x="34" y="70"/>
                </a:cxn>
                <a:cxn ang="0">
                  <a:pos x="40" y="68"/>
                </a:cxn>
                <a:cxn ang="0">
                  <a:pos x="45" y="64"/>
                </a:cxn>
                <a:cxn ang="0">
                  <a:pos x="53" y="59"/>
                </a:cxn>
                <a:cxn ang="0">
                  <a:pos x="53" y="55"/>
                </a:cxn>
                <a:cxn ang="0">
                  <a:pos x="55" y="51"/>
                </a:cxn>
                <a:cxn ang="0">
                  <a:pos x="55" y="45"/>
                </a:cxn>
                <a:cxn ang="0">
                  <a:pos x="57" y="41"/>
                </a:cxn>
                <a:cxn ang="0">
                  <a:pos x="57" y="38"/>
                </a:cxn>
                <a:cxn ang="0">
                  <a:pos x="59" y="32"/>
                </a:cxn>
                <a:cxn ang="0">
                  <a:pos x="59" y="26"/>
                </a:cxn>
                <a:cxn ang="0">
                  <a:pos x="59" y="22"/>
                </a:cxn>
                <a:cxn ang="0">
                  <a:pos x="59" y="17"/>
                </a:cxn>
                <a:cxn ang="0">
                  <a:pos x="59" y="13"/>
                </a:cxn>
                <a:cxn ang="0">
                  <a:pos x="59" y="9"/>
                </a:cxn>
                <a:cxn ang="0">
                  <a:pos x="59" y="5"/>
                </a:cxn>
                <a:cxn ang="0">
                  <a:pos x="57" y="2"/>
                </a:cxn>
                <a:cxn ang="0">
                  <a:pos x="57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9" h="74">
                  <a:moveTo>
                    <a:pt x="42" y="2"/>
                  </a:moveTo>
                  <a:lnTo>
                    <a:pt x="42" y="3"/>
                  </a:lnTo>
                  <a:lnTo>
                    <a:pt x="42" y="7"/>
                  </a:lnTo>
                  <a:lnTo>
                    <a:pt x="42" y="13"/>
                  </a:lnTo>
                  <a:lnTo>
                    <a:pt x="42" y="21"/>
                  </a:lnTo>
                  <a:lnTo>
                    <a:pt x="42" y="26"/>
                  </a:lnTo>
                  <a:lnTo>
                    <a:pt x="42" y="36"/>
                  </a:lnTo>
                  <a:lnTo>
                    <a:pt x="40" y="41"/>
                  </a:lnTo>
                  <a:lnTo>
                    <a:pt x="38" y="47"/>
                  </a:lnTo>
                  <a:lnTo>
                    <a:pt x="34" y="51"/>
                  </a:lnTo>
                  <a:lnTo>
                    <a:pt x="30" y="53"/>
                  </a:lnTo>
                  <a:lnTo>
                    <a:pt x="22" y="55"/>
                  </a:lnTo>
                  <a:lnTo>
                    <a:pt x="17" y="57"/>
                  </a:lnTo>
                  <a:lnTo>
                    <a:pt x="9" y="59"/>
                  </a:lnTo>
                  <a:lnTo>
                    <a:pt x="5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5" y="74"/>
                  </a:lnTo>
                  <a:lnTo>
                    <a:pt x="13" y="74"/>
                  </a:lnTo>
                  <a:lnTo>
                    <a:pt x="21" y="74"/>
                  </a:lnTo>
                  <a:lnTo>
                    <a:pt x="26" y="72"/>
                  </a:lnTo>
                  <a:lnTo>
                    <a:pt x="30" y="72"/>
                  </a:lnTo>
                  <a:lnTo>
                    <a:pt x="34" y="70"/>
                  </a:lnTo>
                  <a:lnTo>
                    <a:pt x="40" y="68"/>
                  </a:lnTo>
                  <a:lnTo>
                    <a:pt x="45" y="64"/>
                  </a:lnTo>
                  <a:lnTo>
                    <a:pt x="53" y="59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5" y="45"/>
                  </a:lnTo>
                  <a:lnTo>
                    <a:pt x="57" y="41"/>
                  </a:lnTo>
                  <a:lnTo>
                    <a:pt x="57" y="38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9" y="22"/>
                  </a:lnTo>
                  <a:lnTo>
                    <a:pt x="59" y="17"/>
                  </a:lnTo>
                  <a:lnTo>
                    <a:pt x="59" y="13"/>
                  </a:lnTo>
                  <a:lnTo>
                    <a:pt x="59" y="9"/>
                  </a:lnTo>
                  <a:lnTo>
                    <a:pt x="59" y="5"/>
                  </a:lnTo>
                  <a:lnTo>
                    <a:pt x="57" y="2"/>
                  </a:lnTo>
                  <a:lnTo>
                    <a:pt x="57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510" y="2091"/>
              <a:ext cx="12" cy="6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5" y="4"/>
                </a:cxn>
                <a:cxn ang="0">
                  <a:pos x="5" y="10"/>
                </a:cxn>
                <a:cxn ang="0">
                  <a:pos x="3" y="17"/>
                </a:cxn>
                <a:cxn ang="0">
                  <a:pos x="3" y="21"/>
                </a:cxn>
                <a:cxn ang="0">
                  <a:pos x="3" y="27"/>
                </a:cxn>
                <a:cxn ang="0">
                  <a:pos x="1" y="31"/>
                </a:cxn>
                <a:cxn ang="0">
                  <a:pos x="1" y="36"/>
                </a:cxn>
                <a:cxn ang="0">
                  <a:pos x="1" y="40"/>
                </a:cxn>
                <a:cxn ang="0">
                  <a:pos x="1" y="46"/>
                </a:cxn>
                <a:cxn ang="0">
                  <a:pos x="1" y="52"/>
                </a:cxn>
                <a:cxn ang="0">
                  <a:pos x="1" y="59"/>
                </a:cxn>
                <a:cxn ang="0">
                  <a:pos x="1" y="63"/>
                </a:cxn>
                <a:cxn ang="0">
                  <a:pos x="1" y="69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0" y="86"/>
                </a:cxn>
                <a:cxn ang="0">
                  <a:pos x="0" y="92"/>
                </a:cxn>
                <a:cxn ang="0">
                  <a:pos x="0" y="97"/>
                </a:cxn>
                <a:cxn ang="0">
                  <a:pos x="1" y="101"/>
                </a:cxn>
                <a:cxn ang="0">
                  <a:pos x="1" y="109"/>
                </a:cxn>
                <a:cxn ang="0">
                  <a:pos x="1" y="116"/>
                </a:cxn>
                <a:cxn ang="0">
                  <a:pos x="3" y="120"/>
                </a:cxn>
                <a:cxn ang="0">
                  <a:pos x="7" y="124"/>
                </a:cxn>
                <a:cxn ang="0">
                  <a:pos x="9" y="124"/>
                </a:cxn>
                <a:cxn ang="0">
                  <a:pos x="13" y="122"/>
                </a:cxn>
                <a:cxn ang="0">
                  <a:pos x="15" y="118"/>
                </a:cxn>
                <a:cxn ang="0">
                  <a:pos x="17" y="114"/>
                </a:cxn>
                <a:cxn ang="0">
                  <a:pos x="19" y="109"/>
                </a:cxn>
                <a:cxn ang="0">
                  <a:pos x="19" y="105"/>
                </a:cxn>
                <a:cxn ang="0">
                  <a:pos x="19" y="101"/>
                </a:cxn>
                <a:cxn ang="0">
                  <a:pos x="19" y="101"/>
                </a:cxn>
                <a:cxn ang="0">
                  <a:pos x="2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4" h="124">
                  <a:moveTo>
                    <a:pt x="7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5" y="10"/>
                  </a:lnTo>
                  <a:lnTo>
                    <a:pt x="3" y="17"/>
                  </a:lnTo>
                  <a:lnTo>
                    <a:pt x="3" y="21"/>
                  </a:lnTo>
                  <a:lnTo>
                    <a:pt x="3" y="27"/>
                  </a:lnTo>
                  <a:lnTo>
                    <a:pt x="1" y="31"/>
                  </a:lnTo>
                  <a:lnTo>
                    <a:pt x="1" y="36"/>
                  </a:lnTo>
                  <a:lnTo>
                    <a:pt x="1" y="40"/>
                  </a:lnTo>
                  <a:lnTo>
                    <a:pt x="1" y="46"/>
                  </a:lnTo>
                  <a:lnTo>
                    <a:pt x="1" y="52"/>
                  </a:lnTo>
                  <a:lnTo>
                    <a:pt x="1" y="59"/>
                  </a:lnTo>
                  <a:lnTo>
                    <a:pt x="1" y="63"/>
                  </a:lnTo>
                  <a:lnTo>
                    <a:pt x="1" y="69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7"/>
                  </a:lnTo>
                  <a:lnTo>
                    <a:pt x="1" y="101"/>
                  </a:lnTo>
                  <a:lnTo>
                    <a:pt x="1" y="109"/>
                  </a:lnTo>
                  <a:lnTo>
                    <a:pt x="1" y="116"/>
                  </a:lnTo>
                  <a:lnTo>
                    <a:pt x="3" y="120"/>
                  </a:lnTo>
                  <a:lnTo>
                    <a:pt x="7" y="124"/>
                  </a:lnTo>
                  <a:lnTo>
                    <a:pt x="9" y="124"/>
                  </a:lnTo>
                  <a:lnTo>
                    <a:pt x="13" y="122"/>
                  </a:lnTo>
                  <a:lnTo>
                    <a:pt x="15" y="118"/>
                  </a:lnTo>
                  <a:lnTo>
                    <a:pt x="17" y="114"/>
                  </a:lnTo>
                  <a:lnTo>
                    <a:pt x="19" y="109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9" y="101"/>
                  </a:lnTo>
                  <a:lnTo>
                    <a:pt x="2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498" y="2235"/>
              <a:ext cx="13" cy="8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5" y="16"/>
                </a:cxn>
                <a:cxn ang="0">
                  <a:pos x="5" y="25"/>
                </a:cxn>
                <a:cxn ang="0">
                  <a:pos x="4" y="37"/>
                </a:cxn>
                <a:cxn ang="0">
                  <a:pos x="4" y="50"/>
                </a:cxn>
                <a:cxn ang="0">
                  <a:pos x="2" y="65"/>
                </a:cxn>
                <a:cxn ang="0">
                  <a:pos x="2" y="78"/>
                </a:cxn>
                <a:cxn ang="0">
                  <a:pos x="2" y="94"/>
                </a:cxn>
                <a:cxn ang="0">
                  <a:pos x="2" y="107"/>
                </a:cxn>
                <a:cxn ang="0">
                  <a:pos x="0" y="120"/>
                </a:cxn>
                <a:cxn ang="0">
                  <a:pos x="0" y="134"/>
                </a:cxn>
                <a:cxn ang="0">
                  <a:pos x="0" y="145"/>
                </a:cxn>
                <a:cxn ang="0">
                  <a:pos x="2" y="155"/>
                </a:cxn>
                <a:cxn ang="0">
                  <a:pos x="2" y="162"/>
                </a:cxn>
                <a:cxn ang="0">
                  <a:pos x="5" y="172"/>
                </a:cxn>
                <a:cxn ang="0">
                  <a:pos x="13" y="175"/>
                </a:cxn>
                <a:cxn ang="0">
                  <a:pos x="17" y="166"/>
                </a:cxn>
                <a:cxn ang="0">
                  <a:pos x="19" y="156"/>
                </a:cxn>
                <a:cxn ang="0">
                  <a:pos x="21" y="147"/>
                </a:cxn>
                <a:cxn ang="0">
                  <a:pos x="21" y="135"/>
                </a:cxn>
                <a:cxn ang="0">
                  <a:pos x="21" y="126"/>
                </a:cxn>
                <a:cxn ang="0">
                  <a:pos x="21" y="122"/>
                </a:cxn>
                <a:cxn ang="0">
                  <a:pos x="21" y="113"/>
                </a:cxn>
                <a:cxn ang="0">
                  <a:pos x="21" y="101"/>
                </a:cxn>
                <a:cxn ang="0">
                  <a:pos x="21" y="94"/>
                </a:cxn>
                <a:cxn ang="0">
                  <a:pos x="23" y="84"/>
                </a:cxn>
                <a:cxn ang="0">
                  <a:pos x="23" y="75"/>
                </a:cxn>
                <a:cxn ang="0">
                  <a:pos x="23" y="63"/>
                </a:cxn>
                <a:cxn ang="0">
                  <a:pos x="23" y="54"/>
                </a:cxn>
                <a:cxn ang="0">
                  <a:pos x="24" y="42"/>
                </a:cxn>
                <a:cxn ang="0">
                  <a:pos x="24" y="33"/>
                </a:cxn>
                <a:cxn ang="0">
                  <a:pos x="24" y="21"/>
                </a:cxn>
                <a:cxn ang="0">
                  <a:pos x="24" y="10"/>
                </a:cxn>
                <a:cxn ang="0">
                  <a:pos x="21" y="2"/>
                </a:cxn>
                <a:cxn ang="0">
                  <a:pos x="9" y="2"/>
                </a:cxn>
                <a:cxn ang="0">
                  <a:pos x="7" y="4"/>
                </a:cxn>
              </a:cxnLst>
              <a:rect l="0" t="0" r="r" b="b"/>
              <a:pathLst>
                <a:path w="24" h="175">
                  <a:moveTo>
                    <a:pt x="7" y="4"/>
                  </a:moveTo>
                  <a:lnTo>
                    <a:pt x="5" y="6"/>
                  </a:lnTo>
                  <a:lnTo>
                    <a:pt x="5" y="12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5" y="25"/>
                  </a:lnTo>
                  <a:lnTo>
                    <a:pt x="5" y="31"/>
                  </a:lnTo>
                  <a:lnTo>
                    <a:pt x="4" y="37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4" y="58"/>
                  </a:lnTo>
                  <a:lnTo>
                    <a:pt x="2" y="65"/>
                  </a:lnTo>
                  <a:lnTo>
                    <a:pt x="2" y="71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2" y="94"/>
                  </a:lnTo>
                  <a:lnTo>
                    <a:pt x="2" y="99"/>
                  </a:lnTo>
                  <a:lnTo>
                    <a:pt x="2" y="107"/>
                  </a:lnTo>
                  <a:lnTo>
                    <a:pt x="2" y="113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0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2" y="151"/>
                  </a:lnTo>
                  <a:lnTo>
                    <a:pt x="2" y="155"/>
                  </a:lnTo>
                  <a:lnTo>
                    <a:pt x="2" y="158"/>
                  </a:lnTo>
                  <a:lnTo>
                    <a:pt x="2" y="162"/>
                  </a:lnTo>
                  <a:lnTo>
                    <a:pt x="4" y="168"/>
                  </a:lnTo>
                  <a:lnTo>
                    <a:pt x="5" y="172"/>
                  </a:lnTo>
                  <a:lnTo>
                    <a:pt x="7" y="175"/>
                  </a:lnTo>
                  <a:lnTo>
                    <a:pt x="13" y="175"/>
                  </a:lnTo>
                  <a:lnTo>
                    <a:pt x="17" y="170"/>
                  </a:lnTo>
                  <a:lnTo>
                    <a:pt x="17" y="166"/>
                  </a:lnTo>
                  <a:lnTo>
                    <a:pt x="19" y="162"/>
                  </a:lnTo>
                  <a:lnTo>
                    <a:pt x="19" y="156"/>
                  </a:lnTo>
                  <a:lnTo>
                    <a:pt x="21" y="153"/>
                  </a:lnTo>
                  <a:lnTo>
                    <a:pt x="21" y="147"/>
                  </a:lnTo>
                  <a:lnTo>
                    <a:pt x="21" y="141"/>
                  </a:lnTo>
                  <a:lnTo>
                    <a:pt x="21" y="135"/>
                  </a:lnTo>
                  <a:lnTo>
                    <a:pt x="21" y="134"/>
                  </a:lnTo>
                  <a:lnTo>
                    <a:pt x="21" y="126"/>
                  </a:lnTo>
                  <a:lnTo>
                    <a:pt x="21" y="124"/>
                  </a:lnTo>
                  <a:lnTo>
                    <a:pt x="21" y="122"/>
                  </a:lnTo>
                  <a:lnTo>
                    <a:pt x="21" y="118"/>
                  </a:lnTo>
                  <a:lnTo>
                    <a:pt x="21" y="113"/>
                  </a:lnTo>
                  <a:lnTo>
                    <a:pt x="21" y="107"/>
                  </a:lnTo>
                  <a:lnTo>
                    <a:pt x="21" y="101"/>
                  </a:lnTo>
                  <a:lnTo>
                    <a:pt x="21" y="97"/>
                  </a:lnTo>
                  <a:lnTo>
                    <a:pt x="21" y="94"/>
                  </a:lnTo>
                  <a:lnTo>
                    <a:pt x="23" y="88"/>
                  </a:lnTo>
                  <a:lnTo>
                    <a:pt x="23" y="84"/>
                  </a:lnTo>
                  <a:lnTo>
                    <a:pt x="23" y="78"/>
                  </a:lnTo>
                  <a:lnTo>
                    <a:pt x="23" y="75"/>
                  </a:lnTo>
                  <a:lnTo>
                    <a:pt x="23" y="69"/>
                  </a:lnTo>
                  <a:lnTo>
                    <a:pt x="23" y="63"/>
                  </a:lnTo>
                  <a:lnTo>
                    <a:pt x="23" y="58"/>
                  </a:lnTo>
                  <a:lnTo>
                    <a:pt x="23" y="54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4" y="38"/>
                  </a:lnTo>
                  <a:lnTo>
                    <a:pt x="24" y="33"/>
                  </a:lnTo>
                  <a:lnTo>
                    <a:pt x="24" y="29"/>
                  </a:lnTo>
                  <a:lnTo>
                    <a:pt x="24" y="21"/>
                  </a:lnTo>
                  <a:lnTo>
                    <a:pt x="24" y="16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501" y="2441"/>
              <a:ext cx="12" cy="4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0" y="32"/>
                </a:cxn>
                <a:cxn ang="0">
                  <a:pos x="2" y="40"/>
                </a:cxn>
                <a:cxn ang="0">
                  <a:pos x="2" y="50"/>
                </a:cxn>
                <a:cxn ang="0">
                  <a:pos x="2" y="55"/>
                </a:cxn>
                <a:cxn ang="0">
                  <a:pos x="4" y="65"/>
                </a:cxn>
                <a:cxn ang="0">
                  <a:pos x="6" y="71"/>
                </a:cxn>
                <a:cxn ang="0">
                  <a:pos x="8" y="78"/>
                </a:cxn>
                <a:cxn ang="0">
                  <a:pos x="10" y="84"/>
                </a:cxn>
                <a:cxn ang="0">
                  <a:pos x="12" y="88"/>
                </a:cxn>
                <a:cxn ang="0">
                  <a:pos x="14" y="90"/>
                </a:cxn>
                <a:cxn ang="0">
                  <a:pos x="18" y="90"/>
                </a:cxn>
                <a:cxn ang="0">
                  <a:pos x="19" y="86"/>
                </a:cxn>
                <a:cxn ang="0">
                  <a:pos x="21" y="84"/>
                </a:cxn>
                <a:cxn ang="0">
                  <a:pos x="21" y="78"/>
                </a:cxn>
                <a:cxn ang="0">
                  <a:pos x="23" y="72"/>
                </a:cxn>
                <a:cxn ang="0">
                  <a:pos x="23" y="65"/>
                </a:cxn>
                <a:cxn ang="0">
                  <a:pos x="23" y="57"/>
                </a:cxn>
                <a:cxn ang="0">
                  <a:pos x="21" y="50"/>
                </a:cxn>
                <a:cxn ang="0">
                  <a:pos x="21" y="42"/>
                </a:cxn>
                <a:cxn ang="0">
                  <a:pos x="19" y="32"/>
                </a:cxn>
                <a:cxn ang="0">
                  <a:pos x="19" y="25"/>
                </a:cxn>
                <a:cxn ang="0">
                  <a:pos x="19" y="17"/>
                </a:cxn>
                <a:cxn ang="0">
                  <a:pos x="18" y="12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3" h="90">
                  <a:moveTo>
                    <a:pt x="0" y="4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2" y="50"/>
                  </a:lnTo>
                  <a:lnTo>
                    <a:pt x="2" y="55"/>
                  </a:lnTo>
                  <a:lnTo>
                    <a:pt x="4" y="65"/>
                  </a:lnTo>
                  <a:lnTo>
                    <a:pt x="6" y="71"/>
                  </a:lnTo>
                  <a:lnTo>
                    <a:pt x="8" y="78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8" y="90"/>
                  </a:lnTo>
                  <a:lnTo>
                    <a:pt x="19" y="86"/>
                  </a:lnTo>
                  <a:lnTo>
                    <a:pt x="21" y="84"/>
                  </a:lnTo>
                  <a:lnTo>
                    <a:pt x="21" y="78"/>
                  </a:lnTo>
                  <a:lnTo>
                    <a:pt x="23" y="72"/>
                  </a:lnTo>
                  <a:lnTo>
                    <a:pt x="23" y="65"/>
                  </a:lnTo>
                  <a:lnTo>
                    <a:pt x="23" y="57"/>
                  </a:lnTo>
                  <a:lnTo>
                    <a:pt x="21" y="50"/>
                  </a:lnTo>
                  <a:lnTo>
                    <a:pt x="21" y="42"/>
                  </a:lnTo>
                  <a:lnTo>
                    <a:pt x="19" y="32"/>
                  </a:lnTo>
                  <a:lnTo>
                    <a:pt x="19" y="25"/>
                  </a:lnTo>
                  <a:lnTo>
                    <a:pt x="19" y="17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696" y="2385"/>
              <a:ext cx="31" cy="48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0" y="93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2" y="82"/>
                </a:cxn>
                <a:cxn ang="0">
                  <a:pos x="4" y="74"/>
                </a:cxn>
                <a:cxn ang="0">
                  <a:pos x="6" y="68"/>
                </a:cxn>
                <a:cxn ang="0">
                  <a:pos x="8" y="61"/>
                </a:cxn>
                <a:cxn ang="0">
                  <a:pos x="12" y="53"/>
                </a:cxn>
                <a:cxn ang="0">
                  <a:pos x="14" y="46"/>
                </a:cxn>
                <a:cxn ang="0">
                  <a:pos x="16" y="38"/>
                </a:cxn>
                <a:cxn ang="0">
                  <a:pos x="19" y="30"/>
                </a:cxn>
                <a:cxn ang="0">
                  <a:pos x="23" y="23"/>
                </a:cxn>
                <a:cxn ang="0">
                  <a:pos x="27" y="17"/>
                </a:cxn>
                <a:cxn ang="0">
                  <a:pos x="31" y="11"/>
                </a:cxn>
                <a:cxn ang="0">
                  <a:pos x="35" y="8"/>
                </a:cxn>
                <a:cxn ang="0">
                  <a:pos x="38" y="6"/>
                </a:cxn>
                <a:cxn ang="0">
                  <a:pos x="44" y="2"/>
                </a:cxn>
                <a:cxn ang="0">
                  <a:pos x="50" y="0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61" y="4"/>
                </a:cxn>
                <a:cxn ang="0">
                  <a:pos x="61" y="6"/>
                </a:cxn>
                <a:cxn ang="0">
                  <a:pos x="59" y="6"/>
                </a:cxn>
                <a:cxn ang="0">
                  <a:pos x="57" y="9"/>
                </a:cxn>
                <a:cxn ang="0">
                  <a:pos x="54" y="13"/>
                </a:cxn>
                <a:cxn ang="0">
                  <a:pos x="52" y="17"/>
                </a:cxn>
                <a:cxn ang="0">
                  <a:pos x="46" y="23"/>
                </a:cxn>
                <a:cxn ang="0">
                  <a:pos x="42" y="28"/>
                </a:cxn>
                <a:cxn ang="0">
                  <a:pos x="38" y="34"/>
                </a:cxn>
                <a:cxn ang="0">
                  <a:pos x="36" y="38"/>
                </a:cxn>
                <a:cxn ang="0">
                  <a:pos x="35" y="42"/>
                </a:cxn>
                <a:cxn ang="0">
                  <a:pos x="31" y="51"/>
                </a:cxn>
                <a:cxn ang="0">
                  <a:pos x="29" y="55"/>
                </a:cxn>
                <a:cxn ang="0">
                  <a:pos x="29" y="59"/>
                </a:cxn>
                <a:cxn ang="0">
                  <a:pos x="27" y="65"/>
                </a:cxn>
                <a:cxn ang="0">
                  <a:pos x="25" y="70"/>
                </a:cxn>
                <a:cxn ang="0">
                  <a:pos x="23" y="74"/>
                </a:cxn>
                <a:cxn ang="0">
                  <a:pos x="23" y="80"/>
                </a:cxn>
                <a:cxn ang="0">
                  <a:pos x="21" y="84"/>
                </a:cxn>
                <a:cxn ang="0">
                  <a:pos x="21" y="87"/>
                </a:cxn>
                <a:cxn ang="0">
                  <a:pos x="19" y="95"/>
                </a:cxn>
                <a:cxn ang="0">
                  <a:pos x="19" y="97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61" h="97">
                  <a:moveTo>
                    <a:pt x="0" y="95"/>
                  </a:moveTo>
                  <a:lnTo>
                    <a:pt x="0" y="93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2" y="82"/>
                  </a:lnTo>
                  <a:lnTo>
                    <a:pt x="4" y="74"/>
                  </a:lnTo>
                  <a:lnTo>
                    <a:pt x="6" y="68"/>
                  </a:lnTo>
                  <a:lnTo>
                    <a:pt x="8" y="61"/>
                  </a:lnTo>
                  <a:lnTo>
                    <a:pt x="12" y="53"/>
                  </a:lnTo>
                  <a:lnTo>
                    <a:pt x="14" y="46"/>
                  </a:lnTo>
                  <a:lnTo>
                    <a:pt x="16" y="38"/>
                  </a:lnTo>
                  <a:lnTo>
                    <a:pt x="19" y="30"/>
                  </a:lnTo>
                  <a:lnTo>
                    <a:pt x="23" y="23"/>
                  </a:lnTo>
                  <a:lnTo>
                    <a:pt x="27" y="17"/>
                  </a:lnTo>
                  <a:lnTo>
                    <a:pt x="31" y="11"/>
                  </a:lnTo>
                  <a:lnTo>
                    <a:pt x="35" y="8"/>
                  </a:lnTo>
                  <a:lnTo>
                    <a:pt x="38" y="6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59" y="6"/>
                  </a:lnTo>
                  <a:lnTo>
                    <a:pt x="57" y="9"/>
                  </a:lnTo>
                  <a:lnTo>
                    <a:pt x="54" y="13"/>
                  </a:lnTo>
                  <a:lnTo>
                    <a:pt x="52" y="17"/>
                  </a:lnTo>
                  <a:lnTo>
                    <a:pt x="46" y="23"/>
                  </a:lnTo>
                  <a:lnTo>
                    <a:pt x="42" y="28"/>
                  </a:lnTo>
                  <a:lnTo>
                    <a:pt x="38" y="34"/>
                  </a:lnTo>
                  <a:lnTo>
                    <a:pt x="36" y="38"/>
                  </a:lnTo>
                  <a:lnTo>
                    <a:pt x="35" y="42"/>
                  </a:lnTo>
                  <a:lnTo>
                    <a:pt x="31" y="51"/>
                  </a:lnTo>
                  <a:lnTo>
                    <a:pt x="29" y="55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5" y="70"/>
                  </a:lnTo>
                  <a:lnTo>
                    <a:pt x="23" y="74"/>
                  </a:lnTo>
                  <a:lnTo>
                    <a:pt x="23" y="80"/>
                  </a:lnTo>
                  <a:lnTo>
                    <a:pt x="21" y="84"/>
                  </a:lnTo>
                  <a:lnTo>
                    <a:pt x="21" y="87"/>
                  </a:lnTo>
                  <a:lnTo>
                    <a:pt x="19" y="95"/>
                  </a:lnTo>
                  <a:lnTo>
                    <a:pt x="19" y="97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5022" y="2375"/>
              <a:ext cx="29" cy="4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7" y="11"/>
                </a:cxn>
                <a:cxn ang="0">
                  <a:pos x="11" y="15"/>
                </a:cxn>
                <a:cxn ang="0">
                  <a:pos x="17" y="21"/>
                </a:cxn>
                <a:cxn ang="0">
                  <a:pos x="19" y="25"/>
                </a:cxn>
                <a:cxn ang="0">
                  <a:pos x="21" y="28"/>
                </a:cxn>
                <a:cxn ang="0">
                  <a:pos x="23" y="34"/>
                </a:cxn>
                <a:cxn ang="0">
                  <a:pos x="26" y="40"/>
                </a:cxn>
                <a:cxn ang="0">
                  <a:pos x="28" y="44"/>
                </a:cxn>
                <a:cxn ang="0">
                  <a:pos x="30" y="47"/>
                </a:cxn>
                <a:cxn ang="0">
                  <a:pos x="32" y="53"/>
                </a:cxn>
                <a:cxn ang="0">
                  <a:pos x="34" y="59"/>
                </a:cxn>
                <a:cxn ang="0">
                  <a:pos x="34" y="65"/>
                </a:cxn>
                <a:cxn ang="0">
                  <a:pos x="36" y="72"/>
                </a:cxn>
                <a:cxn ang="0">
                  <a:pos x="34" y="78"/>
                </a:cxn>
                <a:cxn ang="0">
                  <a:pos x="34" y="82"/>
                </a:cxn>
                <a:cxn ang="0">
                  <a:pos x="34" y="86"/>
                </a:cxn>
                <a:cxn ang="0">
                  <a:pos x="34" y="87"/>
                </a:cxn>
                <a:cxn ang="0">
                  <a:pos x="57" y="84"/>
                </a:cxn>
                <a:cxn ang="0">
                  <a:pos x="57" y="82"/>
                </a:cxn>
                <a:cxn ang="0">
                  <a:pos x="57" y="78"/>
                </a:cxn>
                <a:cxn ang="0">
                  <a:pos x="55" y="72"/>
                </a:cxn>
                <a:cxn ang="0">
                  <a:pos x="55" y="65"/>
                </a:cxn>
                <a:cxn ang="0">
                  <a:pos x="51" y="57"/>
                </a:cxn>
                <a:cxn ang="0">
                  <a:pos x="49" y="47"/>
                </a:cxn>
                <a:cxn ang="0">
                  <a:pos x="47" y="40"/>
                </a:cxn>
                <a:cxn ang="0">
                  <a:pos x="43" y="32"/>
                </a:cxn>
                <a:cxn ang="0">
                  <a:pos x="38" y="25"/>
                </a:cxn>
                <a:cxn ang="0">
                  <a:pos x="34" y="19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19" y="2"/>
                </a:cxn>
                <a:cxn ang="0">
                  <a:pos x="17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57" h="87">
                  <a:moveTo>
                    <a:pt x="0" y="6"/>
                  </a:moveTo>
                  <a:lnTo>
                    <a:pt x="2" y="6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7" y="21"/>
                  </a:lnTo>
                  <a:lnTo>
                    <a:pt x="19" y="25"/>
                  </a:lnTo>
                  <a:lnTo>
                    <a:pt x="21" y="28"/>
                  </a:lnTo>
                  <a:lnTo>
                    <a:pt x="23" y="34"/>
                  </a:lnTo>
                  <a:lnTo>
                    <a:pt x="26" y="40"/>
                  </a:lnTo>
                  <a:lnTo>
                    <a:pt x="28" y="44"/>
                  </a:lnTo>
                  <a:lnTo>
                    <a:pt x="30" y="47"/>
                  </a:lnTo>
                  <a:lnTo>
                    <a:pt x="32" y="53"/>
                  </a:lnTo>
                  <a:lnTo>
                    <a:pt x="34" y="59"/>
                  </a:lnTo>
                  <a:lnTo>
                    <a:pt x="34" y="65"/>
                  </a:lnTo>
                  <a:lnTo>
                    <a:pt x="36" y="72"/>
                  </a:lnTo>
                  <a:lnTo>
                    <a:pt x="34" y="78"/>
                  </a:lnTo>
                  <a:lnTo>
                    <a:pt x="34" y="82"/>
                  </a:lnTo>
                  <a:lnTo>
                    <a:pt x="34" y="86"/>
                  </a:lnTo>
                  <a:lnTo>
                    <a:pt x="34" y="87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7" y="78"/>
                  </a:lnTo>
                  <a:lnTo>
                    <a:pt x="55" y="72"/>
                  </a:lnTo>
                  <a:lnTo>
                    <a:pt x="55" y="65"/>
                  </a:lnTo>
                  <a:lnTo>
                    <a:pt x="51" y="57"/>
                  </a:lnTo>
                  <a:lnTo>
                    <a:pt x="49" y="47"/>
                  </a:lnTo>
                  <a:lnTo>
                    <a:pt x="47" y="40"/>
                  </a:lnTo>
                  <a:lnTo>
                    <a:pt x="43" y="32"/>
                  </a:lnTo>
                  <a:lnTo>
                    <a:pt x="38" y="25"/>
                  </a:lnTo>
                  <a:lnTo>
                    <a:pt x="34" y="19"/>
                  </a:lnTo>
                  <a:lnTo>
                    <a:pt x="28" y="13"/>
                  </a:lnTo>
                  <a:lnTo>
                    <a:pt x="24" y="9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pic>
        <p:nvPicPr>
          <p:cNvPr id="1140" name="Picture 116" descr="C:\Users\fros\AppData\Local\Microsoft\Windows\Temporary Internet Files\Content.IE5\I1RVYZI9\MC900281285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32656"/>
            <a:ext cx="1167662" cy="1728192"/>
          </a:xfrm>
          <a:prstGeom prst="rect">
            <a:avLst/>
          </a:prstGeom>
          <a:noFill/>
        </p:spPr>
      </p:pic>
      <p:pic>
        <p:nvPicPr>
          <p:cNvPr id="1145" name="Picture 121" descr="C:\Users\fros\AppData\Local\Microsoft\Windows\Temporary Internet Files\Content.IE5\RWR5BPYQ\MC9001924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188640"/>
            <a:ext cx="1819595" cy="1800200"/>
          </a:xfrm>
          <a:prstGeom prst="rect">
            <a:avLst/>
          </a:prstGeom>
          <a:noFill/>
        </p:spPr>
      </p:pic>
      <p:grpSp>
        <p:nvGrpSpPr>
          <p:cNvPr id="1148" name="Group 124"/>
          <p:cNvGrpSpPr>
            <a:grpSpLocks noChangeAspect="1"/>
          </p:cNvGrpSpPr>
          <p:nvPr/>
        </p:nvGrpSpPr>
        <p:grpSpPr bwMode="auto">
          <a:xfrm>
            <a:off x="2479676" y="2565401"/>
            <a:ext cx="1824038" cy="1808163"/>
            <a:chOff x="1562" y="1616"/>
            <a:chExt cx="1149" cy="1139"/>
          </a:xfrm>
        </p:grpSpPr>
        <p:sp>
          <p:nvSpPr>
            <p:cNvPr id="1147" name="AutoShape 123"/>
            <p:cNvSpPr>
              <a:spLocks noChangeAspect="1" noChangeArrowheads="1" noTextEdit="1"/>
            </p:cNvSpPr>
            <p:nvPr/>
          </p:nvSpPr>
          <p:spPr bwMode="auto">
            <a:xfrm>
              <a:off x="1565" y="1616"/>
              <a:ext cx="1146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1569" y="1641"/>
              <a:ext cx="1125" cy="1114"/>
            </a:xfrm>
            <a:custGeom>
              <a:avLst/>
              <a:gdLst/>
              <a:ahLst/>
              <a:cxnLst>
                <a:cxn ang="0">
                  <a:pos x="3359" y="143"/>
                </a:cxn>
                <a:cxn ang="0">
                  <a:pos x="3306" y="220"/>
                </a:cxn>
                <a:cxn ang="0">
                  <a:pos x="3284" y="246"/>
                </a:cxn>
                <a:cxn ang="0">
                  <a:pos x="3246" y="297"/>
                </a:cxn>
                <a:cxn ang="0">
                  <a:pos x="3192" y="363"/>
                </a:cxn>
                <a:cxn ang="0">
                  <a:pos x="2939" y="638"/>
                </a:cxn>
                <a:cxn ang="0">
                  <a:pos x="2766" y="819"/>
                </a:cxn>
                <a:cxn ang="0">
                  <a:pos x="2732" y="868"/>
                </a:cxn>
                <a:cxn ang="0">
                  <a:pos x="2715" y="904"/>
                </a:cxn>
                <a:cxn ang="0">
                  <a:pos x="2734" y="968"/>
                </a:cxn>
                <a:cxn ang="0">
                  <a:pos x="2764" y="1086"/>
                </a:cxn>
                <a:cxn ang="0">
                  <a:pos x="2777" y="1158"/>
                </a:cxn>
                <a:cxn ang="0">
                  <a:pos x="2778" y="1203"/>
                </a:cxn>
                <a:cxn ang="0">
                  <a:pos x="2720" y="1380"/>
                </a:cxn>
                <a:cxn ang="0">
                  <a:pos x="2641" y="1502"/>
                </a:cxn>
                <a:cxn ang="0">
                  <a:pos x="2597" y="1567"/>
                </a:cxn>
                <a:cxn ang="0">
                  <a:pos x="2571" y="1620"/>
                </a:cxn>
                <a:cxn ang="0">
                  <a:pos x="2499" y="1721"/>
                </a:cxn>
                <a:cxn ang="0">
                  <a:pos x="2260" y="2039"/>
                </a:cxn>
                <a:cxn ang="0">
                  <a:pos x="1951" y="2386"/>
                </a:cxn>
                <a:cxn ang="0">
                  <a:pos x="1911" y="2417"/>
                </a:cxn>
                <a:cxn ang="0">
                  <a:pos x="1845" y="2488"/>
                </a:cxn>
                <a:cxn ang="0">
                  <a:pos x="1747" y="2587"/>
                </a:cxn>
                <a:cxn ang="0">
                  <a:pos x="1575" y="2752"/>
                </a:cxn>
                <a:cxn ang="0">
                  <a:pos x="1492" y="2829"/>
                </a:cxn>
                <a:cxn ang="0">
                  <a:pos x="1465" y="2852"/>
                </a:cxn>
                <a:cxn ang="0">
                  <a:pos x="1079" y="3170"/>
                </a:cxn>
                <a:cxn ang="0">
                  <a:pos x="899" y="3276"/>
                </a:cxn>
                <a:cxn ang="0">
                  <a:pos x="853" y="3312"/>
                </a:cxn>
                <a:cxn ang="0">
                  <a:pos x="754" y="3334"/>
                </a:cxn>
                <a:cxn ang="0">
                  <a:pos x="647" y="3339"/>
                </a:cxn>
                <a:cxn ang="0">
                  <a:pos x="524" y="3316"/>
                </a:cxn>
                <a:cxn ang="0">
                  <a:pos x="350" y="3269"/>
                </a:cxn>
                <a:cxn ang="0">
                  <a:pos x="122" y="3137"/>
                </a:cxn>
                <a:cxn ang="0">
                  <a:pos x="15" y="3026"/>
                </a:cxn>
                <a:cxn ang="0">
                  <a:pos x="0" y="2898"/>
                </a:cxn>
                <a:cxn ang="0">
                  <a:pos x="37" y="2809"/>
                </a:cxn>
                <a:cxn ang="0">
                  <a:pos x="142" y="2661"/>
                </a:cxn>
                <a:cxn ang="0">
                  <a:pos x="275" y="2507"/>
                </a:cxn>
                <a:cxn ang="0">
                  <a:pos x="391" y="2369"/>
                </a:cxn>
                <a:cxn ang="0">
                  <a:pos x="611" y="2108"/>
                </a:cxn>
                <a:cxn ang="0">
                  <a:pos x="685" y="2000"/>
                </a:cxn>
                <a:cxn ang="0">
                  <a:pos x="907" y="1708"/>
                </a:cxn>
                <a:cxn ang="0">
                  <a:pos x="1102" y="1412"/>
                </a:cxn>
                <a:cxn ang="0">
                  <a:pos x="1276" y="1124"/>
                </a:cxn>
                <a:cxn ang="0">
                  <a:pos x="1350" y="1006"/>
                </a:cxn>
                <a:cxn ang="0">
                  <a:pos x="1392" y="938"/>
                </a:cxn>
                <a:cxn ang="0">
                  <a:pos x="1410" y="900"/>
                </a:cxn>
                <a:cxn ang="0">
                  <a:pos x="1445" y="836"/>
                </a:cxn>
                <a:cxn ang="0">
                  <a:pos x="1492" y="754"/>
                </a:cxn>
                <a:cxn ang="0">
                  <a:pos x="1658" y="712"/>
                </a:cxn>
                <a:cxn ang="0">
                  <a:pos x="1888" y="693"/>
                </a:cxn>
                <a:cxn ang="0">
                  <a:pos x="2198" y="713"/>
                </a:cxn>
                <a:cxn ang="0">
                  <a:pos x="2363" y="735"/>
                </a:cxn>
                <a:cxn ang="0">
                  <a:pos x="2470" y="763"/>
                </a:cxn>
                <a:cxn ang="0">
                  <a:pos x="2496" y="738"/>
                </a:cxn>
                <a:cxn ang="0">
                  <a:pos x="3001" y="250"/>
                </a:cxn>
                <a:cxn ang="0">
                  <a:pos x="3148" y="95"/>
                </a:cxn>
                <a:cxn ang="0">
                  <a:pos x="3274" y="0"/>
                </a:cxn>
                <a:cxn ang="0">
                  <a:pos x="3347" y="24"/>
                </a:cxn>
              </a:cxnLst>
              <a:rect l="0" t="0" r="r" b="b"/>
              <a:pathLst>
                <a:path w="3374" h="3342">
                  <a:moveTo>
                    <a:pt x="3374" y="55"/>
                  </a:moveTo>
                  <a:lnTo>
                    <a:pt x="3372" y="77"/>
                  </a:lnTo>
                  <a:lnTo>
                    <a:pt x="3369" y="99"/>
                  </a:lnTo>
                  <a:lnTo>
                    <a:pt x="3365" y="121"/>
                  </a:lnTo>
                  <a:lnTo>
                    <a:pt x="3359" y="143"/>
                  </a:lnTo>
                  <a:lnTo>
                    <a:pt x="3351" y="162"/>
                  </a:lnTo>
                  <a:lnTo>
                    <a:pt x="3341" y="182"/>
                  </a:lnTo>
                  <a:lnTo>
                    <a:pt x="3329" y="199"/>
                  </a:lnTo>
                  <a:lnTo>
                    <a:pt x="3314" y="217"/>
                  </a:lnTo>
                  <a:lnTo>
                    <a:pt x="3306" y="220"/>
                  </a:lnTo>
                  <a:lnTo>
                    <a:pt x="3300" y="223"/>
                  </a:lnTo>
                  <a:lnTo>
                    <a:pt x="3295" y="227"/>
                  </a:lnTo>
                  <a:lnTo>
                    <a:pt x="3291" y="233"/>
                  </a:lnTo>
                  <a:lnTo>
                    <a:pt x="3288" y="239"/>
                  </a:lnTo>
                  <a:lnTo>
                    <a:pt x="3284" y="246"/>
                  </a:lnTo>
                  <a:lnTo>
                    <a:pt x="3282" y="252"/>
                  </a:lnTo>
                  <a:lnTo>
                    <a:pt x="3282" y="259"/>
                  </a:lnTo>
                  <a:lnTo>
                    <a:pt x="3267" y="269"/>
                  </a:lnTo>
                  <a:lnTo>
                    <a:pt x="3256" y="283"/>
                  </a:lnTo>
                  <a:lnTo>
                    <a:pt x="3246" y="297"/>
                  </a:lnTo>
                  <a:lnTo>
                    <a:pt x="3238" y="311"/>
                  </a:lnTo>
                  <a:lnTo>
                    <a:pt x="3228" y="325"/>
                  </a:lnTo>
                  <a:lnTo>
                    <a:pt x="3218" y="338"/>
                  </a:lnTo>
                  <a:lnTo>
                    <a:pt x="3205" y="351"/>
                  </a:lnTo>
                  <a:lnTo>
                    <a:pt x="3192" y="363"/>
                  </a:lnTo>
                  <a:lnTo>
                    <a:pt x="3139" y="416"/>
                  </a:lnTo>
                  <a:lnTo>
                    <a:pt x="3088" y="470"/>
                  </a:lnTo>
                  <a:lnTo>
                    <a:pt x="3039" y="525"/>
                  </a:lnTo>
                  <a:lnTo>
                    <a:pt x="2990" y="582"/>
                  </a:lnTo>
                  <a:lnTo>
                    <a:pt x="2939" y="638"/>
                  </a:lnTo>
                  <a:lnTo>
                    <a:pt x="2889" y="694"/>
                  </a:lnTo>
                  <a:lnTo>
                    <a:pt x="2836" y="747"/>
                  </a:lnTo>
                  <a:lnTo>
                    <a:pt x="2781" y="801"/>
                  </a:lnTo>
                  <a:lnTo>
                    <a:pt x="2774" y="810"/>
                  </a:lnTo>
                  <a:lnTo>
                    <a:pt x="2766" y="819"/>
                  </a:lnTo>
                  <a:lnTo>
                    <a:pt x="2758" y="828"/>
                  </a:lnTo>
                  <a:lnTo>
                    <a:pt x="2751" y="838"/>
                  </a:lnTo>
                  <a:lnTo>
                    <a:pt x="2744" y="847"/>
                  </a:lnTo>
                  <a:lnTo>
                    <a:pt x="2737" y="857"/>
                  </a:lnTo>
                  <a:lnTo>
                    <a:pt x="2732" y="868"/>
                  </a:lnTo>
                  <a:lnTo>
                    <a:pt x="2729" y="878"/>
                  </a:lnTo>
                  <a:lnTo>
                    <a:pt x="2723" y="883"/>
                  </a:lnTo>
                  <a:lnTo>
                    <a:pt x="2719" y="890"/>
                  </a:lnTo>
                  <a:lnTo>
                    <a:pt x="2717" y="897"/>
                  </a:lnTo>
                  <a:lnTo>
                    <a:pt x="2715" y="904"/>
                  </a:lnTo>
                  <a:lnTo>
                    <a:pt x="2720" y="912"/>
                  </a:lnTo>
                  <a:lnTo>
                    <a:pt x="2724" y="923"/>
                  </a:lnTo>
                  <a:lnTo>
                    <a:pt x="2725" y="933"/>
                  </a:lnTo>
                  <a:lnTo>
                    <a:pt x="2729" y="946"/>
                  </a:lnTo>
                  <a:lnTo>
                    <a:pt x="2734" y="968"/>
                  </a:lnTo>
                  <a:lnTo>
                    <a:pt x="2741" y="991"/>
                  </a:lnTo>
                  <a:lnTo>
                    <a:pt x="2746" y="1015"/>
                  </a:lnTo>
                  <a:lnTo>
                    <a:pt x="2753" y="1039"/>
                  </a:lnTo>
                  <a:lnTo>
                    <a:pt x="2759" y="1062"/>
                  </a:lnTo>
                  <a:lnTo>
                    <a:pt x="2764" y="1086"/>
                  </a:lnTo>
                  <a:lnTo>
                    <a:pt x="2768" y="1110"/>
                  </a:lnTo>
                  <a:lnTo>
                    <a:pt x="2771" y="1136"/>
                  </a:lnTo>
                  <a:lnTo>
                    <a:pt x="2776" y="1143"/>
                  </a:lnTo>
                  <a:lnTo>
                    <a:pt x="2778" y="1150"/>
                  </a:lnTo>
                  <a:lnTo>
                    <a:pt x="2777" y="1158"/>
                  </a:lnTo>
                  <a:lnTo>
                    <a:pt x="2777" y="1168"/>
                  </a:lnTo>
                  <a:lnTo>
                    <a:pt x="2775" y="1176"/>
                  </a:lnTo>
                  <a:lnTo>
                    <a:pt x="2774" y="1185"/>
                  </a:lnTo>
                  <a:lnTo>
                    <a:pt x="2774" y="1194"/>
                  </a:lnTo>
                  <a:lnTo>
                    <a:pt x="2778" y="1203"/>
                  </a:lnTo>
                  <a:lnTo>
                    <a:pt x="2780" y="1243"/>
                  </a:lnTo>
                  <a:lnTo>
                    <a:pt x="2775" y="1280"/>
                  </a:lnTo>
                  <a:lnTo>
                    <a:pt x="2761" y="1314"/>
                  </a:lnTo>
                  <a:lnTo>
                    <a:pt x="2743" y="1348"/>
                  </a:lnTo>
                  <a:lnTo>
                    <a:pt x="2720" y="1380"/>
                  </a:lnTo>
                  <a:lnTo>
                    <a:pt x="2699" y="1412"/>
                  </a:lnTo>
                  <a:lnTo>
                    <a:pt x="2678" y="1445"/>
                  </a:lnTo>
                  <a:lnTo>
                    <a:pt x="2663" y="1479"/>
                  </a:lnTo>
                  <a:lnTo>
                    <a:pt x="2651" y="1489"/>
                  </a:lnTo>
                  <a:lnTo>
                    <a:pt x="2641" y="1502"/>
                  </a:lnTo>
                  <a:lnTo>
                    <a:pt x="2632" y="1514"/>
                  </a:lnTo>
                  <a:lnTo>
                    <a:pt x="2625" y="1528"/>
                  </a:lnTo>
                  <a:lnTo>
                    <a:pt x="2616" y="1540"/>
                  </a:lnTo>
                  <a:lnTo>
                    <a:pt x="2607" y="1554"/>
                  </a:lnTo>
                  <a:lnTo>
                    <a:pt x="2597" y="1567"/>
                  </a:lnTo>
                  <a:lnTo>
                    <a:pt x="2587" y="1579"/>
                  </a:lnTo>
                  <a:lnTo>
                    <a:pt x="2583" y="1589"/>
                  </a:lnTo>
                  <a:lnTo>
                    <a:pt x="2581" y="1601"/>
                  </a:lnTo>
                  <a:lnTo>
                    <a:pt x="2575" y="1610"/>
                  </a:lnTo>
                  <a:lnTo>
                    <a:pt x="2571" y="1620"/>
                  </a:lnTo>
                  <a:lnTo>
                    <a:pt x="2563" y="1629"/>
                  </a:lnTo>
                  <a:lnTo>
                    <a:pt x="2556" y="1638"/>
                  </a:lnTo>
                  <a:lnTo>
                    <a:pt x="2549" y="1647"/>
                  </a:lnTo>
                  <a:lnTo>
                    <a:pt x="2545" y="1657"/>
                  </a:lnTo>
                  <a:lnTo>
                    <a:pt x="2499" y="1721"/>
                  </a:lnTo>
                  <a:lnTo>
                    <a:pt x="2454" y="1785"/>
                  </a:lnTo>
                  <a:lnTo>
                    <a:pt x="2408" y="1849"/>
                  </a:lnTo>
                  <a:lnTo>
                    <a:pt x="2361" y="1913"/>
                  </a:lnTo>
                  <a:lnTo>
                    <a:pt x="2311" y="1975"/>
                  </a:lnTo>
                  <a:lnTo>
                    <a:pt x="2260" y="2039"/>
                  </a:lnTo>
                  <a:lnTo>
                    <a:pt x="2207" y="2101"/>
                  </a:lnTo>
                  <a:lnTo>
                    <a:pt x="2154" y="2164"/>
                  </a:lnTo>
                  <a:lnTo>
                    <a:pt x="1969" y="2373"/>
                  </a:lnTo>
                  <a:lnTo>
                    <a:pt x="1959" y="2379"/>
                  </a:lnTo>
                  <a:lnTo>
                    <a:pt x="1951" y="2386"/>
                  </a:lnTo>
                  <a:lnTo>
                    <a:pt x="1943" y="2392"/>
                  </a:lnTo>
                  <a:lnTo>
                    <a:pt x="1936" y="2401"/>
                  </a:lnTo>
                  <a:lnTo>
                    <a:pt x="1928" y="2407"/>
                  </a:lnTo>
                  <a:lnTo>
                    <a:pt x="1921" y="2414"/>
                  </a:lnTo>
                  <a:lnTo>
                    <a:pt x="1911" y="2417"/>
                  </a:lnTo>
                  <a:lnTo>
                    <a:pt x="1902" y="2421"/>
                  </a:lnTo>
                  <a:lnTo>
                    <a:pt x="1890" y="2438"/>
                  </a:lnTo>
                  <a:lnTo>
                    <a:pt x="1876" y="2456"/>
                  </a:lnTo>
                  <a:lnTo>
                    <a:pt x="1860" y="2472"/>
                  </a:lnTo>
                  <a:lnTo>
                    <a:pt x="1845" y="2488"/>
                  </a:lnTo>
                  <a:lnTo>
                    <a:pt x="1827" y="2502"/>
                  </a:lnTo>
                  <a:lnTo>
                    <a:pt x="1811" y="2518"/>
                  </a:lnTo>
                  <a:lnTo>
                    <a:pt x="1794" y="2535"/>
                  </a:lnTo>
                  <a:lnTo>
                    <a:pt x="1781" y="2553"/>
                  </a:lnTo>
                  <a:lnTo>
                    <a:pt x="1747" y="2587"/>
                  </a:lnTo>
                  <a:lnTo>
                    <a:pt x="1713" y="2622"/>
                  </a:lnTo>
                  <a:lnTo>
                    <a:pt x="1679" y="2655"/>
                  </a:lnTo>
                  <a:lnTo>
                    <a:pt x="1645" y="2689"/>
                  </a:lnTo>
                  <a:lnTo>
                    <a:pt x="1610" y="2720"/>
                  </a:lnTo>
                  <a:lnTo>
                    <a:pt x="1575" y="2752"/>
                  </a:lnTo>
                  <a:lnTo>
                    <a:pt x="1539" y="2781"/>
                  </a:lnTo>
                  <a:lnTo>
                    <a:pt x="1503" y="2810"/>
                  </a:lnTo>
                  <a:lnTo>
                    <a:pt x="1500" y="2816"/>
                  </a:lnTo>
                  <a:lnTo>
                    <a:pt x="1497" y="2823"/>
                  </a:lnTo>
                  <a:lnTo>
                    <a:pt x="1492" y="2829"/>
                  </a:lnTo>
                  <a:lnTo>
                    <a:pt x="1488" y="2834"/>
                  </a:lnTo>
                  <a:lnTo>
                    <a:pt x="1482" y="2839"/>
                  </a:lnTo>
                  <a:lnTo>
                    <a:pt x="1476" y="2843"/>
                  </a:lnTo>
                  <a:lnTo>
                    <a:pt x="1470" y="2848"/>
                  </a:lnTo>
                  <a:lnTo>
                    <a:pt x="1465" y="2852"/>
                  </a:lnTo>
                  <a:lnTo>
                    <a:pt x="1233" y="3043"/>
                  </a:lnTo>
                  <a:lnTo>
                    <a:pt x="1199" y="3071"/>
                  </a:lnTo>
                  <a:lnTo>
                    <a:pt x="1162" y="3103"/>
                  </a:lnTo>
                  <a:lnTo>
                    <a:pt x="1121" y="3136"/>
                  </a:lnTo>
                  <a:lnTo>
                    <a:pt x="1079" y="3170"/>
                  </a:lnTo>
                  <a:lnTo>
                    <a:pt x="1035" y="3200"/>
                  </a:lnTo>
                  <a:lnTo>
                    <a:pt x="992" y="3228"/>
                  </a:lnTo>
                  <a:lnTo>
                    <a:pt x="949" y="3251"/>
                  </a:lnTo>
                  <a:lnTo>
                    <a:pt x="909" y="3268"/>
                  </a:lnTo>
                  <a:lnTo>
                    <a:pt x="899" y="3276"/>
                  </a:lnTo>
                  <a:lnTo>
                    <a:pt x="890" y="3285"/>
                  </a:lnTo>
                  <a:lnTo>
                    <a:pt x="880" y="3292"/>
                  </a:lnTo>
                  <a:lnTo>
                    <a:pt x="872" y="3300"/>
                  </a:lnTo>
                  <a:lnTo>
                    <a:pt x="863" y="3305"/>
                  </a:lnTo>
                  <a:lnTo>
                    <a:pt x="853" y="3312"/>
                  </a:lnTo>
                  <a:lnTo>
                    <a:pt x="843" y="3318"/>
                  </a:lnTo>
                  <a:lnTo>
                    <a:pt x="833" y="3325"/>
                  </a:lnTo>
                  <a:lnTo>
                    <a:pt x="799" y="3327"/>
                  </a:lnTo>
                  <a:lnTo>
                    <a:pt x="774" y="3330"/>
                  </a:lnTo>
                  <a:lnTo>
                    <a:pt x="754" y="3334"/>
                  </a:lnTo>
                  <a:lnTo>
                    <a:pt x="738" y="3337"/>
                  </a:lnTo>
                  <a:lnTo>
                    <a:pt x="721" y="3339"/>
                  </a:lnTo>
                  <a:lnTo>
                    <a:pt x="702" y="3342"/>
                  </a:lnTo>
                  <a:lnTo>
                    <a:pt x="678" y="3341"/>
                  </a:lnTo>
                  <a:lnTo>
                    <a:pt x="647" y="3339"/>
                  </a:lnTo>
                  <a:lnTo>
                    <a:pt x="620" y="3335"/>
                  </a:lnTo>
                  <a:lnTo>
                    <a:pt x="596" y="3332"/>
                  </a:lnTo>
                  <a:lnTo>
                    <a:pt x="573" y="3326"/>
                  </a:lnTo>
                  <a:lnTo>
                    <a:pt x="549" y="3321"/>
                  </a:lnTo>
                  <a:lnTo>
                    <a:pt x="524" y="3316"/>
                  </a:lnTo>
                  <a:lnTo>
                    <a:pt x="499" y="3310"/>
                  </a:lnTo>
                  <a:lnTo>
                    <a:pt x="474" y="3303"/>
                  </a:lnTo>
                  <a:lnTo>
                    <a:pt x="450" y="3300"/>
                  </a:lnTo>
                  <a:lnTo>
                    <a:pt x="398" y="3287"/>
                  </a:lnTo>
                  <a:lnTo>
                    <a:pt x="350" y="3269"/>
                  </a:lnTo>
                  <a:lnTo>
                    <a:pt x="303" y="3247"/>
                  </a:lnTo>
                  <a:lnTo>
                    <a:pt x="258" y="3221"/>
                  </a:lnTo>
                  <a:lnTo>
                    <a:pt x="212" y="3192"/>
                  </a:lnTo>
                  <a:lnTo>
                    <a:pt x="167" y="3164"/>
                  </a:lnTo>
                  <a:lnTo>
                    <a:pt x="122" y="3137"/>
                  </a:lnTo>
                  <a:lnTo>
                    <a:pt x="77" y="3114"/>
                  </a:lnTo>
                  <a:lnTo>
                    <a:pt x="49" y="3098"/>
                  </a:lnTo>
                  <a:lnTo>
                    <a:pt x="31" y="3079"/>
                  </a:lnTo>
                  <a:lnTo>
                    <a:pt x="20" y="3053"/>
                  </a:lnTo>
                  <a:lnTo>
                    <a:pt x="15" y="3026"/>
                  </a:lnTo>
                  <a:lnTo>
                    <a:pt x="12" y="2995"/>
                  </a:lnTo>
                  <a:lnTo>
                    <a:pt x="11" y="2964"/>
                  </a:lnTo>
                  <a:lnTo>
                    <a:pt x="8" y="2934"/>
                  </a:lnTo>
                  <a:lnTo>
                    <a:pt x="4" y="2907"/>
                  </a:lnTo>
                  <a:lnTo>
                    <a:pt x="0" y="2898"/>
                  </a:lnTo>
                  <a:lnTo>
                    <a:pt x="0" y="2890"/>
                  </a:lnTo>
                  <a:lnTo>
                    <a:pt x="0" y="2881"/>
                  </a:lnTo>
                  <a:lnTo>
                    <a:pt x="4" y="2873"/>
                  </a:lnTo>
                  <a:lnTo>
                    <a:pt x="20" y="2840"/>
                  </a:lnTo>
                  <a:lnTo>
                    <a:pt x="37" y="2809"/>
                  </a:lnTo>
                  <a:lnTo>
                    <a:pt x="56" y="2779"/>
                  </a:lnTo>
                  <a:lnTo>
                    <a:pt x="76" y="2749"/>
                  </a:lnTo>
                  <a:lnTo>
                    <a:pt x="97" y="2719"/>
                  </a:lnTo>
                  <a:lnTo>
                    <a:pt x="119" y="2690"/>
                  </a:lnTo>
                  <a:lnTo>
                    <a:pt x="142" y="2661"/>
                  </a:lnTo>
                  <a:lnTo>
                    <a:pt x="166" y="2633"/>
                  </a:lnTo>
                  <a:lnTo>
                    <a:pt x="189" y="2597"/>
                  </a:lnTo>
                  <a:lnTo>
                    <a:pt x="215" y="2566"/>
                  </a:lnTo>
                  <a:lnTo>
                    <a:pt x="244" y="2535"/>
                  </a:lnTo>
                  <a:lnTo>
                    <a:pt x="275" y="2507"/>
                  </a:lnTo>
                  <a:lnTo>
                    <a:pt x="305" y="2477"/>
                  </a:lnTo>
                  <a:lnTo>
                    <a:pt x="336" y="2448"/>
                  </a:lnTo>
                  <a:lnTo>
                    <a:pt x="365" y="2416"/>
                  </a:lnTo>
                  <a:lnTo>
                    <a:pt x="391" y="2383"/>
                  </a:lnTo>
                  <a:lnTo>
                    <a:pt x="391" y="2369"/>
                  </a:lnTo>
                  <a:lnTo>
                    <a:pt x="536" y="2213"/>
                  </a:lnTo>
                  <a:lnTo>
                    <a:pt x="554" y="2186"/>
                  </a:lnTo>
                  <a:lnTo>
                    <a:pt x="574" y="2160"/>
                  </a:lnTo>
                  <a:lnTo>
                    <a:pt x="592" y="2134"/>
                  </a:lnTo>
                  <a:lnTo>
                    <a:pt x="611" y="2108"/>
                  </a:lnTo>
                  <a:lnTo>
                    <a:pt x="630" y="2081"/>
                  </a:lnTo>
                  <a:lnTo>
                    <a:pt x="650" y="2055"/>
                  </a:lnTo>
                  <a:lnTo>
                    <a:pt x="670" y="2029"/>
                  </a:lnTo>
                  <a:lnTo>
                    <a:pt x="690" y="2004"/>
                  </a:lnTo>
                  <a:lnTo>
                    <a:pt x="685" y="2000"/>
                  </a:lnTo>
                  <a:lnTo>
                    <a:pt x="732" y="1943"/>
                  </a:lnTo>
                  <a:lnTo>
                    <a:pt x="780" y="1885"/>
                  </a:lnTo>
                  <a:lnTo>
                    <a:pt x="824" y="1826"/>
                  </a:lnTo>
                  <a:lnTo>
                    <a:pt x="867" y="1768"/>
                  </a:lnTo>
                  <a:lnTo>
                    <a:pt x="907" y="1708"/>
                  </a:lnTo>
                  <a:lnTo>
                    <a:pt x="947" y="1648"/>
                  </a:lnTo>
                  <a:lnTo>
                    <a:pt x="986" y="1587"/>
                  </a:lnTo>
                  <a:lnTo>
                    <a:pt x="1026" y="1527"/>
                  </a:lnTo>
                  <a:lnTo>
                    <a:pt x="1064" y="1469"/>
                  </a:lnTo>
                  <a:lnTo>
                    <a:pt x="1102" y="1412"/>
                  </a:lnTo>
                  <a:lnTo>
                    <a:pt x="1137" y="1355"/>
                  </a:lnTo>
                  <a:lnTo>
                    <a:pt x="1173" y="1298"/>
                  </a:lnTo>
                  <a:lnTo>
                    <a:pt x="1207" y="1239"/>
                  </a:lnTo>
                  <a:lnTo>
                    <a:pt x="1241" y="1181"/>
                  </a:lnTo>
                  <a:lnTo>
                    <a:pt x="1276" y="1124"/>
                  </a:lnTo>
                  <a:lnTo>
                    <a:pt x="1314" y="1067"/>
                  </a:lnTo>
                  <a:lnTo>
                    <a:pt x="1321" y="1050"/>
                  </a:lnTo>
                  <a:lnTo>
                    <a:pt x="1330" y="1035"/>
                  </a:lnTo>
                  <a:lnTo>
                    <a:pt x="1339" y="1020"/>
                  </a:lnTo>
                  <a:lnTo>
                    <a:pt x="1350" y="1006"/>
                  </a:lnTo>
                  <a:lnTo>
                    <a:pt x="1360" y="991"/>
                  </a:lnTo>
                  <a:lnTo>
                    <a:pt x="1370" y="976"/>
                  </a:lnTo>
                  <a:lnTo>
                    <a:pt x="1380" y="962"/>
                  </a:lnTo>
                  <a:lnTo>
                    <a:pt x="1392" y="947"/>
                  </a:lnTo>
                  <a:lnTo>
                    <a:pt x="1392" y="938"/>
                  </a:lnTo>
                  <a:lnTo>
                    <a:pt x="1394" y="930"/>
                  </a:lnTo>
                  <a:lnTo>
                    <a:pt x="1396" y="922"/>
                  </a:lnTo>
                  <a:lnTo>
                    <a:pt x="1401" y="915"/>
                  </a:lnTo>
                  <a:lnTo>
                    <a:pt x="1404" y="907"/>
                  </a:lnTo>
                  <a:lnTo>
                    <a:pt x="1410" y="900"/>
                  </a:lnTo>
                  <a:lnTo>
                    <a:pt x="1413" y="894"/>
                  </a:lnTo>
                  <a:lnTo>
                    <a:pt x="1419" y="887"/>
                  </a:lnTo>
                  <a:lnTo>
                    <a:pt x="1427" y="870"/>
                  </a:lnTo>
                  <a:lnTo>
                    <a:pt x="1437" y="853"/>
                  </a:lnTo>
                  <a:lnTo>
                    <a:pt x="1445" y="836"/>
                  </a:lnTo>
                  <a:lnTo>
                    <a:pt x="1455" y="820"/>
                  </a:lnTo>
                  <a:lnTo>
                    <a:pt x="1463" y="803"/>
                  </a:lnTo>
                  <a:lnTo>
                    <a:pt x="1472" y="787"/>
                  </a:lnTo>
                  <a:lnTo>
                    <a:pt x="1482" y="770"/>
                  </a:lnTo>
                  <a:lnTo>
                    <a:pt x="1492" y="754"/>
                  </a:lnTo>
                  <a:lnTo>
                    <a:pt x="1523" y="741"/>
                  </a:lnTo>
                  <a:lnTo>
                    <a:pt x="1556" y="730"/>
                  </a:lnTo>
                  <a:lnTo>
                    <a:pt x="1589" y="723"/>
                  </a:lnTo>
                  <a:lnTo>
                    <a:pt x="1624" y="718"/>
                  </a:lnTo>
                  <a:lnTo>
                    <a:pt x="1658" y="712"/>
                  </a:lnTo>
                  <a:lnTo>
                    <a:pt x="1694" y="709"/>
                  </a:lnTo>
                  <a:lnTo>
                    <a:pt x="1728" y="706"/>
                  </a:lnTo>
                  <a:lnTo>
                    <a:pt x="1764" y="702"/>
                  </a:lnTo>
                  <a:lnTo>
                    <a:pt x="1825" y="694"/>
                  </a:lnTo>
                  <a:lnTo>
                    <a:pt x="1888" y="693"/>
                  </a:lnTo>
                  <a:lnTo>
                    <a:pt x="1950" y="693"/>
                  </a:lnTo>
                  <a:lnTo>
                    <a:pt x="2012" y="698"/>
                  </a:lnTo>
                  <a:lnTo>
                    <a:pt x="2073" y="702"/>
                  </a:lnTo>
                  <a:lnTo>
                    <a:pt x="2136" y="709"/>
                  </a:lnTo>
                  <a:lnTo>
                    <a:pt x="2198" y="713"/>
                  </a:lnTo>
                  <a:lnTo>
                    <a:pt x="2260" y="719"/>
                  </a:lnTo>
                  <a:lnTo>
                    <a:pt x="2285" y="723"/>
                  </a:lnTo>
                  <a:lnTo>
                    <a:pt x="2311" y="726"/>
                  </a:lnTo>
                  <a:lnTo>
                    <a:pt x="2337" y="729"/>
                  </a:lnTo>
                  <a:lnTo>
                    <a:pt x="2363" y="735"/>
                  </a:lnTo>
                  <a:lnTo>
                    <a:pt x="2388" y="740"/>
                  </a:lnTo>
                  <a:lnTo>
                    <a:pt x="2414" y="746"/>
                  </a:lnTo>
                  <a:lnTo>
                    <a:pt x="2438" y="754"/>
                  </a:lnTo>
                  <a:lnTo>
                    <a:pt x="2463" y="766"/>
                  </a:lnTo>
                  <a:lnTo>
                    <a:pt x="2470" y="763"/>
                  </a:lnTo>
                  <a:lnTo>
                    <a:pt x="2477" y="761"/>
                  </a:lnTo>
                  <a:lnTo>
                    <a:pt x="2482" y="755"/>
                  </a:lnTo>
                  <a:lnTo>
                    <a:pt x="2488" y="751"/>
                  </a:lnTo>
                  <a:lnTo>
                    <a:pt x="2491" y="744"/>
                  </a:lnTo>
                  <a:lnTo>
                    <a:pt x="2496" y="738"/>
                  </a:lnTo>
                  <a:lnTo>
                    <a:pt x="2499" y="733"/>
                  </a:lnTo>
                  <a:lnTo>
                    <a:pt x="2505" y="729"/>
                  </a:lnTo>
                  <a:lnTo>
                    <a:pt x="2771" y="462"/>
                  </a:lnTo>
                  <a:lnTo>
                    <a:pt x="2771" y="452"/>
                  </a:lnTo>
                  <a:lnTo>
                    <a:pt x="3001" y="250"/>
                  </a:lnTo>
                  <a:lnTo>
                    <a:pt x="3030" y="220"/>
                  </a:lnTo>
                  <a:lnTo>
                    <a:pt x="3060" y="189"/>
                  </a:lnTo>
                  <a:lnTo>
                    <a:pt x="3088" y="157"/>
                  </a:lnTo>
                  <a:lnTo>
                    <a:pt x="3119" y="127"/>
                  </a:lnTo>
                  <a:lnTo>
                    <a:pt x="3148" y="95"/>
                  </a:lnTo>
                  <a:lnTo>
                    <a:pt x="3180" y="64"/>
                  </a:lnTo>
                  <a:lnTo>
                    <a:pt x="3211" y="34"/>
                  </a:lnTo>
                  <a:lnTo>
                    <a:pt x="3245" y="8"/>
                  </a:lnTo>
                  <a:lnTo>
                    <a:pt x="3258" y="1"/>
                  </a:lnTo>
                  <a:lnTo>
                    <a:pt x="3274" y="0"/>
                  </a:lnTo>
                  <a:lnTo>
                    <a:pt x="3289" y="0"/>
                  </a:lnTo>
                  <a:lnTo>
                    <a:pt x="3305" y="4"/>
                  </a:lnTo>
                  <a:lnTo>
                    <a:pt x="3318" y="10"/>
                  </a:lnTo>
                  <a:lnTo>
                    <a:pt x="3333" y="17"/>
                  </a:lnTo>
                  <a:lnTo>
                    <a:pt x="3347" y="24"/>
                  </a:lnTo>
                  <a:lnTo>
                    <a:pt x="3361" y="33"/>
                  </a:lnTo>
                  <a:lnTo>
                    <a:pt x="3374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2536" y="1713"/>
              <a:ext cx="28" cy="28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0" y="71"/>
                </a:cxn>
                <a:cxn ang="0">
                  <a:pos x="20" y="59"/>
                </a:cxn>
                <a:cxn ang="0">
                  <a:pos x="30" y="48"/>
                </a:cxn>
                <a:cxn ang="0">
                  <a:pos x="40" y="38"/>
                </a:cxn>
                <a:cxn ang="0">
                  <a:pos x="50" y="27"/>
                </a:cxn>
                <a:cxn ang="0">
                  <a:pos x="62" y="17"/>
                </a:cxn>
                <a:cxn ang="0">
                  <a:pos x="72" y="7"/>
                </a:cxn>
                <a:cxn ang="0">
                  <a:pos x="84" y="0"/>
                </a:cxn>
                <a:cxn ang="0">
                  <a:pos x="3" y="82"/>
                </a:cxn>
                <a:cxn ang="0">
                  <a:pos x="0" y="82"/>
                </a:cxn>
              </a:cxnLst>
              <a:rect l="0" t="0" r="r" b="b"/>
              <a:pathLst>
                <a:path w="84" h="82">
                  <a:moveTo>
                    <a:pt x="0" y="82"/>
                  </a:moveTo>
                  <a:lnTo>
                    <a:pt x="10" y="71"/>
                  </a:lnTo>
                  <a:lnTo>
                    <a:pt x="20" y="59"/>
                  </a:lnTo>
                  <a:lnTo>
                    <a:pt x="30" y="48"/>
                  </a:lnTo>
                  <a:lnTo>
                    <a:pt x="40" y="38"/>
                  </a:lnTo>
                  <a:lnTo>
                    <a:pt x="50" y="27"/>
                  </a:lnTo>
                  <a:lnTo>
                    <a:pt x="62" y="17"/>
                  </a:lnTo>
                  <a:lnTo>
                    <a:pt x="72" y="7"/>
                  </a:lnTo>
                  <a:lnTo>
                    <a:pt x="84" y="0"/>
                  </a:lnTo>
                  <a:lnTo>
                    <a:pt x="3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2435" y="1881"/>
              <a:ext cx="18" cy="16"/>
            </a:xfrm>
            <a:custGeom>
              <a:avLst/>
              <a:gdLst/>
              <a:ahLst/>
              <a:cxnLst>
                <a:cxn ang="0">
                  <a:pos x="36" y="40"/>
                </a:cxn>
                <a:cxn ang="0">
                  <a:pos x="27" y="41"/>
                </a:cxn>
                <a:cxn ang="0">
                  <a:pos x="19" y="45"/>
                </a:cxn>
                <a:cxn ang="0">
                  <a:pos x="10" y="48"/>
                </a:cxn>
                <a:cxn ang="0">
                  <a:pos x="0" y="49"/>
                </a:cxn>
                <a:cxn ang="0">
                  <a:pos x="53" y="0"/>
                </a:cxn>
                <a:cxn ang="0">
                  <a:pos x="51" y="10"/>
                </a:cxn>
                <a:cxn ang="0">
                  <a:pos x="48" y="21"/>
                </a:cxn>
                <a:cxn ang="0">
                  <a:pos x="42" y="30"/>
                </a:cxn>
                <a:cxn ang="0">
                  <a:pos x="36" y="40"/>
                </a:cxn>
              </a:cxnLst>
              <a:rect l="0" t="0" r="r" b="b"/>
              <a:pathLst>
                <a:path w="53" h="49">
                  <a:moveTo>
                    <a:pt x="36" y="40"/>
                  </a:moveTo>
                  <a:lnTo>
                    <a:pt x="27" y="41"/>
                  </a:lnTo>
                  <a:lnTo>
                    <a:pt x="19" y="45"/>
                  </a:lnTo>
                  <a:lnTo>
                    <a:pt x="10" y="48"/>
                  </a:lnTo>
                  <a:lnTo>
                    <a:pt x="0" y="49"/>
                  </a:lnTo>
                  <a:lnTo>
                    <a:pt x="53" y="0"/>
                  </a:lnTo>
                  <a:lnTo>
                    <a:pt x="51" y="10"/>
                  </a:lnTo>
                  <a:lnTo>
                    <a:pt x="48" y="21"/>
                  </a:lnTo>
                  <a:lnTo>
                    <a:pt x="42" y="30"/>
                  </a:lnTo>
                  <a:lnTo>
                    <a:pt x="36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2461" y="1892"/>
              <a:ext cx="6" cy="8"/>
            </a:xfrm>
            <a:custGeom>
              <a:avLst/>
              <a:gdLst/>
              <a:ahLst/>
              <a:cxnLst>
                <a:cxn ang="0">
                  <a:pos x="19" y="14"/>
                </a:cxn>
                <a:cxn ang="0">
                  <a:pos x="17" y="17"/>
                </a:cxn>
                <a:cxn ang="0">
                  <a:pos x="18" y="18"/>
                </a:cxn>
                <a:cxn ang="0">
                  <a:pos x="19" y="22"/>
                </a:cxn>
                <a:cxn ang="0">
                  <a:pos x="14" y="23"/>
                </a:cxn>
                <a:cxn ang="0">
                  <a:pos x="9" y="22"/>
                </a:cxn>
                <a:cxn ang="0">
                  <a:pos x="4" y="2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4" y="8"/>
                </a:cxn>
                <a:cxn ang="0">
                  <a:pos x="10" y="5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8" y="5"/>
                </a:cxn>
                <a:cxn ang="0">
                  <a:pos x="18" y="9"/>
                </a:cxn>
                <a:cxn ang="0">
                  <a:pos x="19" y="14"/>
                </a:cxn>
              </a:cxnLst>
              <a:rect l="0" t="0" r="r" b="b"/>
              <a:pathLst>
                <a:path w="19" h="23">
                  <a:moveTo>
                    <a:pt x="19" y="14"/>
                  </a:moveTo>
                  <a:lnTo>
                    <a:pt x="17" y="17"/>
                  </a:lnTo>
                  <a:lnTo>
                    <a:pt x="18" y="18"/>
                  </a:lnTo>
                  <a:lnTo>
                    <a:pt x="19" y="22"/>
                  </a:lnTo>
                  <a:lnTo>
                    <a:pt x="14" y="23"/>
                  </a:lnTo>
                  <a:lnTo>
                    <a:pt x="9" y="22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5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2293" y="1909"/>
              <a:ext cx="95" cy="28"/>
            </a:xfrm>
            <a:custGeom>
              <a:avLst/>
              <a:gdLst/>
              <a:ahLst/>
              <a:cxnLst>
                <a:cxn ang="0">
                  <a:pos x="223" y="33"/>
                </a:cxn>
                <a:cxn ang="0">
                  <a:pos x="230" y="34"/>
                </a:cxn>
                <a:cxn ang="0">
                  <a:pos x="237" y="36"/>
                </a:cxn>
                <a:cxn ang="0">
                  <a:pos x="245" y="38"/>
                </a:cxn>
                <a:cxn ang="0">
                  <a:pos x="254" y="41"/>
                </a:cxn>
                <a:cxn ang="0">
                  <a:pos x="261" y="42"/>
                </a:cxn>
                <a:cxn ang="0">
                  <a:pos x="269" y="44"/>
                </a:cxn>
                <a:cxn ang="0">
                  <a:pos x="277" y="48"/>
                </a:cxn>
                <a:cxn ang="0">
                  <a:pos x="284" y="52"/>
                </a:cxn>
                <a:cxn ang="0">
                  <a:pos x="262" y="84"/>
                </a:cxn>
                <a:cxn ang="0">
                  <a:pos x="255" y="78"/>
                </a:cxn>
                <a:cxn ang="0">
                  <a:pos x="252" y="70"/>
                </a:cxn>
                <a:cxn ang="0">
                  <a:pos x="248" y="61"/>
                </a:cxn>
                <a:cxn ang="0">
                  <a:pos x="246" y="52"/>
                </a:cxn>
                <a:cxn ang="0">
                  <a:pos x="241" y="43"/>
                </a:cxn>
                <a:cxn ang="0">
                  <a:pos x="236" y="37"/>
                </a:cxn>
                <a:cxn ang="0">
                  <a:pos x="228" y="34"/>
                </a:cxn>
                <a:cxn ang="0">
                  <a:pos x="218" y="37"/>
                </a:cxn>
                <a:cxn ang="0">
                  <a:pos x="210" y="41"/>
                </a:cxn>
                <a:cxn ang="0">
                  <a:pos x="203" y="45"/>
                </a:cxn>
                <a:cxn ang="0">
                  <a:pos x="196" y="51"/>
                </a:cxn>
                <a:cxn ang="0">
                  <a:pos x="194" y="59"/>
                </a:cxn>
                <a:cxn ang="0">
                  <a:pos x="178" y="53"/>
                </a:cxn>
                <a:cxn ang="0">
                  <a:pos x="163" y="51"/>
                </a:cxn>
                <a:cxn ang="0">
                  <a:pos x="149" y="49"/>
                </a:cxn>
                <a:cxn ang="0">
                  <a:pos x="134" y="48"/>
                </a:cxn>
                <a:cxn ang="0">
                  <a:pos x="119" y="44"/>
                </a:cxn>
                <a:cxn ang="0">
                  <a:pos x="105" y="41"/>
                </a:cxn>
                <a:cxn ang="0">
                  <a:pos x="92" y="35"/>
                </a:cxn>
                <a:cxn ang="0">
                  <a:pos x="82" y="27"/>
                </a:cxn>
                <a:cxn ang="0">
                  <a:pos x="77" y="20"/>
                </a:cxn>
                <a:cxn ang="0">
                  <a:pos x="70" y="12"/>
                </a:cxn>
                <a:cxn ang="0">
                  <a:pos x="58" y="14"/>
                </a:cxn>
                <a:cxn ang="0">
                  <a:pos x="50" y="23"/>
                </a:cxn>
                <a:cxn ang="0">
                  <a:pos x="43" y="18"/>
                </a:cxn>
                <a:cxn ang="0">
                  <a:pos x="36" y="15"/>
                </a:cxn>
                <a:cxn ang="0">
                  <a:pos x="30" y="12"/>
                </a:cxn>
                <a:cxn ang="0">
                  <a:pos x="24" y="11"/>
                </a:cxn>
                <a:cxn ang="0">
                  <a:pos x="17" y="8"/>
                </a:cxn>
                <a:cxn ang="0">
                  <a:pos x="10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57" y="5"/>
                </a:cxn>
                <a:cxn ang="0">
                  <a:pos x="85" y="9"/>
                </a:cxn>
                <a:cxn ang="0">
                  <a:pos x="113" y="16"/>
                </a:cxn>
                <a:cxn ang="0">
                  <a:pos x="141" y="21"/>
                </a:cxn>
                <a:cxn ang="0">
                  <a:pos x="168" y="27"/>
                </a:cxn>
                <a:cxn ang="0">
                  <a:pos x="195" y="31"/>
                </a:cxn>
                <a:cxn ang="0">
                  <a:pos x="223" y="33"/>
                </a:cxn>
              </a:cxnLst>
              <a:rect l="0" t="0" r="r" b="b"/>
              <a:pathLst>
                <a:path w="284" h="84">
                  <a:moveTo>
                    <a:pt x="223" y="33"/>
                  </a:moveTo>
                  <a:lnTo>
                    <a:pt x="230" y="34"/>
                  </a:lnTo>
                  <a:lnTo>
                    <a:pt x="237" y="36"/>
                  </a:lnTo>
                  <a:lnTo>
                    <a:pt x="245" y="38"/>
                  </a:lnTo>
                  <a:lnTo>
                    <a:pt x="254" y="41"/>
                  </a:lnTo>
                  <a:lnTo>
                    <a:pt x="261" y="42"/>
                  </a:lnTo>
                  <a:lnTo>
                    <a:pt x="269" y="44"/>
                  </a:lnTo>
                  <a:lnTo>
                    <a:pt x="277" y="48"/>
                  </a:lnTo>
                  <a:lnTo>
                    <a:pt x="284" y="52"/>
                  </a:lnTo>
                  <a:lnTo>
                    <a:pt x="262" y="84"/>
                  </a:lnTo>
                  <a:lnTo>
                    <a:pt x="255" y="78"/>
                  </a:lnTo>
                  <a:lnTo>
                    <a:pt x="252" y="70"/>
                  </a:lnTo>
                  <a:lnTo>
                    <a:pt x="248" y="61"/>
                  </a:lnTo>
                  <a:lnTo>
                    <a:pt x="246" y="52"/>
                  </a:lnTo>
                  <a:lnTo>
                    <a:pt x="241" y="43"/>
                  </a:lnTo>
                  <a:lnTo>
                    <a:pt x="236" y="37"/>
                  </a:lnTo>
                  <a:lnTo>
                    <a:pt x="228" y="34"/>
                  </a:lnTo>
                  <a:lnTo>
                    <a:pt x="218" y="37"/>
                  </a:lnTo>
                  <a:lnTo>
                    <a:pt x="210" y="41"/>
                  </a:lnTo>
                  <a:lnTo>
                    <a:pt x="203" y="45"/>
                  </a:lnTo>
                  <a:lnTo>
                    <a:pt x="196" y="51"/>
                  </a:lnTo>
                  <a:lnTo>
                    <a:pt x="194" y="59"/>
                  </a:lnTo>
                  <a:lnTo>
                    <a:pt x="178" y="53"/>
                  </a:lnTo>
                  <a:lnTo>
                    <a:pt x="163" y="51"/>
                  </a:lnTo>
                  <a:lnTo>
                    <a:pt x="149" y="49"/>
                  </a:lnTo>
                  <a:lnTo>
                    <a:pt x="134" y="48"/>
                  </a:lnTo>
                  <a:lnTo>
                    <a:pt x="119" y="44"/>
                  </a:lnTo>
                  <a:lnTo>
                    <a:pt x="105" y="41"/>
                  </a:lnTo>
                  <a:lnTo>
                    <a:pt x="92" y="35"/>
                  </a:lnTo>
                  <a:lnTo>
                    <a:pt x="82" y="27"/>
                  </a:lnTo>
                  <a:lnTo>
                    <a:pt x="77" y="20"/>
                  </a:lnTo>
                  <a:lnTo>
                    <a:pt x="70" y="12"/>
                  </a:lnTo>
                  <a:lnTo>
                    <a:pt x="58" y="14"/>
                  </a:lnTo>
                  <a:lnTo>
                    <a:pt x="50" y="23"/>
                  </a:lnTo>
                  <a:lnTo>
                    <a:pt x="43" y="18"/>
                  </a:lnTo>
                  <a:lnTo>
                    <a:pt x="36" y="15"/>
                  </a:lnTo>
                  <a:lnTo>
                    <a:pt x="30" y="12"/>
                  </a:lnTo>
                  <a:lnTo>
                    <a:pt x="24" y="11"/>
                  </a:lnTo>
                  <a:lnTo>
                    <a:pt x="17" y="8"/>
                  </a:lnTo>
                  <a:lnTo>
                    <a:pt x="10" y="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7" y="5"/>
                  </a:lnTo>
                  <a:lnTo>
                    <a:pt x="85" y="9"/>
                  </a:lnTo>
                  <a:lnTo>
                    <a:pt x="113" y="16"/>
                  </a:lnTo>
                  <a:lnTo>
                    <a:pt x="141" y="21"/>
                  </a:lnTo>
                  <a:lnTo>
                    <a:pt x="168" y="27"/>
                  </a:lnTo>
                  <a:lnTo>
                    <a:pt x="195" y="31"/>
                  </a:lnTo>
                  <a:lnTo>
                    <a:pt x="223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2145" y="1914"/>
              <a:ext cx="20" cy="3"/>
            </a:xfrm>
            <a:custGeom>
              <a:avLst/>
              <a:gdLst/>
              <a:ahLst/>
              <a:cxnLst>
                <a:cxn ang="0">
                  <a:pos x="61" y="4"/>
                </a:cxn>
                <a:cxn ang="0">
                  <a:pos x="53" y="4"/>
                </a:cxn>
                <a:cxn ang="0">
                  <a:pos x="45" y="5"/>
                </a:cxn>
                <a:cxn ang="0">
                  <a:pos x="37" y="5"/>
                </a:cxn>
                <a:cxn ang="0">
                  <a:pos x="30" y="6"/>
                </a:cxn>
                <a:cxn ang="0">
                  <a:pos x="21" y="6"/>
                </a:cxn>
                <a:cxn ang="0">
                  <a:pos x="13" y="6"/>
                </a:cxn>
                <a:cxn ang="0">
                  <a:pos x="7" y="6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7" y="3"/>
                </a:cxn>
                <a:cxn ang="0">
                  <a:pos x="15" y="3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6" y="0"/>
                </a:cxn>
                <a:cxn ang="0">
                  <a:pos x="44" y="0"/>
                </a:cxn>
                <a:cxn ang="0">
                  <a:pos x="52" y="1"/>
                </a:cxn>
                <a:cxn ang="0">
                  <a:pos x="61" y="4"/>
                </a:cxn>
              </a:cxnLst>
              <a:rect l="0" t="0" r="r" b="b"/>
              <a:pathLst>
                <a:path w="61" h="10">
                  <a:moveTo>
                    <a:pt x="61" y="4"/>
                  </a:moveTo>
                  <a:lnTo>
                    <a:pt x="53" y="4"/>
                  </a:lnTo>
                  <a:lnTo>
                    <a:pt x="45" y="5"/>
                  </a:lnTo>
                  <a:lnTo>
                    <a:pt x="37" y="5"/>
                  </a:lnTo>
                  <a:lnTo>
                    <a:pt x="30" y="6"/>
                  </a:lnTo>
                  <a:lnTo>
                    <a:pt x="21" y="6"/>
                  </a:lnTo>
                  <a:lnTo>
                    <a:pt x="13" y="6"/>
                  </a:lnTo>
                  <a:lnTo>
                    <a:pt x="7" y="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7" y="3"/>
                  </a:lnTo>
                  <a:lnTo>
                    <a:pt x="15" y="3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1"/>
                  </a:lnTo>
                  <a:lnTo>
                    <a:pt x="6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57" name="Freeform 133"/>
            <p:cNvSpPr>
              <a:spLocks/>
            </p:cNvSpPr>
            <p:nvPr/>
          </p:nvSpPr>
          <p:spPr bwMode="auto">
            <a:xfrm>
              <a:off x="2073" y="1916"/>
              <a:ext cx="18" cy="32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46" y="12"/>
                </a:cxn>
                <a:cxn ang="0">
                  <a:pos x="39" y="25"/>
                </a:cxn>
                <a:cxn ang="0">
                  <a:pos x="32" y="36"/>
                </a:cxn>
                <a:cxn ang="0">
                  <a:pos x="28" y="49"/>
                </a:cxn>
                <a:cxn ang="0">
                  <a:pos x="21" y="61"/>
                </a:cxn>
                <a:cxn ang="0">
                  <a:pos x="15" y="72"/>
                </a:cxn>
                <a:cxn ang="0">
                  <a:pos x="8" y="82"/>
                </a:cxn>
                <a:cxn ang="0">
                  <a:pos x="0" y="94"/>
                </a:cxn>
                <a:cxn ang="0">
                  <a:pos x="3" y="82"/>
                </a:cxn>
                <a:cxn ang="0">
                  <a:pos x="6" y="72"/>
                </a:cxn>
                <a:cxn ang="0">
                  <a:pos x="11" y="61"/>
                </a:cxn>
                <a:cxn ang="0">
                  <a:pos x="15" y="51"/>
                </a:cxn>
                <a:cxn ang="0">
                  <a:pos x="19" y="39"/>
                </a:cxn>
                <a:cxn ang="0">
                  <a:pos x="22" y="29"/>
                </a:cxn>
                <a:cxn ang="0">
                  <a:pos x="26" y="19"/>
                </a:cxn>
                <a:cxn ang="0">
                  <a:pos x="29" y="9"/>
                </a:cxn>
                <a:cxn ang="0">
                  <a:pos x="35" y="5"/>
                </a:cxn>
                <a:cxn ang="0">
                  <a:pos x="42" y="2"/>
                </a:cxn>
                <a:cxn ang="0">
                  <a:pos x="47" y="0"/>
                </a:cxn>
                <a:cxn ang="0">
                  <a:pos x="54" y="2"/>
                </a:cxn>
              </a:cxnLst>
              <a:rect l="0" t="0" r="r" b="b"/>
              <a:pathLst>
                <a:path w="54" h="94">
                  <a:moveTo>
                    <a:pt x="54" y="2"/>
                  </a:moveTo>
                  <a:lnTo>
                    <a:pt x="46" y="12"/>
                  </a:lnTo>
                  <a:lnTo>
                    <a:pt x="39" y="25"/>
                  </a:lnTo>
                  <a:lnTo>
                    <a:pt x="32" y="36"/>
                  </a:lnTo>
                  <a:lnTo>
                    <a:pt x="28" y="49"/>
                  </a:lnTo>
                  <a:lnTo>
                    <a:pt x="21" y="61"/>
                  </a:lnTo>
                  <a:lnTo>
                    <a:pt x="15" y="72"/>
                  </a:lnTo>
                  <a:lnTo>
                    <a:pt x="8" y="82"/>
                  </a:lnTo>
                  <a:lnTo>
                    <a:pt x="0" y="94"/>
                  </a:lnTo>
                  <a:lnTo>
                    <a:pt x="3" y="82"/>
                  </a:lnTo>
                  <a:lnTo>
                    <a:pt x="6" y="72"/>
                  </a:lnTo>
                  <a:lnTo>
                    <a:pt x="11" y="61"/>
                  </a:lnTo>
                  <a:lnTo>
                    <a:pt x="15" y="51"/>
                  </a:lnTo>
                  <a:lnTo>
                    <a:pt x="19" y="39"/>
                  </a:lnTo>
                  <a:lnTo>
                    <a:pt x="22" y="29"/>
                  </a:lnTo>
                  <a:lnTo>
                    <a:pt x="26" y="19"/>
                  </a:lnTo>
                  <a:lnTo>
                    <a:pt x="29" y="9"/>
                  </a:lnTo>
                  <a:lnTo>
                    <a:pt x="35" y="5"/>
                  </a:lnTo>
                  <a:lnTo>
                    <a:pt x="42" y="2"/>
                  </a:lnTo>
                  <a:lnTo>
                    <a:pt x="47" y="0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58" name="Freeform 134"/>
            <p:cNvSpPr>
              <a:spLocks/>
            </p:cNvSpPr>
            <p:nvPr/>
          </p:nvSpPr>
          <p:spPr bwMode="auto">
            <a:xfrm>
              <a:off x="2100" y="1916"/>
              <a:ext cx="16" cy="5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37" y="7"/>
                </a:cxn>
                <a:cxn ang="0">
                  <a:pos x="26" y="12"/>
                </a:cxn>
                <a:cxn ang="0">
                  <a:pos x="19" y="12"/>
                </a:cxn>
                <a:cxn ang="0">
                  <a:pos x="14" y="14"/>
                </a:cxn>
                <a:cxn ang="0">
                  <a:pos x="7" y="14"/>
                </a:cxn>
                <a:cxn ang="0">
                  <a:pos x="1" y="16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5" y="3"/>
                </a:cxn>
                <a:cxn ang="0">
                  <a:pos x="9" y="2"/>
                </a:cxn>
                <a:cxn ang="0">
                  <a:pos x="19" y="2"/>
                </a:cxn>
                <a:cxn ang="0">
                  <a:pos x="31" y="0"/>
                </a:cxn>
                <a:cxn ang="0">
                  <a:pos x="39" y="0"/>
                </a:cxn>
                <a:cxn ang="0">
                  <a:pos x="49" y="4"/>
                </a:cxn>
              </a:cxnLst>
              <a:rect l="0" t="0" r="r" b="b"/>
              <a:pathLst>
                <a:path w="49" h="16">
                  <a:moveTo>
                    <a:pt x="49" y="4"/>
                  </a:moveTo>
                  <a:lnTo>
                    <a:pt x="37" y="7"/>
                  </a:lnTo>
                  <a:lnTo>
                    <a:pt x="26" y="12"/>
                  </a:lnTo>
                  <a:lnTo>
                    <a:pt x="19" y="12"/>
                  </a:lnTo>
                  <a:lnTo>
                    <a:pt x="14" y="14"/>
                  </a:lnTo>
                  <a:lnTo>
                    <a:pt x="7" y="14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1" y="6"/>
                  </a:lnTo>
                  <a:lnTo>
                    <a:pt x="5" y="3"/>
                  </a:lnTo>
                  <a:lnTo>
                    <a:pt x="9" y="2"/>
                  </a:lnTo>
                  <a:lnTo>
                    <a:pt x="19" y="2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2082" y="1927"/>
              <a:ext cx="115" cy="162"/>
            </a:xfrm>
            <a:custGeom>
              <a:avLst/>
              <a:gdLst/>
              <a:ahLst/>
              <a:cxnLst>
                <a:cxn ang="0">
                  <a:pos x="343" y="0"/>
                </a:cxn>
                <a:cxn ang="0">
                  <a:pos x="345" y="4"/>
                </a:cxn>
                <a:cxn ang="0">
                  <a:pos x="345" y="8"/>
                </a:cxn>
                <a:cxn ang="0">
                  <a:pos x="338" y="14"/>
                </a:cxn>
                <a:cxn ang="0">
                  <a:pos x="334" y="21"/>
                </a:cxn>
                <a:cxn ang="0">
                  <a:pos x="329" y="26"/>
                </a:cxn>
                <a:cxn ang="0">
                  <a:pos x="326" y="33"/>
                </a:cxn>
                <a:cxn ang="0">
                  <a:pos x="321" y="40"/>
                </a:cxn>
                <a:cxn ang="0">
                  <a:pos x="319" y="47"/>
                </a:cxn>
                <a:cxn ang="0">
                  <a:pos x="316" y="55"/>
                </a:cxn>
                <a:cxn ang="0">
                  <a:pos x="316" y="63"/>
                </a:cxn>
                <a:cxn ang="0">
                  <a:pos x="290" y="107"/>
                </a:cxn>
                <a:cxn ang="0">
                  <a:pos x="265" y="152"/>
                </a:cxn>
                <a:cxn ang="0">
                  <a:pos x="241" y="197"/>
                </a:cxn>
                <a:cxn ang="0">
                  <a:pos x="217" y="243"/>
                </a:cxn>
                <a:cxn ang="0">
                  <a:pos x="191" y="287"/>
                </a:cxn>
                <a:cxn ang="0">
                  <a:pos x="166" y="332"/>
                </a:cxn>
                <a:cxn ang="0">
                  <a:pos x="138" y="376"/>
                </a:cxn>
                <a:cxn ang="0">
                  <a:pos x="109" y="421"/>
                </a:cxn>
                <a:cxn ang="0">
                  <a:pos x="102" y="427"/>
                </a:cxn>
                <a:cxn ang="0">
                  <a:pos x="95" y="434"/>
                </a:cxn>
                <a:cxn ang="0">
                  <a:pos x="88" y="442"/>
                </a:cxn>
                <a:cxn ang="0">
                  <a:pos x="82" y="451"/>
                </a:cxn>
                <a:cxn ang="0">
                  <a:pos x="76" y="459"/>
                </a:cxn>
                <a:cxn ang="0">
                  <a:pos x="69" y="468"/>
                </a:cxn>
                <a:cxn ang="0">
                  <a:pos x="63" y="476"/>
                </a:cxn>
                <a:cxn ang="0">
                  <a:pos x="60" y="486"/>
                </a:cxn>
                <a:cxn ang="0">
                  <a:pos x="51" y="485"/>
                </a:cxn>
                <a:cxn ang="0">
                  <a:pos x="43" y="484"/>
                </a:cxn>
                <a:cxn ang="0">
                  <a:pos x="35" y="482"/>
                </a:cxn>
                <a:cxn ang="0">
                  <a:pos x="28" y="481"/>
                </a:cxn>
                <a:cxn ang="0">
                  <a:pos x="20" y="477"/>
                </a:cxn>
                <a:cxn ang="0">
                  <a:pos x="13" y="475"/>
                </a:cxn>
                <a:cxn ang="0">
                  <a:pos x="7" y="473"/>
                </a:cxn>
                <a:cxn ang="0">
                  <a:pos x="0" y="472"/>
                </a:cxn>
                <a:cxn ang="0">
                  <a:pos x="41" y="424"/>
                </a:cxn>
                <a:cxn ang="0">
                  <a:pos x="81" y="378"/>
                </a:cxn>
                <a:cxn ang="0">
                  <a:pos x="120" y="329"/>
                </a:cxn>
                <a:cxn ang="0">
                  <a:pos x="156" y="280"/>
                </a:cxn>
                <a:cxn ang="0">
                  <a:pos x="189" y="228"/>
                </a:cxn>
                <a:cxn ang="0">
                  <a:pos x="220" y="177"/>
                </a:cxn>
                <a:cxn ang="0">
                  <a:pos x="246" y="123"/>
                </a:cxn>
                <a:cxn ang="0">
                  <a:pos x="269" y="69"/>
                </a:cxn>
                <a:cxn ang="0">
                  <a:pos x="273" y="59"/>
                </a:cxn>
                <a:cxn ang="0">
                  <a:pos x="278" y="50"/>
                </a:cxn>
                <a:cxn ang="0">
                  <a:pos x="283" y="41"/>
                </a:cxn>
                <a:cxn ang="0">
                  <a:pos x="289" y="32"/>
                </a:cxn>
                <a:cxn ang="0">
                  <a:pos x="294" y="23"/>
                </a:cxn>
                <a:cxn ang="0">
                  <a:pos x="300" y="15"/>
                </a:cxn>
                <a:cxn ang="0">
                  <a:pos x="307" y="7"/>
                </a:cxn>
                <a:cxn ang="0">
                  <a:pos x="316" y="0"/>
                </a:cxn>
                <a:cxn ang="0">
                  <a:pos x="320" y="3"/>
                </a:cxn>
                <a:cxn ang="0">
                  <a:pos x="327" y="4"/>
                </a:cxn>
                <a:cxn ang="0">
                  <a:pos x="335" y="3"/>
                </a:cxn>
                <a:cxn ang="0">
                  <a:pos x="343" y="0"/>
                </a:cxn>
              </a:cxnLst>
              <a:rect l="0" t="0" r="r" b="b"/>
              <a:pathLst>
                <a:path w="345" h="486">
                  <a:moveTo>
                    <a:pt x="343" y="0"/>
                  </a:moveTo>
                  <a:lnTo>
                    <a:pt x="345" y="4"/>
                  </a:lnTo>
                  <a:lnTo>
                    <a:pt x="345" y="8"/>
                  </a:lnTo>
                  <a:lnTo>
                    <a:pt x="338" y="14"/>
                  </a:lnTo>
                  <a:lnTo>
                    <a:pt x="334" y="21"/>
                  </a:lnTo>
                  <a:lnTo>
                    <a:pt x="329" y="26"/>
                  </a:lnTo>
                  <a:lnTo>
                    <a:pt x="326" y="33"/>
                  </a:lnTo>
                  <a:lnTo>
                    <a:pt x="321" y="40"/>
                  </a:lnTo>
                  <a:lnTo>
                    <a:pt x="319" y="47"/>
                  </a:lnTo>
                  <a:lnTo>
                    <a:pt x="316" y="55"/>
                  </a:lnTo>
                  <a:lnTo>
                    <a:pt x="316" y="63"/>
                  </a:lnTo>
                  <a:lnTo>
                    <a:pt x="290" y="107"/>
                  </a:lnTo>
                  <a:lnTo>
                    <a:pt x="265" y="152"/>
                  </a:lnTo>
                  <a:lnTo>
                    <a:pt x="241" y="197"/>
                  </a:lnTo>
                  <a:lnTo>
                    <a:pt x="217" y="243"/>
                  </a:lnTo>
                  <a:lnTo>
                    <a:pt x="191" y="287"/>
                  </a:lnTo>
                  <a:lnTo>
                    <a:pt x="166" y="332"/>
                  </a:lnTo>
                  <a:lnTo>
                    <a:pt x="138" y="376"/>
                  </a:lnTo>
                  <a:lnTo>
                    <a:pt x="109" y="421"/>
                  </a:lnTo>
                  <a:lnTo>
                    <a:pt x="102" y="427"/>
                  </a:lnTo>
                  <a:lnTo>
                    <a:pt x="95" y="434"/>
                  </a:lnTo>
                  <a:lnTo>
                    <a:pt x="88" y="442"/>
                  </a:lnTo>
                  <a:lnTo>
                    <a:pt x="82" y="451"/>
                  </a:lnTo>
                  <a:lnTo>
                    <a:pt x="76" y="459"/>
                  </a:lnTo>
                  <a:lnTo>
                    <a:pt x="69" y="468"/>
                  </a:lnTo>
                  <a:lnTo>
                    <a:pt x="63" y="476"/>
                  </a:lnTo>
                  <a:lnTo>
                    <a:pt x="60" y="486"/>
                  </a:lnTo>
                  <a:lnTo>
                    <a:pt x="51" y="485"/>
                  </a:lnTo>
                  <a:lnTo>
                    <a:pt x="43" y="484"/>
                  </a:lnTo>
                  <a:lnTo>
                    <a:pt x="35" y="482"/>
                  </a:lnTo>
                  <a:lnTo>
                    <a:pt x="28" y="481"/>
                  </a:lnTo>
                  <a:lnTo>
                    <a:pt x="20" y="477"/>
                  </a:lnTo>
                  <a:lnTo>
                    <a:pt x="13" y="475"/>
                  </a:lnTo>
                  <a:lnTo>
                    <a:pt x="7" y="473"/>
                  </a:lnTo>
                  <a:lnTo>
                    <a:pt x="0" y="472"/>
                  </a:lnTo>
                  <a:lnTo>
                    <a:pt x="41" y="424"/>
                  </a:lnTo>
                  <a:lnTo>
                    <a:pt x="81" y="378"/>
                  </a:lnTo>
                  <a:lnTo>
                    <a:pt x="120" y="329"/>
                  </a:lnTo>
                  <a:lnTo>
                    <a:pt x="156" y="280"/>
                  </a:lnTo>
                  <a:lnTo>
                    <a:pt x="189" y="228"/>
                  </a:lnTo>
                  <a:lnTo>
                    <a:pt x="220" y="177"/>
                  </a:lnTo>
                  <a:lnTo>
                    <a:pt x="246" y="123"/>
                  </a:lnTo>
                  <a:lnTo>
                    <a:pt x="269" y="69"/>
                  </a:lnTo>
                  <a:lnTo>
                    <a:pt x="273" y="59"/>
                  </a:lnTo>
                  <a:lnTo>
                    <a:pt x="278" y="50"/>
                  </a:lnTo>
                  <a:lnTo>
                    <a:pt x="283" y="41"/>
                  </a:lnTo>
                  <a:lnTo>
                    <a:pt x="289" y="32"/>
                  </a:lnTo>
                  <a:lnTo>
                    <a:pt x="294" y="23"/>
                  </a:lnTo>
                  <a:lnTo>
                    <a:pt x="300" y="15"/>
                  </a:lnTo>
                  <a:lnTo>
                    <a:pt x="307" y="7"/>
                  </a:lnTo>
                  <a:lnTo>
                    <a:pt x="316" y="0"/>
                  </a:lnTo>
                  <a:lnTo>
                    <a:pt x="320" y="3"/>
                  </a:lnTo>
                  <a:lnTo>
                    <a:pt x="327" y="4"/>
                  </a:lnTo>
                  <a:lnTo>
                    <a:pt x="335" y="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2052" y="1928"/>
              <a:ext cx="106" cy="152"/>
            </a:xfrm>
            <a:custGeom>
              <a:avLst/>
              <a:gdLst/>
              <a:ahLst/>
              <a:cxnLst>
                <a:cxn ang="0">
                  <a:pos x="318" y="4"/>
                </a:cxn>
                <a:cxn ang="0">
                  <a:pos x="286" y="53"/>
                </a:cxn>
                <a:cxn ang="0">
                  <a:pos x="255" y="103"/>
                </a:cxn>
                <a:cxn ang="0">
                  <a:pos x="223" y="151"/>
                </a:cxn>
                <a:cxn ang="0">
                  <a:pos x="193" y="201"/>
                </a:cxn>
                <a:cxn ang="0">
                  <a:pos x="162" y="251"/>
                </a:cxn>
                <a:cxn ang="0">
                  <a:pos x="133" y="302"/>
                </a:cxn>
                <a:cxn ang="0">
                  <a:pos x="106" y="353"/>
                </a:cxn>
                <a:cxn ang="0">
                  <a:pos x="79" y="405"/>
                </a:cxn>
                <a:cxn ang="0">
                  <a:pos x="72" y="411"/>
                </a:cxn>
                <a:cxn ang="0">
                  <a:pos x="65" y="421"/>
                </a:cxn>
                <a:cxn ang="0">
                  <a:pos x="59" y="432"/>
                </a:cxn>
                <a:cxn ang="0">
                  <a:pos x="55" y="444"/>
                </a:cxn>
                <a:cxn ang="0">
                  <a:pos x="47" y="452"/>
                </a:cxn>
                <a:cxn ang="0">
                  <a:pos x="40" y="456"/>
                </a:cxn>
                <a:cxn ang="0">
                  <a:pos x="30" y="456"/>
                </a:cxn>
                <a:cxn ang="0">
                  <a:pos x="17" y="449"/>
                </a:cxn>
                <a:cxn ang="0">
                  <a:pos x="8" y="445"/>
                </a:cxn>
                <a:cxn ang="0">
                  <a:pos x="0" y="441"/>
                </a:cxn>
                <a:cxn ang="0">
                  <a:pos x="5" y="431"/>
                </a:cxn>
                <a:cxn ang="0">
                  <a:pos x="11" y="422"/>
                </a:cxn>
                <a:cxn ang="0">
                  <a:pos x="18" y="412"/>
                </a:cxn>
                <a:cxn ang="0">
                  <a:pos x="25" y="403"/>
                </a:cxn>
                <a:cxn ang="0">
                  <a:pos x="48" y="369"/>
                </a:cxn>
                <a:cxn ang="0">
                  <a:pos x="70" y="336"/>
                </a:cxn>
                <a:cxn ang="0">
                  <a:pos x="93" y="303"/>
                </a:cxn>
                <a:cxn ang="0">
                  <a:pos x="116" y="270"/>
                </a:cxn>
                <a:cxn ang="0">
                  <a:pos x="137" y="235"/>
                </a:cxn>
                <a:cxn ang="0">
                  <a:pos x="159" y="201"/>
                </a:cxn>
                <a:cxn ang="0">
                  <a:pos x="179" y="167"/>
                </a:cxn>
                <a:cxn ang="0">
                  <a:pos x="200" y="133"/>
                </a:cxn>
                <a:cxn ang="0">
                  <a:pos x="207" y="113"/>
                </a:cxn>
                <a:cxn ang="0">
                  <a:pos x="214" y="90"/>
                </a:cxn>
                <a:cxn ang="0">
                  <a:pos x="221" y="65"/>
                </a:cxn>
                <a:cxn ang="0">
                  <a:pos x="230" y="44"/>
                </a:cxn>
                <a:cxn ang="0">
                  <a:pos x="239" y="23"/>
                </a:cxn>
                <a:cxn ang="0">
                  <a:pos x="254" y="9"/>
                </a:cxn>
                <a:cxn ang="0">
                  <a:pos x="274" y="0"/>
                </a:cxn>
                <a:cxn ang="0">
                  <a:pos x="301" y="2"/>
                </a:cxn>
                <a:cxn ang="0">
                  <a:pos x="311" y="0"/>
                </a:cxn>
                <a:cxn ang="0">
                  <a:pos x="318" y="4"/>
                </a:cxn>
              </a:cxnLst>
              <a:rect l="0" t="0" r="r" b="b"/>
              <a:pathLst>
                <a:path w="318" h="456">
                  <a:moveTo>
                    <a:pt x="318" y="4"/>
                  </a:moveTo>
                  <a:lnTo>
                    <a:pt x="286" y="53"/>
                  </a:lnTo>
                  <a:lnTo>
                    <a:pt x="255" y="103"/>
                  </a:lnTo>
                  <a:lnTo>
                    <a:pt x="223" y="151"/>
                  </a:lnTo>
                  <a:lnTo>
                    <a:pt x="193" y="201"/>
                  </a:lnTo>
                  <a:lnTo>
                    <a:pt x="162" y="251"/>
                  </a:lnTo>
                  <a:lnTo>
                    <a:pt x="133" y="302"/>
                  </a:lnTo>
                  <a:lnTo>
                    <a:pt x="106" y="353"/>
                  </a:lnTo>
                  <a:lnTo>
                    <a:pt x="79" y="405"/>
                  </a:lnTo>
                  <a:lnTo>
                    <a:pt x="72" y="411"/>
                  </a:lnTo>
                  <a:lnTo>
                    <a:pt x="65" y="421"/>
                  </a:lnTo>
                  <a:lnTo>
                    <a:pt x="59" y="432"/>
                  </a:lnTo>
                  <a:lnTo>
                    <a:pt x="55" y="444"/>
                  </a:lnTo>
                  <a:lnTo>
                    <a:pt x="47" y="452"/>
                  </a:lnTo>
                  <a:lnTo>
                    <a:pt x="40" y="456"/>
                  </a:lnTo>
                  <a:lnTo>
                    <a:pt x="30" y="456"/>
                  </a:lnTo>
                  <a:lnTo>
                    <a:pt x="17" y="449"/>
                  </a:lnTo>
                  <a:lnTo>
                    <a:pt x="8" y="445"/>
                  </a:lnTo>
                  <a:lnTo>
                    <a:pt x="0" y="441"/>
                  </a:lnTo>
                  <a:lnTo>
                    <a:pt x="5" y="431"/>
                  </a:lnTo>
                  <a:lnTo>
                    <a:pt x="11" y="422"/>
                  </a:lnTo>
                  <a:lnTo>
                    <a:pt x="18" y="412"/>
                  </a:lnTo>
                  <a:lnTo>
                    <a:pt x="25" y="403"/>
                  </a:lnTo>
                  <a:lnTo>
                    <a:pt x="48" y="369"/>
                  </a:lnTo>
                  <a:lnTo>
                    <a:pt x="70" y="336"/>
                  </a:lnTo>
                  <a:lnTo>
                    <a:pt x="93" y="303"/>
                  </a:lnTo>
                  <a:lnTo>
                    <a:pt x="116" y="270"/>
                  </a:lnTo>
                  <a:lnTo>
                    <a:pt x="137" y="235"/>
                  </a:lnTo>
                  <a:lnTo>
                    <a:pt x="159" y="201"/>
                  </a:lnTo>
                  <a:lnTo>
                    <a:pt x="179" y="167"/>
                  </a:lnTo>
                  <a:lnTo>
                    <a:pt x="200" y="133"/>
                  </a:lnTo>
                  <a:lnTo>
                    <a:pt x="207" y="113"/>
                  </a:lnTo>
                  <a:lnTo>
                    <a:pt x="214" y="90"/>
                  </a:lnTo>
                  <a:lnTo>
                    <a:pt x="221" y="65"/>
                  </a:lnTo>
                  <a:lnTo>
                    <a:pt x="230" y="44"/>
                  </a:lnTo>
                  <a:lnTo>
                    <a:pt x="239" y="23"/>
                  </a:lnTo>
                  <a:lnTo>
                    <a:pt x="254" y="9"/>
                  </a:lnTo>
                  <a:lnTo>
                    <a:pt x="274" y="0"/>
                  </a:lnTo>
                  <a:lnTo>
                    <a:pt x="301" y="2"/>
                  </a:lnTo>
                  <a:lnTo>
                    <a:pt x="311" y="0"/>
                  </a:lnTo>
                  <a:lnTo>
                    <a:pt x="31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2123" y="1928"/>
              <a:ext cx="114" cy="167"/>
            </a:xfrm>
            <a:custGeom>
              <a:avLst/>
              <a:gdLst/>
              <a:ahLst/>
              <a:cxnLst>
                <a:cxn ang="0">
                  <a:pos x="341" y="4"/>
                </a:cxn>
                <a:cxn ang="0">
                  <a:pos x="334" y="21"/>
                </a:cxn>
                <a:cxn ang="0">
                  <a:pos x="328" y="38"/>
                </a:cxn>
                <a:cxn ang="0">
                  <a:pos x="321" y="56"/>
                </a:cxn>
                <a:cxn ang="0">
                  <a:pos x="314" y="74"/>
                </a:cxn>
                <a:cxn ang="0">
                  <a:pos x="306" y="91"/>
                </a:cxn>
                <a:cxn ang="0">
                  <a:pos x="298" y="108"/>
                </a:cxn>
                <a:cxn ang="0">
                  <a:pos x="288" y="124"/>
                </a:cxn>
                <a:cxn ang="0">
                  <a:pos x="278" y="141"/>
                </a:cxn>
                <a:cxn ang="0">
                  <a:pos x="280" y="148"/>
                </a:cxn>
                <a:cxn ang="0">
                  <a:pos x="280" y="156"/>
                </a:cxn>
                <a:cxn ang="0">
                  <a:pos x="277" y="163"/>
                </a:cxn>
                <a:cxn ang="0">
                  <a:pos x="274" y="168"/>
                </a:cxn>
                <a:cxn ang="0">
                  <a:pos x="247" y="206"/>
                </a:cxn>
                <a:cxn ang="0">
                  <a:pos x="220" y="244"/>
                </a:cxn>
                <a:cxn ang="0">
                  <a:pos x="193" y="282"/>
                </a:cxn>
                <a:cxn ang="0">
                  <a:pos x="167" y="320"/>
                </a:cxn>
                <a:cxn ang="0">
                  <a:pos x="138" y="356"/>
                </a:cxn>
                <a:cxn ang="0">
                  <a:pos x="111" y="394"/>
                </a:cxn>
                <a:cxn ang="0">
                  <a:pos x="84" y="431"/>
                </a:cxn>
                <a:cxn ang="0">
                  <a:pos x="57" y="469"/>
                </a:cxn>
                <a:cxn ang="0">
                  <a:pos x="49" y="472"/>
                </a:cxn>
                <a:cxn ang="0">
                  <a:pos x="43" y="480"/>
                </a:cxn>
                <a:cxn ang="0">
                  <a:pos x="37" y="487"/>
                </a:cxn>
                <a:cxn ang="0">
                  <a:pos x="31" y="495"/>
                </a:cxn>
                <a:cxn ang="0">
                  <a:pos x="24" y="499"/>
                </a:cxn>
                <a:cxn ang="0">
                  <a:pos x="17" y="503"/>
                </a:cxn>
                <a:cxn ang="0">
                  <a:pos x="9" y="501"/>
                </a:cxn>
                <a:cxn ang="0">
                  <a:pos x="0" y="498"/>
                </a:cxn>
                <a:cxn ang="0">
                  <a:pos x="41" y="443"/>
                </a:cxn>
                <a:cxn ang="0">
                  <a:pos x="84" y="388"/>
                </a:cxn>
                <a:cxn ang="0">
                  <a:pos x="126" y="333"/>
                </a:cxn>
                <a:cxn ang="0">
                  <a:pos x="168" y="278"/>
                </a:cxn>
                <a:cxn ang="0">
                  <a:pos x="206" y="222"/>
                </a:cxn>
                <a:cxn ang="0">
                  <a:pos x="242" y="164"/>
                </a:cxn>
                <a:cxn ang="0">
                  <a:pos x="271" y="105"/>
                </a:cxn>
                <a:cxn ang="0">
                  <a:pos x="295" y="44"/>
                </a:cxn>
                <a:cxn ang="0">
                  <a:pos x="297" y="36"/>
                </a:cxn>
                <a:cxn ang="0">
                  <a:pos x="300" y="28"/>
                </a:cxn>
                <a:cxn ang="0">
                  <a:pos x="304" y="19"/>
                </a:cxn>
                <a:cxn ang="0">
                  <a:pos x="308" y="12"/>
                </a:cxn>
                <a:cxn ang="0">
                  <a:pos x="313" y="4"/>
                </a:cxn>
                <a:cxn ang="0">
                  <a:pos x="320" y="1"/>
                </a:cxn>
                <a:cxn ang="0">
                  <a:pos x="329" y="0"/>
                </a:cxn>
                <a:cxn ang="0">
                  <a:pos x="341" y="4"/>
                </a:cxn>
              </a:cxnLst>
              <a:rect l="0" t="0" r="r" b="b"/>
              <a:pathLst>
                <a:path w="341" h="503">
                  <a:moveTo>
                    <a:pt x="341" y="4"/>
                  </a:moveTo>
                  <a:lnTo>
                    <a:pt x="334" y="21"/>
                  </a:lnTo>
                  <a:lnTo>
                    <a:pt x="328" y="38"/>
                  </a:lnTo>
                  <a:lnTo>
                    <a:pt x="321" y="56"/>
                  </a:lnTo>
                  <a:lnTo>
                    <a:pt x="314" y="74"/>
                  </a:lnTo>
                  <a:lnTo>
                    <a:pt x="306" y="91"/>
                  </a:lnTo>
                  <a:lnTo>
                    <a:pt x="298" y="108"/>
                  </a:lnTo>
                  <a:lnTo>
                    <a:pt x="288" y="124"/>
                  </a:lnTo>
                  <a:lnTo>
                    <a:pt x="278" y="141"/>
                  </a:lnTo>
                  <a:lnTo>
                    <a:pt x="280" y="148"/>
                  </a:lnTo>
                  <a:lnTo>
                    <a:pt x="280" y="156"/>
                  </a:lnTo>
                  <a:lnTo>
                    <a:pt x="277" y="163"/>
                  </a:lnTo>
                  <a:lnTo>
                    <a:pt x="274" y="168"/>
                  </a:lnTo>
                  <a:lnTo>
                    <a:pt x="247" y="206"/>
                  </a:lnTo>
                  <a:lnTo>
                    <a:pt x="220" y="244"/>
                  </a:lnTo>
                  <a:lnTo>
                    <a:pt x="193" y="282"/>
                  </a:lnTo>
                  <a:lnTo>
                    <a:pt x="167" y="320"/>
                  </a:lnTo>
                  <a:lnTo>
                    <a:pt x="138" y="356"/>
                  </a:lnTo>
                  <a:lnTo>
                    <a:pt x="111" y="394"/>
                  </a:lnTo>
                  <a:lnTo>
                    <a:pt x="84" y="431"/>
                  </a:lnTo>
                  <a:lnTo>
                    <a:pt x="57" y="469"/>
                  </a:lnTo>
                  <a:lnTo>
                    <a:pt x="49" y="472"/>
                  </a:lnTo>
                  <a:lnTo>
                    <a:pt x="43" y="480"/>
                  </a:lnTo>
                  <a:lnTo>
                    <a:pt x="37" y="487"/>
                  </a:lnTo>
                  <a:lnTo>
                    <a:pt x="31" y="495"/>
                  </a:lnTo>
                  <a:lnTo>
                    <a:pt x="24" y="499"/>
                  </a:lnTo>
                  <a:lnTo>
                    <a:pt x="17" y="503"/>
                  </a:lnTo>
                  <a:lnTo>
                    <a:pt x="9" y="501"/>
                  </a:lnTo>
                  <a:lnTo>
                    <a:pt x="0" y="498"/>
                  </a:lnTo>
                  <a:lnTo>
                    <a:pt x="41" y="443"/>
                  </a:lnTo>
                  <a:lnTo>
                    <a:pt x="84" y="388"/>
                  </a:lnTo>
                  <a:lnTo>
                    <a:pt x="126" y="333"/>
                  </a:lnTo>
                  <a:lnTo>
                    <a:pt x="168" y="278"/>
                  </a:lnTo>
                  <a:lnTo>
                    <a:pt x="206" y="222"/>
                  </a:lnTo>
                  <a:lnTo>
                    <a:pt x="242" y="164"/>
                  </a:lnTo>
                  <a:lnTo>
                    <a:pt x="271" y="105"/>
                  </a:lnTo>
                  <a:lnTo>
                    <a:pt x="295" y="44"/>
                  </a:lnTo>
                  <a:lnTo>
                    <a:pt x="297" y="36"/>
                  </a:lnTo>
                  <a:lnTo>
                    <a:pt x="300" y="28"/>
                  </a:lnTo>
                  <a:lnTo>
                    <a:pt x="304" y="19"/>
                  </a:lnTo>
                  <a:lnTo>
                    <a:pt x="308" y="12"/>
                  </a:lnTo>
                  <a:lnTo>
                    <a:pt x="313" y="4"/>
                  </a:lnTo>
                  <a:lnTo>
                    <a:pt x="320" y="1"/>
                  </a:lnTo>
                  <a:lnTo>
                    <a:pt x="329" y="0"/>
                  </a:lnTo>
                  <a:lnTo>
                    <a:pt x="34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2018" y="1930"/>
              <a:ext cx="91" cy="143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61" y="21"/>
                </a:cxn>
                <a:cxn ang="0">
                  <a:pos x="251" y="43"/>
                </a:cxn>
                <a:cxn ang="0">
                  <a:pos x="239" y="63"/>
                </a:cxn>
                <a:cxn ang="0">
                  <a:pos x="228" y="85"/>
                </a:cxn>
                <a:cxn ang="0">
                  <a:pos x="215" y="105"/>
                </a:cxn>
                <a:cxn ang="0">
                  <a:pos x="203" y="126"/>
                </a:cxn>
                <a:cxn ang="0">
                  <a:pos x="192" y="147"/>
                </a:cxn>
                <a:cxn ang="0">
                  <a:pos x="182" y="169"/>
                </a:cxn>
                <a:cxn ang="0">
                  <a:pos x="159" y="201"/>
                </a:cxn>
                <a:cxn ang="0">
                  <a:pos x="138" y="234"/>
                </a:cxn>
                <a:cxn ang="0">
                  <a:pos x="117" y="267"/>
                </a:cxn>
                <a:cxn ang="0">
                  <a:pos x="98" y="301"/>
                </a:cxn>
                <a:cxn ang="0">
                  <a:pos x="76" y="333"/>
                </a:cxn>
                <a:cxn ang="0">
                  <a:pos x="55" y="365"/>
                </a:cxn>
                <a:cxn ang="0">
                  <a:pos x="32" y="397"/>
                </a:cxn>
                <a:cxn ang="0">
                  <a:pos x="8" y="429"/>
                </a:cxn>
                <a:cxn ang="0">
                  <a:pos x="0" y="429"/>
                </a:cxn>
                <a:cxn ang="0">
                  <a:pos x="2" y="421"/>
                </a:cxn>
                <a:cxn ang="0">
                  <a:pos x="5" y="414"/>
                </a:cxn>
                <a:cxn ang="0">
                  <a:pos x="8" y="409"/>
                </a:cxn>
                <a:cxn ang="0">
                  <a:pos x="14" y="403"/>
                </a:cxn>
                <a:cxn ang="0">
                  <a:pos x="19" y="396"/>
                </a:cxn>
                <a:cxn ang="0">
                  <a:pos x="23" y="390"/>
                </a:cxn>
                <a:cxn ang="0">
                  <a:pos x="27" y="385"/>
                </a:cxn>
                <a:cxn ang="0">
                  <a:pos x="31" y="379"/>
                </a:cxn>
                <a:cxn ang="0">
                  <a:pos x="41" y="359"/>
                </a:cxn>
                <a:cxn ang="0">
                  <a:pos x="53" y="338"/>
                </a:cxn>
                <a:cxn ang="0">
                  <a:pos x="62" y="318"/>
                </a:cxn>
                <a:cxn ang="0">
                  <a:pos x="71" y="299"/>
                </a:cxn>
                <a:cxn ang="0">
                  <a:pos x="79" y="278"/>
                </a:cxn>
                <a:cxn ang="0">
                  <a:pos x="88" y="258"/>
                </a:cxn>
                <a:cxn ang="0">
                  <a:pos x="98" y="237"/>
                </a:cxn>
                <a:cxn ang="0">
                  <a:pos x="109" y="219"/>
                </a:cxn>
                <a:cxn ang="0">
                  <a:pos x="113" y="211"/>
                </a:cxn>
                <a:cxn ang="0">
                  <a:pos x="117" y="205"/>
                </a:cxn>
                <a:cxn ang="0">
                  <a:pos x="119" y="197"/>
                </a:cxn>
                <a:cxn ang="0">
                  <a:pos x="123" y="190"/>
                </a:cxn>
                <a:cxn ang="0">
                  <a:pos x="125" y="182"/>
                </a:cxn>
                <a:cxn ang="0">
                  <a:pos x="127" y="174"/>
                </a:cxn>
                <a:cxn ang="0">
                  <a:pos x="131" y="166"/>
                </a:cxn>
                <a:cxn ang="0">
                  <a:pos x="134" y="159"/>
                </a:cxn>
                <a:cxn ang="0">
                  <a:pos x="148" y="139"/>
                </a:cxn>
                <a:cxn ang="0">
                  <a:pos x="161" y="120"/>
                </a:cxn>
                <a:cxn ang="0">
                  <a:pos x="175" y="100"/>
                </a:cxn>
                <a:cxn ang="0">
                  <a:pos x="189" y="81"/>
                </a:cxn>
                <a:cxn ang="0">
                  <a:pos x="201" y="61"/>
                </a:cxn>
                <a:cxn ang="0">
                  <a:pos x="213" y="40"/>
                </a:cxn>
                <a:cxn ang="0">
                  <a:pos x="225" y="20"/>
                </a:cxn>
                <a:cxn ang="0">
                  <a:pos x="236" y="0"/>
                </a:cxn>
                <a:cxn ang="0">
                  <a:pos x="272" y="0"/>
                </a:cxn>
              </a:cxnLst>
              <a:rect l="0" t="0" r="r" b="b"/>
              <a:pathLst>
                <a:path w="272" h="429">
                  <a:moveTo>
                    <a:pt x="272" y="0"/>
                  </a:moveTo>
                  <a:lnTo>
                    <a:pt x="261" y="21"/>
                  </a:lnTo>
                  <a:lnTo>
                    <a:pt x="251" y="43"/>
                  </a:lnTo>
                  <a:lnTo>
                    <a:pt x="239" y="63"/>
                  </a:lnTo>
                  <a:lnTo>
                    <a:pt x="228" y="85"/>
                  </a:lnTo>
                  <a:lnTo>
                    <a:pt x="215" y="105"/>
                  </a:lnTo>
                  <a:lnTo>
                    <a:pt x="203" y="126"/>
                  </a:lnTo>
                  <a:lnTo>
                    <a:pt x="192" y="147"/>
                  </a:lnTo>
                  <a:lnTo>
                    <a:pt x="182" y="169"/>
                  </a:lnTo>
                  <a:lnTo>
                    <a:pt x="159" y="201"/>
                  </a:lnTo>
                  <a:lnTo>
                    <a:pt x="138" y="234"/>
                  </a:lnTo>
                  <a:lnTo>
                    <a:pt x="117" y="267"/>
                  </a:lnTo>
                  <a:lnTo>
                    <a:pt x="98" y="301"/>
                  </a:lnTo>
                  <a:lnTo>
                    <a:pt x="76" y="333"/>
                  </a:lnTo>
                  <a:lnTo>
                    <a:pt x="55" y="365"/>
                  </a:lnTo>
                  <a:lnTo>
                    <a:pt x="32" y="397"/>
                  </a:lnTo>
                  <a:lnTo>
                    <a:pt x="8" y="429"/>
                  </a:lnTo>
                  <a:lnTo>
                    <a:pt x="0" y="429"/>
                  </a:lnTo>
                  <a:lnTo>
                    <a:pt x="2" y="421"/>
                  </a:lnTo>
                  <a:lnTo>
                    <a:pt x="5" y="414"/>
                  </a:lnTo>
                  <a:lnTo>
                    <a:pt x="8" y="409"/>
                  </a:lnTo>
                  <a:lnTo>
                    <a:pt x="14" y="403"/>
                  </a:lnTo>
                  <a:lnTo>
                    <a:pt x="19" y="396"/>
                  </a:lnTo>
                  <a:lnTo>
                    <a:pt x="23" y="390"/>
                  </a:lnTo>
                  <a:lnTo>
                    <a:pt x="27" y="385"/>
                  </a:lnTo>
                  <a:lnTo>
                    <a:pt x="31" y="379"/>
                  </a:lnTo>
                  <a:lnTo>
                    <a:pt x="41" y="359"/>
                  </a:lnTo>
                  <a:lnTo>
                    <a:pt x="53" y="338"/>
                  </a:lnTo>
                  <a:lnTo>
                    <a:pt x="62" y="318"/>
                  </a:lnTo>
                  <a:lnTo>
                    <a:pt x="71" y="299"/>
                  </a:lnTo>
                  <a:lnTo>
                    <a:pt x="79" y="278"/>
                  </a:lnTo>
                  <a:lnTo>
                    <a:pt x="88" y="258"/>
                  </a:lnTo>
                  <a:lnTo>
                    <a:pt x="98" y="237"/>
                  </a:lnTo>
                  <a:lnTo>
                    <a:pt x="109" y="219"/>
                  </a:lnTo>
                  <a:lnTo>
                    <a:pt x="113" y="211"/>
                  </a:lnTo>
                  <a:lnTo>
                    <a:pt x="117" y="205"/>
                  </a:lnTo>
                  <a:lnTo>
                    <a:pt x="119" y="197"/>
                  </a:lnTo>
                  <a:lnTo>
                    <a:pt x="123" y="190"/>
                  </a:lnTo>
                  <a:lnTo>
                    <a:pt x="125" y="182"/>
                  </a:lnTo>
                  <a:lnTo>
                    <a:pt x="127" y="174"/>
                  </a:lnTo>
                  <a:lnTo>
                    <a:pt x="131" y="166"/>
                  </a:lnTo>
                  <a:lnTo>
                    <a:pt x="134" y="159"/>
                  </a:lnTo>
                  <a:lnTo>
                    <a:pt x="148" y="139"/>
                  </a:lnTo>
                  <a:lnTo>
                    <a:pt x="161" y="120"/>
                  </a:lnTo>
                  <a:lnTo>
                    <a:pt x="175" y="100"/>
                  </a:lnTo>
                  <a:lnTo>
                    <a:pt x="189" y="81"/>
                  </a:lnTo>
                  <a:lnTo>
                    <a:pt x="201" y="61"/>
                  </a:lnTo>
                  <a:lnTo>
                    <a:pt x="213" y="40"/>
                  </a:lnTo>
                  <a:lnTo>
                    <a:pt x="225" y="20"/>
                  </a:lnTo>
                  <a:lnTo>
                    <a:pt x="236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2168" y="1932"/>
              <a:ext cx="119" cy="173"/>
            </a:xfrm>
            <a:custGeom>
              <a:avLst/>
              <a:gdLst/>
              <a:ahLst/>
              <a:cxnLst>
                <a:cxn ang="0">
                  <a:pos x="358" y="10"/>
                </a:cxn>
                <a:cxn ang="0">
                  <a:pos x="349" y="37"/>
                </a:cxn>
                <a:cxn ang="0">
                  <a:pos x="339" y="65"/>
                </a:cxn>
                <a:cxn ang="0">
                  <a:pos x="326" y="90"/>
                </a:cxn>
                <a:cxn ang="0">
                  <a:pos x="314" y="116"/>
                </a:cxn>
                <a:cxn ang="0">
                  <a:pos x="298" y="141"/>
                </a:cxn>
                <a:cxn ang="0">
                  <a:pos x="284" y="165"/>
                </a:cxn>
                <a:cxn ang="0">
                  <a:pos x="270" y="190"/>
                </a:cxn>
                <a:cxn ang="0">
                  <a:pos x="257" y="218"/>
                </a:cxn>
                <a:cxn ang="0">
                  <a:pos x="237" y="248"/>
                </a:cxn>
                <a:cxn ang="0">
                  <a:pos x="213" y="280"/>
                </a:cxn>
                <a:cxn ang="0">
                  <a:pos x="187" y="309"/>
                </a:cxn>
                <a:cxn ang="0">
                  <a:pos x="162" y="340"/>
                </a:cxn>
                <a:cxn ang="0">
                  <a:pos x="136" y="369"/>
                </a:cxn>
                <a:cxn ang="0">
                  <a:pos x="111" y="400"/>
                </a:cxn>
                <a:cxn ang="0">
                  <a:pos x="89" y="431"/>
                </a:cxn>
                <a:cxn ang="0">
                  <a:pos x="71" y="465"/>
                </a:cxn>
                <a:cxn ang="0">
                  <a:pos x="71" y="471"/>
                </a:cxn>
                <a:cxn ang="0">
                  <a:pos x="70" y="478"/>
                </a:cxn>
                <a:cxn ang="0">
                  <a:pos x="66" y="485"/>
                </a:cxn>
                <a:cxn ang="0">
                  <a:pos x="62" y="492"/>
                </a:cxn>
                <a:cxn ang="0">
                  <a:pos x="57" y="497"/>
                </a:cxn>
                <a:cxn ang="0">
                  <a:pos x="51" y="503"/>
                </a:cxn>
                <a:cxn ang="0">
                  <a:pos x="46" y="510"/>
                </a:cxn>
                <a:cxn ang="0">
                  <a:pos x="44" y="517"/>
                </a:cxn>
                <a:cxn ang="0">
                  <a:pos x="34" y="519"/>
                </a:cxn>
                <a:cxn ang="0">
                  <a:pos x="24" y="519"/>
                </a:cxn>
                <a:cxn ang="0">
                  <a:pos x="17" y="517"/>
                </a:cxn>
                <a:cxn ang="0">
                  <a:pos x="11" y="516"/>
                </a:cxn>
                <a:cxn ang="0">
                  <a:pos x="4" y="514"/>
                </a:cxn>
                <a:cxn ang="0">
                  <a:pos x="0" y="514"/>
                </a:cxn>
                <a:cxn ang="0">
                  <a:pos x="31" y="469"/>
                </a:cxn>
                <a:cxn ang="0">
                  <a:pos x="61" y="425"/>
                </a:cxn>
                <a:cxn ang="0">
                  <a:pos x="89" y="380"/>
                </a:cxn>
                <a:cxn ang="0">
                  <a:pos x="119" y="334"/>
                </a:cxn>
                <a:cxn ang="0">
                  <a:pos x="147" y="289"/>
                </a:cxn>
                <a:cxn ang="0">
                  <a:pos x="177" y="244"/>
                </a:cxn>
                <a:cxn ang="0">
                  <a:pos x="207" y="199"/>
                </a:cxn>
                <a:cxn ang="0">
                  <a:pos x="240" y="156"/>
                </a:cxn>
                <a:cxn ang="0">
                  <a:pos x="251" y="137"/>
                </a:cxn>
                <a:cxn ang="0">
                  <a:pos x="265" y="119"/>
                </a:cxn>
                <a:cxn ang="0">
                  <a:pos x="277" y="100"/>
                </a:cxn>
                <a:cxn ang="0">
                  <a:pos x="291" y="82"/>
                </a:cxn>
                <a:cxn ang="0">
                  <a:pos x="302" y="61"/>
                </a:cxn>
                <a:cxn ang="0">
                  <a:pos x="313" y="42"/>
                </a:cxn>
                <a:cxn ang="0">
                  <a:pos x="322" y="20"/>
                </a:cxn>
                <a:cxn ang="0">
                  <a:pos x="328" y="0"/>
                </a:cxn>
                <a:cxn ang="0">
                  <a:pos x="334" y="1"/>
                </a:cxn>
                <a:cxn ang="0">
                  <a:pos x="343" y="2"/>
                </a:cxn>
                <a:cxn ang="0">
                  <a:pos x="350" y="5"/>
                </a:cxn>
                <a:cxn ang="0">
                  <a:pos x="358" y="10"/>
                </a:cxn>
              </a:cxnLst>
              <a:rect l="0" t="0" r="r" b="b"/>
              <a:pathLst>
                <a:path w="358" h="519">
                  <a:moveTo>
                    <a:pt x="358" y="10"/>
                  </a:moveTo>
                  <a:lnTo>
                    <a:pt x="349" y="37"/>
                  </a:lnTo>
                  <a:lnTo>
                    <a:pt x="339" y="65"/>
                  </a:lnTo>
                  <a:lnTo>
                    <a:pt x="326" y="90"/>
                  </a:lnTo>
                  <a:lnTo>
                    <a:pt x="314" y="116"/>
                  </a:lnTo>
                  <a:lnTo>
                    <a:pt x="298" y="141"/>
                  </a:lnTo>
                  <a:lnTo>
                    <a:pt x="284" y="165"/>
                  </a:lnTo>
                  <a:lnTo>
                    <a:pt x="270" y="190"/>
                  </a:lnTo>
                  <a:lnTo>
                    <a:pt x="257" y="218"/>
                  </a:lnTo>
                  <a:lnTo>
                    <a:pt x="237" y="248"/>
                  </a:lnTo>
                  <a:lnTo>
                    <a:pt x="213" y="280"/>
                  </a:lnTo>
                  <a:lnTo>
                    <a:pt x="187" y="309"/>
                  </a:lnTo>
                  <a:lnTo>
                    <a:pt x="162" y="340"/>
                  </a:lnTo>
                  <a:lnTo>
                    <a:pt x="136" y="369"/>
                  </a:lnTo>
                  <a:lnTo>
                    <a:pt x="111" y="400"/>
                  </a:lnTo>
                  <a:lnTo>
                    <a:pt x="89" y="431"/>
                  </a:lnTo>
                  <a:lnTo>
                    <a:pt x="71" y="465"/>
                  </a:lnTo>
                  <a:lnTo>
                    <a:pt x="71" y="471"/>
                  </a:lnTo>
                  <a:lnTo>
                    <a:pt x="70" y="478"/>
                  </a:lnTo>
                  <a:lnTo>
                    <a:pt x="66" y="485"/>
                  </a:lnTo>
                  <a:lnTo>
                    <a:pt x="62" y="492"/>
                  </a:lnTo>
                  <a:lnTo>
                    <a:pt x="57" y="497"/>
                  </a:lnTo>
                  <a:lnTo>
                    <a:pt x="51" y="503"/>
                  </a:lnTo>
                  <a:lnTo>
                    <a:pt x="46" y="510"/>
                  </a:lnTo>
                  <a:lnTo>
                    <a:pt x="44" y="517"/>
                  </a:lnTo>
                  <a:lnTo>
                    <a:pt x="34" y="519"/>
                  </a:lnTo>
                  <a:lnTo>
                    <a:pt x="24" y="519"/>
                  </a:lnTo>
                  <a:lnTo>
                    <a:pt x="17" y="517"/>
                  </a:lnTo>
                  <a:lnTo>
                    <a:pt x="11" y="516"/>
                  </a:lnTo>
                  <a:lnTo>
                    <a:pt x="4" y="514"/>
                  </a:lnTo>
                  <a:lnTo>
                    <a:pt x="0" y="514"/>
                  </a:lnTo>
                  <a:lnTo>
                    <a:pt x="31" y="469"/>
                  </a:lnTo>
                  <a:lnTo>
                    <a:pt x="61" y="425"/>
                  </a:lnTo>
                  <a:lnTo>
                    <a:pt x="89" y="380"/>
                  </a:lnTo>
                  <a:lnTo>
                    <a:pt x="119" y="334"/>
                  </a:lnTo>
                  <a:lnTo>
                    <a:pt x="147" y="289"/>
                  </a:lnTo>
                  <a:lnTo>
                    <a:pt x="177" y="244"/>
                  </a:lnTo>
                  <a:lnTo>
                    <a:pt x="207" y="199"/>
                  </a:lnTo>
                  <a:lnTo>
                    <a:pt x="240" y="156"/>
                  </a:lnTo>
                  <a:lnTo>
                    <a:pt x="251" y="137"/>
                  </a:lnTo>
                  <a:lnTo>
                    <a:pt x="265" y="119"/>
                  </a:lnTo>
                  <a:lnTo>
                    <a:pt x="277" y="100"/>
                  </a:lnTo>
                  <a:lnTo>
                    <a:pt x="291" y="82"/>
                  </a:lnTo>
                  <a:lnTo>
                    <a:pt x="302" y="61"/>
                  </a:lnTo>
                  <a:lnTo>
                    <a:pt x="313" y="42"/>
                  </a:lnTo>
                  <a:lnTo>
                    <a:pt x="322" y="20"/>
                  </a:lnTo>
                  <a:lnTo>
                    <a:pt x="328" y="0"/>
                  </a:lnTo>
                  <a:lnTo>
                    <a:pt x="334" y="1"/>
                  </a:lnTo>
                  <a:lnTo>
                    <a:pt x="343" y="2"/>
                  </a:lnTo>
                  <a:lnTo>
                    <a:pt x="350" y="5"/>
                  </a:lnTo>
                  <a:lnTo>
                    <a:pt x="35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2209" y="1947"/>
              <a:ext cx="130" cy="168"/>
            </a:xfrm>
            <a:custGeom>
              <a:avLst/>
              <a:gdLst/>
              <a:ahLst/>
              <a:cxnLst>
                <a:cxn ang="0">
                  <a:pos x="391" y="12"/>
                </a:cxn>
                <a:cxn ang="0">
                  <a:pos x="379" y="45"/>
                </a:cxn>
                <a:cxn ang="0">
                  <a:pos x="364" y="78"/>
                </a:cxn>
                <a:cxn ang="0">
                  <a:pos x="345" y="107"/>
                </a:cxn>
                <a:cxn ang="0">
                  <a:pos x="323" y="138"/>
                </a:cxn>
                <a:cxn ang="0">
                  <a:pos x="298" y="166"/>
                </a:cxn>
                <a:cxn ang="0">
                  <a:pos x="275" y="196"/>
                </a:cxn>
                <a:cxn ang="0">
                  <a:pos x="251" y="224"/>
                </a:cxn>
                <a:cxn ang="0">
                  <a:pos x="228" y="254"/>
                </a:cxn>
                <a:cxn ang="0">
                  <a:pos x="55" y="482"/>
                </a:cxn>
                <a:cxn ang="0">
                  <a:pos x="49" y="490"/>
                </a:cxn>
                <a:cxn ang="0">
                  <a:pos x="41" y="496"/>
                </a:cxn>
                <a:cxn ang="0">
                  <a:pos x="31" y="499"/>
                </a:cxn>
                <a:cxn ang="0">
                  <a:pos x="21" y="504"/>
                </a:cxn>
                <a:cxn ang="0">
                  <a:pos x="0" y="497"/>
                </a:cxn>
                <a:cxn ang="0">
                  <a:pos x="15" y="473"/>
                </a:cxn>
                <a:cxn ang="0">
                  <a:pos x="32" y="452"/>
                </a:cxn>
                <a:cxn ang="0">
                  <a:pos x="48" y="428"/>
                </a:cxn>
                <a:cxn ang="0">
                  <a:pos x="65" y="406"/>
                </a:cxn>
                <a:cxn ang="0">
                  <a:pos x="81" y="384"/>
                </a:cxn>
                <a:cxn ang="0">
                  <a:pos x="98" y="361"/>
                </a:cxn>
                <a:cxn ang="0">
                  <a:pos x="113" y="338"/>
                </a:cxn>
                <a:cxn ang="0">
                  <a:pos x="128" y="316"/>
                </a:cxn>
                <a:cxn ang="0">
                  <a:pos x="159" y="276"/>
                </a:cxn>
                <a:cxn ang="0">
                  <a:pos x="190" y="236"/>
                </a:cxn>
                <a:cxn ang="0">
                  <a:pos x="218" y="197"/>
                </a:cxn>
                <a:cxn ang="0">
                  <a:pos x="247" y="158"/>
                </a:cxn>
                <a:cxn ang="0">
                  <a:pos x="275" y="118"/>
                </a:cxn>
                <a:cxn ang="0">
                  <a:pos x="303" y="79"/>
                </a:cxn>
                <a:cxn ang="0">
                  <a:pos x="329" y="39"/>
                </a:cxn>
                <a:cxn ang="0">
                  <a:pos x="356" y="0"/>
                </a:cxn>
                <a:cxn ang="0">
                  <a:pos x="365" y="1"/>
                </a:cxn>
                <a:cxn ang="0">
                  <a:pos x="374" y="4"/>
                </a:cxn>
                <a:cxn ang="0">
                  <a:pos x="382" y="7"/>
                </a:cxn>
                <a:cxn ang="0">
                  <a:pos x="391" y="12"/>
                </a:cxn>
              </a:cxnLst>
              <a:rect l="0" t="0" r="r" b="b"/>
              <a:pathLst>
                <a:path w="391" h="504">
                  <a:moveTo>
                    <a:pt x="391" y="12"/>
                  </a:moveTo>
                  <a:lnTo>
                    <a:pt x="379" y="45"/>
                  </a:lnTo>
                  <a:lnTo>
                    <a:pt x="364" y="78"/>
                  </a:lnTo>
                  <a:lnTo>
                    <a:pt x="345" y="107"/>
                  </a:lnTo>
                  <a:lnTo>
                    <a:pt x="323" y="138"/>
                  </a:lnTo>
                  <a:lnTo>
                    <a:pt x="298" y="166"/>
                  </a:lnTo>
                  <a:lnTo>
                    <a:pt x="275" y="196"/>
                  </a:lnTo>
                  <a:lnTo>
                    <a:pt x="251" y="224"/>
                  </a:lnTo>
                  <a:lnTo>
                    <a:pt x="228" y="254"/>
                  </a:lnTo>
                  <a:lnTo>
                    <a:pt x="55" y="482"/>
                  </a:lnTo>
                  <a:lnTo>
                    <a:pt x="49" y="490"/>
                  </a:lnTo>
                  <a:lnTo>
                    <a:pt x="41" y="496"/>
                  </a:lnTo>
                  <a:lnTo>
                    <a:pt x="31" y="499"/>
                  </a:lnTo>
                  <a:lnTo>
                    <a:pt x="21" y="504"/>
                  </a:lnTo>
                  <a:lnTo>
                    <a:pt x="0" y="497"/>
                  </a:lnTo>
                  <a:lnTo>
                    <a:pt x="15" y="473"/>
                  </a:lnTo>
                  <a:lnTo>
                    <a:pt x="32" y="452"/>
                  </a:lnTo>
                  <a:lnTo>
                    <a:pt x="48" y="428"/>
                  </a:lnTo>
                  <a:lnTo>
                    <a:pt x="65" y="406"/>
                  </a:lnTo>
                  <a:lnTo>
                    <a:pt x="81" y="384"/>
                  </a:lnTo>
                  <a:lnTo>
                    <a:pt x="98" y="361"/>
                  </a:lnTo>
                  <a:lnTo>
                    <a:pt x="113" y="338"/>
                  </a:lnTo>
                  <a:lnTo>
                    <a:pt x="128" y="316"/>
                  </a:lnTo>
                  <a:lnTo>
                    <a:pt x="159" y="276"/>
                  </a:lnTo>
                  <a:lnTo>
                    <a:pt x="190" y="236"/>
                  </a:lnTo>
                  <a:lnTo>
                    <a:pt x="218" y="197"/>
                  </a:lnTo>
                  <a:lnTo>
                    <a:pt x="247" y="158"/>
                  </a:lnTo>
                  <a:lnTo>
                    <a:pt x="275" y="118"/>
                  </a:lnTo>
                  <a:lnTo>
                    <a:pt x="303" y="79"/>
                  </a:lnTo>
                  <a:lnTo>
                    <a:pt x="329" y="39"/>
                  </a:lnTo>
                  <a:lnTo>
                    <a:pt x="356" y="0"/>
                  </a:lnTo>
                  <a:lnTo>
                    <a:pt x="365" y="1"/>
                  </a:lnTo>
                  <a:lnTo>
                    <a:pt x="374" y="4"/>
                  </a:lnTo>
                  <a:lnTo>
                    <a:pt x="382" y="7"/>
                  </a:lnTo>
                  <a:lnTo>
                    <a:pt x="39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2367" y="1996"/>
              <a:ext cx="14" cy="1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4"/>
                </a:cxn>
                <a:cxn ang="0">
                  <a:pos x="9" y="37"/>
                </a:cxn>
                <a:cxn ang="0">
                  <a:pos x="14" y="30"/>
                </a:cxn>
                <a:cxn ang="0">
                  <a:pos x="19" y="25"/>
                </a:cxn>
                <a:cxn ang="0">
                  <a:pos x="24" y="18"/>
                </a:cxn>
                <a:cxn ang="0">
                  <a:pos x="29" y="11"/>
                </a:cxn>
                <a:cxn ang="0">
                  <a:pos x="35" y="5"/>
                </a:cxn>
                <a:cxn ang="0">
                  <a:pos x="41" y="0"/>
                </a:cxn>
                <a:cxn ang="0">
                  <a:pos x="35" y="6"/>
                </a:cxn>
                <a:cxn ang="0">
                  <a:pos x="31" y="13"/>
                </a:cxn>
                <a:cxn ang="0">
                  <a:pos x="26" y="21"/>
                </a:cxn>
                <a:cxn ang="0">
                  <a:pos x="22" y="29"/>
                </a:cxn>
                <a:cxn ang="0">
                  <a:pos x="16" y="35"/>
                </a:cxn>
                <a:cxn ang="0">
                  <a:pos x="11" y="42"/>
                </a:cxn>
                <a:cxn ang="0">
                  <a:pos x="6" y="46"/>
                </a:cxn>
                <a:cxn ang="0">
                  <a:pos x="0" y="52"/>
                </a:cxn>
              </a:cxnLst>
              <a:rect l="0" t="0" r="r" b="b"/>
              <a:pathLst>
                <a:path w="41" h="52">
                  <a:moveTo>
                    <a:pt x="0" y="52"/>
                  </a:moveTo>
                  <a:lnTo>
                    <a:pt x="3" y="44"/>
                  </a:lnTo>
                  <a:lnTo>
                    <a:pt x="9" y="37"/>
                  </a:lnTo>
                  <a:lnTo>
                    <a:pt x="14" y="30"/>
                  </a:lnTo>
                  <a:lnTo>
                    <a:pt x="19" y="25"/>
                  </a:lnTo>
                  <a:lnTo>
                    <a:pt x="24" y="18"/>
                  </a:lnTo>
                  <a:lnTo>
                    <a:pt x="29" y="11"/>
                  </a:lnTo>
                  <a:lnTo>
                    <a:pt x="35" y="5"/>
                  </a:lnTo>
                  <a:lnTo>
                    <a:pt x="41" y="0"/>
                  </a:lnTo>
                  <a:lnTo>
                    <a:pt x="35" y="6"/>
                  </a:lnTo>
                  <a:lnTo>
                    <a:pt x="31" y="13"/>
                  </a:lnTo>
                  <a:lnTo>
                    <a:pt x="26" y="21"/>
                  </a:lnTo>
                  <a:lnTo>
                    <a:pt x="22" y="29"/>
                  </a:lnTo>
                  <a:lnTo>
                    <a:pt x="16" y="35"/>
                  </a:lnTo>
                  <a:lnTo>
                    <a:pt x="11" y="42"/>
                  </a:lnTo>
                  <a:lnTo>
                    <a:pt x="6" y="46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2270" y="2034"/>
              <a:ext cx="28" cy="36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75" y="13"/>
                </a:cxn>
                <a:cxn ang="0">
                  <a:pos x="67" y="27"/>
                </a:cxn>
                <a:cxn ang="0">
                  <a:pos x="58" y="42"/>
                </a:cxn>
                <a:cxn ang="0">
                  <a:pos x="50" y="58"/>
                </a:cxn>
                <a:cxn ang="0">
                  <a:pos x="38" y="72"/>
                </a:cxn>
                <a:cxn ang="0">
                  <a:pos x="28" y="85"/>
                </a:cxn>
                <a:cxn ang="0">
                  <a:pos x="15" y="97"/>
                </a:cxn>
                <a:cxn ang="0">
                  <a:pos x="0" y="107"/>
                </a:cxn>
                <a:cxn ang="0">
                  <a:pos x="10" y="92"/>
                </a:cxn>
                <a:cxn ang="0">
                  <a:pos x="20" y="78"/>
                </a:cxn>
                <a:cxn ang="0">
                  <a:pos x="30" y="64"/>
                </a:cxn>
                <a:cxn ang="0">
                  <a:pos x="41" y="50"/>
                </a:cxn>
                <a:cxn ang="0">
                  <a:pos x="51" y="36"/>
                </a:cxn>
                <a:cxn ang="0">
                  <a:pos x="61" y="23"/>
                </a:cxn>
                <a:cxn ang="0">
                  <a:pos x="71" y="10"/>
                </a:cxn>
                <a:cxn ang="0">
                  <a:pos x="85" y="0"/>
                </a:cxn>
              </a:cxnLst>
              <a:rect l="0" t="0" r="r" b="b"/>
              <a:pathLst>
                <a:path w="85" h="107">
                  <a:moveTo>
                    <a:pt x="85" y="0"/>
                  </a:moveTo>
                  <a:lnTo>
                    <a:pt x="75" y="13"/>
                  </a:lnTo>
                  <a:lnTo>
                    <a:pt x="67" y="27"/>
                  </a:lnTo>
                  <a:lnTo>
                    <a:pt x="58" y="42"/>
                  </a:lnTo>
                  <a:lnTo>
                    <a:pt x="50" y="58"/>
                  </a:lnTo>
                  <a:lnTo>
                    <a:pt x="38" y="72"/>
                  </a:lnTo>
                  <a:lnTo>
                    <a:pt x="28" y="85"/>
                  </a:lnTo>
                  <a:lnTo>
                    <a:pt x="15" y="97"/>
                  </a:lnTo>
                  <a:lnTo>
                    <a:pt x="0" y="107"/>
                  </a:lnTo>
                  <a:lnTo>
                    <a:pt x="10" y="92"/>
                  </a:lnTo>
                  <a:lnTo>
                    <a:pt x="20" y="78"/>
                  </a:lnTo>
                  <a:lnTo>
                    <a:pt x="30" y="64"/>
                  </a:lnTo>
                  <a:lnTo>
                    <a:pt x="41" y="50"/>
                  </a:lnTo>
                  <a:lnTo>
                    <a:pt x="51" y="36"/>
                  </a:lnTo>
                  <a:lnTo>
                    <a:pt x="61" y="23"/>
                  </a:lnTo>
                  <a:lnTo>
                    <a:pt x="71" y="1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2384" y="2048"/>
              <a:ext cx="54" cy="56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17" y="131"/>
                </a:cxn>
                <a:cxn ang="0">
                  <a:pos x="35" y="114"/>
                </a:cxn>
                <a:cxn ang="0">
                  <a:pos x="54" y="98"/>
                </a:cxn>
                <a:cxn ang="0">
                  <a:pos x="73" y="81"/>
                </a:cxn>
                <a:cxn ang="0">
                  <a:pos x="92" y="66"/>
                </a:cxn>
                <a:cxn ang="0">
                  <a:pos x="110" y="49"/>
                </a:cxn>
                <a:cxn ang="0">
                  <a:pos x="128" y="32"/>
                </a:cxn>
                <a:cxn ang="0">
                  <a:pos x="145" y="16"/>
                </a:cxn>
                <a:cxn ang="0">
                  <a:pos x="163" y="0"/>
                </a:cxn>
                <a:cxn ang="0">
                  <a:pos x="144" y="23"/>
                </a:cxn>
                <a:cxn ang="0">
                  <a:pos x="126" y="45"/>
                </a:cxn>
                <a:cxn ang="0">
                  <a:pos x="105" y="68"/>
                </a:cxn>
                <a:cxn ang="0">
                  <a:pos x="86" y="90"/>
                </a:cxn>
                <a:cxn ang="0">
                  <a:pos x="65" y="111"/>
                </a:cxn>
                <a:cxn ang="0">
                  <a:pos x="43" y="131"/>
                </a:cxn>
                <a:cxn ang="0">
                  <a:pos x="22" y="151"/>
                </a:cxn>
                <a:cxn ang="0">
                  <a:pos x="0" y="169"/>
                </a:cxn>
              </a:cxnLst>
              <a:rect l="0" t="0" r="r" b="b"/>
              <a:pathLst>
                <a:path w="163" h="169">
                  <a:moveTo>
                    <a:pt x="0" y="169"/>
                  </a:moveTo>
                  <a:lnTo>
                    <a:pt x="17" y="131"/>
                  </a:lnTo>
                  <a:lnTo>
                    <a:pt x="35" y="114"/>
                  </a:lnTo>
                  <a:lnTo>
                    <a:pt x="54" y="98"/>
                  </a:lnTo>
                  <a:lnTo>
                    <a:pt x="73" y="81"/>
                  </a:lnTo>
                  <a:lnTo>
                    <a:pt x="92" y="66"/>
                  </a:lnTo>
                  <a:lnTo>
                    <a:pt x="110" y="49"/>
                  </a:lnTo>
                  <a:lnTo>
                    <a:pt x="128" y="32"/>
                  </a:lnTo>
                  <a:lnTo>
                    <a:pt x="145" y="16"/>
                  </a:lnTo>
                  <a:lnTo>
                    <a:pt x="163" y="0"/>
                  </a:lnTo>
                  <a:lnTo>
                    <a:pt x="144" y="23"/>
                  </a:lnTo>
                  <a:lnTo>
                    <a:pt x="126" y="45"/>
                  </a:lnTo>
                  <a:lnTo>
                    <a:pt x="105" y="68"/>
                  </a:lnTo>
                  <a:lnTo>
                    <a:pt x="86" y="90"/>
                  </a:lnTo>
                  <a:lnTo>
                    <a:pt x="65" y="111"/>
                  </a:lnTo>
                  <a:lnTo>
                    <a:pt x="43" y="131"/>
                  </a:lnTo>
                  <a:lnTo>
                    <a:pt x="22" y="151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9" name="Freeform 145"/>
            <p:cNvSpPr>
              <a:spLocks/>
            </p:cNvSpPr>
            <p:nvPr/>
          </p:nvSpPr>
          <p:spPr bwMode="auto">
            <a:xfrm>
              <a:off x="2464" y="2050"/>
              <a:ext cx="13" cy="23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4" y="58"/>
                </a:cxn>
                <a:cxn ang="0">
                  <a:pos x="7" y="49"/>
                </a:cxn>
                <a:cxn ang="0">
                  <a:pos x="11" y="39"/>
                </a:cxn>
                <a:cxn ang="0">
                  <a:pos x="17" y="32"/>
                </a:cxn>
                <a:cxn ang="0">
                  <a:pos x="22" y="22"/>
                </a:cxn>
                <a:cxn ang="0">
                  <a:pos x="27" y="15"/>
                </a:cxn>
                <a:cxn ang="0">
                  <a:pos x="32" y="7"/>
                </a:cxn>
                <a:cxn ang="0">
                  <a:pos x="38" y="0"/>
                </a:cxn>
                <a:cxn ang="0">
                  <a:pos x="33" y="8"/>
                </a:cxn>
                <a:cxn ang="0">
                  <a:pos x="30" y="17"/>
                </a:cxn>
                <a:cxn ang="0">
                  <a:pos x="26" y="26"/>
                </a:cxn>
                <a:cxn ang="0">
                  <a:pos x="23" y="35"/>
                </a:cxn>
                <a:cxn ang="0">
                  <a:pos x="17" y="43"/>
                </a:cxn>
                <a:cxn ang="0">
                  <a:pos x="13" y="51"/>
                </a:cxn>
                <a:cxn ang="0">
                  <a:pos x="6" y="59"/>
                </a:cxn>
                <a:cxn ang="0">
                  <a:pos x="0" y="67"/>
                </a:cxn>
              </a:cxnLst>
              <a:rect l="0" t="0" r="r" b="b"/>
              <a:pathLst>
                <a:path w="38" h="67">
                  <a:moveTo>
                    <a:pt x="0" y="67"/>
                  </a:moveTo>
                  <a:lnTo>
                    <a:pt x="4" y="58"/>
                  </a:lnTo>
                  <a:lnTo>
                    <a:pt x="7" y="49"/>
                  </a:lnTo>
                  <a:lnTo>
                    <a:pt x="11" y="39"/>
                  </a:lnTo>
                  <a:lnTo>
                    <a:pt x="17" y="32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7"/>
                  </a:lnTo>
                  <a:lnTo>
                    <a:pt x="38" y="0"/>
                  </a:lnTo>
                  <a:lnTo>
                    <a:pt x="33" y="8"/>
                  </a:lnTo>
                  <a:lnTo>
                    <a:pt x="30" y="17"/>
                  </a:lnTo>
                  <a:lnTo>
                    <a:pt x="26" y="26"/>
                  </a:lnTo>
                  <a:lnTo>
                    <a:pt x="23" y="35"/>
                  </a:lnTo>
                  <a:lnTo>
                    <a:pt x="17" y="43"/>
                  </a:lnTo>
                  <a:lnTo>
                    <a:pt x="13" y="51"/>
                  </a:lnTo>
                  <a:lnTo>
                    <a:pt x="6" y="59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2318" y="2061"/>
              <a:ext cx="9" cy="1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6" y="20"/>
                </a:cxn>
                <a:cxn ang="0">
                  <a:pos x="12" y="11"/>
                </a:cxn>
                <a:cxn ang="0">
                  <a:pos x="18" y="3"/>
                </a:cxn>
                <a:cxn ang="0">
                  <a:pos x="27" y="0"/>
                </a:cxn>
                <a:cxn ang="0">
                  <a:pos x="21" y="6"/>
                </a:cxn>
                <a:cxn ang="0">
                  <a:pos x="16" y="13"/>
                </a:cxn>
                <a:cxn ang="0">
                  <a:pos x="8" y="20"/>
                </a:cxn>
                <a:cxn ang="0">
                  <a:pos x="0" y="29"/>
                </a:cxn>
              </a:cxnLst>
              <a:rect l="0" t="0" r="r" b="b"/>
              <a:pathLst>
                <a:path w="27" h="29">
                  <a:moveTo>
                    <a:pt x="0" y="29"/>
                  </a:moveTo>
                  <a:lnTo>
                    <a:pt x="6" y="20"/>
                  </a:lnTo>
                  <a:lnTo>
                    <a:pt x="12" y="11"/>
                  </a:lnTo>
                  <a:lnTo>
                    <a:pt x="18" y="3"/>
                  </a:lnTo>
                  <a:lnTo>
                    <a:pt x="27" y="0"/>
                  </a:lnTo>
                  <a:lnTo>
                    <a:pt x="21" y="6"/>
                  </a:lnTo>
                  <a:lnTo>
                    <a:pt x="16" y="13"/>
                  </a:lnTo>
                  <a:lnTo>
                    <a:pt x="8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1" name="Freeform 147"/>
            <p:cNvSpPr>
              <a:spLocks/>
            </p:cNvSpPr>
            <p:nvPr/>
          </p:nvSpPr>
          <p:spPr bwMode="auto">
            <a:xfrm>
              <a:off x="2154" y="2094"/>
              <a:ext cx="7" cy="7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7" y="7"/>
                </a:cxn>
                <a:cxn ang="0">
                  <a:pos x="15" y="14"/>
                </a:cxn>
                <a:cxn ang="0">
                  <a:pos x="9" y="19"/>
                </a:cxn>
                <a:cxn ang="0">
                  <a:pos x="3" y="22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21" y="0"/>
                </a:cxn>
              </a:cxnLst>
              <a:rect l="0" t="0" r="r" b="b"/>
              <a:pathLst>
                <a:path w="21" h="22">
                  <a:moveTo>
                    <a:pt x="21" y="0"/>
                  </a:moveTo>
                  <a:lnTo>
                    <a:pt x="17" y="7"/>
                  </a:lnTo>
                  <a:lnTo>
                    <a:pt x="15" y="14"/>
                  </a:lnTo>
                  <a:lnTo>
                    <a:pt x="9" y="19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1997" y="2098"/>
              <a:ext cx="7" cy="6"/>
            </a:xfrm>
            <a:custGeom>
              <a:avLst/>
              <a:gdLst/>
              <a:ahLst/>
              <a:cxnLst>
                <a:cxn ang="0">
                  <a:pos x="19" y="12"/>
                </a:cxn>
                <a:cxn ang="0">
                  <a:pos x="10" y="18"/>
                </a:cxn>
                <a:cxn ang="0">
                  <a:pos x="2" y="15"/>
                </a:cxn>
                <a:cxn ang="0">
                  <a:pos x="0" y="12"/>
                </a:cxn>
                <a:cxn ang="0">
                  <a:pos x="10" y="0"/>
                </a:cxn>
                <a:cxn ang="0">
                  <a:pos x="15" y="4"/>
                </a:cxn>
                <a:cxn ang="0">
                  <a:pos x="19" y="12"/>
                </a:cxn>
              </a:cxnLst>
              <a:rect l="0" t="0" r="r" b="b"/>
              <a:pathLst>
                <a:path w="19" h="18">
                  <a:moveTo>
                    <a:pt x="19" y="12"/>
                  </a:moveTo>
                  <a:lnTo>
                    <a:pt x="10" y="18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5" y="4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2431" y="2106"/>
              <a:ext cx="7" cy="1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4" y="8"/>
                </a:cxn>
                <a:cxn ang="0">
                  <a:pos x="11" y="17"/>
                </a:cxn>
                <a:cxn ang="0">
                  <a:pos x="5" y="27"/>
                </a:cxn>
                <a:cxn ang="0">
                  <a:pos x="0" y="36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1" y="5"/>
                </a:cxn>
                <a:cxn ang="0">
                  <a:pos x="19" y="0"/>
                </a:cxn>
              </a:cxnLst>
              <a:rect l="0" t="0" r="r" b="b"/>
              <a:pathLst>
                <a:path w="19" h="36">
                  <a:moveTo>
                    <a:pt x="19" y="0"/>
                  </a:moveTo>
                  <a:lnTo>
                    <a:pt x="14" y="8"/>
                  </a:lnTo>
                  <a:lnTo>
                    <a:pt x="11" y="17"/>
                  </a:lnTo>
                  <a:lnTo>
                    <a:pt x="5" y="27"/>
                  </a:lnTo>
                  <a:lnTo>
                    <a:pt x="0" y="36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1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2187" y="2111"/>
              <a:ext cx="124" cy="147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20" y="55"/>
                </a:cxn>
                <a:cxn ang="0">
                  <a:pos x="275" y="110"/>
                </a:cxn>
                <a:cxn ang="0">
                  <a:pos x="231" y="166"/>
                </a:cxn>
                <a:cxn ang="0">
                  <a:pos x="189" y="221"/>
                </a:cxn>
                <a:cxn ang="0">
                  <a:pos x="146" y="275"/>
                </a:cxn>
                <a:cxn ang="0">
                  <a:pos x="103" y="331"/>
                </a:cxn>
                <a:cxn ang="0">
                  <a:pos x="56" y="385"/>
                </a:cxn>
                <a:cxn ang="0">
                  <a:pos x="8" y="440"/>
                </a:cxn>
                <a:cxn ang="0">
                  <a:pos x="0" y="440"/>
                </a:cxn>
                <a:cxn ang="0">
                  <a:pos x="2" y="431"/>
                </a:cxn>
                <a:cxn ang="0">
                  <a:pos x="39" y="390"/>
                </a:cxn>
                <a:cxn ang="0">
                  <a:pos x="78" y="349"/>
                </a:cxn>
                <a:cxn ang="0">
                  <a:pos x="112" y="307"/>
                </a:cxn>
                <a:cxn ang="0">
                  <a:pos x="147" y="266"/>
                </a:cxn>
                <a:cxn ang="0">
                  <a:pos x="180" y="223"/>
                </a:cxn>
                <a:cxn ang="0">
                  <a:pos x="213" y="181"/>
                </a:cxn>
                <a:cxn ang="0">
                  <a:pos x="246" y="138"/>
                </a:cxn>
                <a:cxn ang="0">
                  <a:pos x="280" y="96"/>
                </a:cxn>
                <a:cxn ang="0">
                  <a:pos x="290" y="84"/>
                </a:cxn>
                <a:cxn ang="0">
                  <a:pos x="300" y="73"/>
                </a:cxn>
                <a:cxn ang="0">
                  <a:pos x="310" y="60"/>
                </a:cxn>
                <a:cxn ang="0">
                  <a:pos x="320" y="48"/>
                </a:cxn>
                <a:cxn ang="0">
                  <a:pos x="331" y="35"/>
                </a:cxn>
                <a:cxn ang="0">
                  <a:pos x="341" y="23"/>
                </a:cxn>
                <a:cxn ang="0">
                  <a:pos x="351" y="10"/>
                </a:cxn>
                <a:cxn ang="0">
                  <a:pos x="363" y="0"/>
                </a:cxn>
                <a:cxn ang="0">
                  <a:pos x="370" y="0"/>
                </a:cxn>
              </a:cxnLst>
              <a:rect l="0" t="0" r="r" b="b"/>
              <a:pathLst>
                <a:path w="370" h="440">
                  <a:moveTo>
                    <a:pt x="370" y="0"/>
                  </a:moveTo>
                  <a:lnTo>
                    <a:pt x="320" y="55"/>
                  </a:lnTo>
                  <a:lnTo>
                    <a:pt x="275" y="110"/>
                  </a:lnTo>
                  <a:lnTo>
                    <a:pt x="231" y="166"/>
                  </a:lnTo>
                  <a:lnTo>
                    <a:pt x="189" y="221"/>
                  </a:lnTo>
                  <a:lnTo>
                    <a:pt x="146" y="275"/>
                  </a:lnTo>
                  <a:lnTo>
                    <a:pt x="103" y="331"/>
                  </a:lnTo>
                  <a:lnTo>
                    <a:pt x="56" y="385"/>
                  </a:lnTo>
                  <a:lnTo>
                    <a:pt x="8" y="440"/>
                  </a:lnTo>
                  <a:lnTo>
                    <a:pt x="0" y="440"/>
                  </a:lnTo>
                  <a:lnTo>
                    <a:pt x="2" y="431"/>
                  </a:lnTo>
                  <a:lnTo>
                    <a:pt x="39" y="390"/>
                  </a:lnTo>
                  <a:lnTo>
                    <a:pt x="78" y="349"/>
                  </a:lnTo>
                  <a:lnTo>
                    <a:pt x="112" y="307"/>
                  </a:lnTo>
                  <a:lnTo>
                    <a:pt x="147" y="266"/>
                  </a:lnTo>
                  <a:lnTo>
                    <a:pt x="180" y="223"/>
                  </a:lnTo>
                  <a:lnTo>
                    <a:pt x="213" y="181"/>
                  </a:lnTo>
                  <a:lnTo>
                    <a:pt x="246" y="138"/>
                  </a:lnTo>
                  <a:lnTo>
                    <a:pt x="280" y="96"/>
                  </a:lnTo>
                  <a:lnTo>
                    <a:pt x="290" y="84"/>
                  </a:lnTo>
                  <a:lnTo>
                    <a:pt x="300" y="73"/>
                  </a:lnTo>
                  <a:lnTo>
                    <a:pt x="310" y="60"/>
                  </a:lnTo>
                  <a:lnTo>
                    <a:pt x="320" y="48"/>
                  </a:lnTo>
                  <a:lnTo>
                    <a:pt x="331" y="35"/>
                  </a:lnTo>
                  <a:lnTo>
                    <a:pt x="341" y="23"/>
                  </a:lnTo>
                  <a:lnTo>
                    <a:pt x="351" y="10"/>
                  </a:lnTo>
                  <a:lnTo>
                    <a:pt x="363" y="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2121" y="2116"/>
              <a:ext cx="3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7" y="0"/>
                </a:cxn>
                <a:cxn ang="0">
                  <a:pos x="10" y="2"/>
                </a:cxn>
                <a:cxn ang="0">
                  <a:pos x="0" y="2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lnTo>
                    <a:pt x="7" y="0"/>
                  </a:lnTo>
                  <a:lnTo>
                    <a:pt x="1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2128" y="2118"/>
              <a:ext cx="69" cy="15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52" y="30"/>
                </a:cxn>
                <a:cxn ang="0">
                  <a:pos x="161" y="30"/>
                </a:cxn>
                <a:cxn ang="0">
                  <a:pos x="169" y="31"/>
                </a:cxn>
                <a:cxn ang="0">
                  <a:pos x="177" y="34"/>
                </a:cxn>
                <a:cxn ang="0">
                  <a:pos x="183" y="36"/>
                </a:cxn>
                <a:cxn ang="0">
                  <a:pos x="191" y="38"/>
                </a:cxn>
                <a:cxn ang="0">
                  <a:pos x="199" y="38"/>
                </a:cxn>
                <a:cxn ang="0">
                  <a:pos x="208" y="39"/>
                </a:cxn>
                <a:cxn ang="0">
                  <a:pos x="208" y="43"/>
                </a:cxn>
                <a:cxn ang="0">
                  <a:pos x="207" y="46"/>
                </a:cxn>
                <a:cxn ang="0">
                  <a:pos x="180" y="40"/>
                </a:cxn>
                <a:cxn ang="0">
                  <a:pos x="154" y="37"/>
                </a:cxn>
                <a:cxn ang="0">
                  <a:pos x="128" y="32"/>
                </a:cxn>
                <a:cxn ang="0">
                  <a:pos x="102" y="28"/>
                </a:cxn>
                <a:cxn ang="0">
                  <a:pos x="75" y="22"/>
                </a:cxn>
                <a:cxn ang="0">
                  <a:pos x="49" y="17"/>
                </a:cxn>
                <a:cxn ang="0">
                  <a:pos x="24" y="1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19" y="3"/>
                </a:cxn>
                <a:cxn ang="0">
                  <a:pos x="36" y="8"/>
                </a:cxn>
                <a:cxn ang="0">
                  <a:pos x="54" y="10"/>
                </a:cxn>
                <a:cxn ang="0">
                  <a:pos x="74" y="13"/>
                </a:cxn>
                <a:cxn ang="0">
                  <a:pos x="91" y="15"/>
                </a:cxn>
                <a:cxn ang="0">
                  <a:pos x="109" y="19"/>
                </a:cxn>
                <a:cxn ang="0">
                  <a:pos x="126" y="23"/>
                </a:cxn>
                <a:cxn ang="0">
                  <a:pos x="144" y="31"/>
                </a:cxn>
              </a:cxnLst>
              <a:rect l="0" t="0" r="r" b="b"/>
              <a:pathLst>
                <a:path w="208" h="46">
                  <a:moveTo>
                    <a:pt x="144" y="31"/>
                  </a:moveTo>
                  <a:lnTo>
                    <a:pt x="152" y="30"/>
                  </a:lnTo>
                  <a:lnTo>
                    <a:pt x="161" y="30"/>
                  </a:lnTo>
                  <a:lnTo>
                    <a:pt x="169" y="31"/>
                  </a:lnTo>
                  <a:lnTo>
                    <a:pt x="177" y="34"/>
                  </a:lnTo>
                  <a:lnTo>
                    <a:pt x="183" y="36"/>
                  </a:lnTo>
                  <a:lnTo>
                    <a:pt x="191" y="38"/>
                  </a:lnTo>
                  <a:lnTo>
                    <a:pt x="199" y="38"/>
                  </a:lnTo>
                  <a:lnTo>
                    <a:pt x="208" y="39"/>
                  </a:lnTo>
                  <a:lnTo>
                    <a:pt x="208" y="43"/>
                  </a:lnTo>
                  <a:lnTo>
                    <a:pt x="207" y="46"/>
                  </a:lnTo>
                  <a:lnTo>
                    <a:pt x="180" y="40"/>
                  </a:lnTo>
                  <a:lnTo>
                    <a:pt x="154" y="37"/>
                  </a:lnTo>
                  <a:lnTo>
                    <a:pt x="128" y="32"/>
                  </a:lnTo>
                  <a:lnTo>
                    <a:pt x="102" y="28"/>
                  </a:lnTo>
                  <a:lnTo>
                    <a:pt x="75" y="22"/>
                  </a:lnTo>
                  <a:lnTo>
                    <a:pt x="49" y="17"/>
                  </a:lnTo>
                  <a:lnTo>
                    <a:pt x="24" y="10"/>
                  </a:lnTo>
                  <a:lnTo>
                    <a:pt x="0" y="2"/>
                  </a:lnTo>
                  <a:lnTo>
                    <a:pt x="3" y="0"/>
                  </a:lnTo>
                  <a:lnTo>
                    <a:pt x="19" y="3"/>
                  </a:lnTo>
                  <a:lnTo>
                    <a:pt x="36" y="8"/>
                  </a:lnTo>
                  <a:lnTo>
                    <a:pt x="54" y="10"/>
                  </a:lnTo>
                  <a:lnTo>
                    <a:pt x="74" y="13"/>
                  </a:lnTo>
                  <a:lnTo>
                    <a:pt x="91" y="15"/>
                  </a:lnTo>
                  <a:lnTo>
                    <a:pt x="109" y="19"/>
                  </a:lnTo>
                  <a:lnTo>
                    <a:pt x="126" y="23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2362" y="2124"/>
              <a:ext cx="20" cy="2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55" y="8"/>
                </a:cxn>
                <a:cxn ang="0">
                  <a:pos x="48" y="17"/>
                </a:cxn>
                <a:cxn ang="0">
                  <a:pos x="40" y="26"/>
                </a:cxn>
                <a:cxn ang="0">
                  <a:pos x="33" y="36"/>
                </a:cxn>
                <a:cxn ang="0">
                  <a:pos x="25" y="45"/>
                </a:cxn>
                <a:cxn ang="0">
                  <a:pos x="18" y="54"/>
                </a:cxn>
                <a:cxn ang="0">
                  <a:pos x="9" y="62"/>
                </a:cxn>
                <a:cxn ang="0">
                  <a:pos x="0" y="71"/>
                </a:cxn>
                <a:cxn ang="0">
                  <a:pos x="5" y="61"/>
                </a:cxn>
                <a:cxn ang="0">
                  <a:pos x="12" y="51"/>
                </a:cxn>
                <a:cxn ang="0">
                  <a:pos x="18" y="41"/>
                </a:cxn>
                <a:cxn ang="0">
                  <a:pos x="27" y="32"/>
                </a:cxn>
                <a:cxn ang="0">
                  <a:pos x="34" y="21"/>
                </a:cxn>
                <a:cxn ang="0">
                  <a:pos x="43" y="13"/>
                </a:cxn>
                <a:cxn ang="0">
                  <a:pos x="52" y="7"/>
                </a:cxn>
                <a:cxn ang="0">
                  <a:pos x="62" y="0"/>
                </a:cxn>
              </a:cxnLst>
              <a:rect l="0" t="0" r="r" b="b"/>
              <a:pathLst>
                <a:path w="62" h="71">
                  <a:moveTo>
                    <a:pt x="62" y="0"/>
                  </a:moveTo>
                  <a:lnTo>
                    <a:pt x="55" y="8"/>
                  </a:lnTo>
                  <a:lnTo>
                    <a:pt x="48" y="17"/>
                  </a:lnTo>
                  <a:lnTo>
                    <a:pt x="40" y="26"/>
                  </a:lnTo>
                  <a:lnTo>
                    <a:pt x="33" y="36"/>
                  </a:lnTo>
                  <a:lnTo>
                    <a:pt x="25" y="45"/>
                  </a:lnTo>
                  <a:lnTo>
                    <a:pt x="18" y="54"/>
                  </a:lnTo>
                  <a:lnTo>
                    <a:pt x="9" y="62"/>
                  </a:lnTo>
                  <a:lnTo>
                    <a:pt x="0" y="71"/>
                  </a:lnTo>
                  <a:lnTo>
                    <a:pt x="5" y="61"/>
                  </a:lnTo>
                  <a:lnTo>
                    <a:pt x="12" y="51"/>
                  </a:lnTo>
                  <a:lnTo>
                    <a:pt x="18" y="41"/>
                  </a:lnTo>
                  <a:lnTo>
                    <a:pt x="27" y="32"/>
                  </a:lnTo>
                  <a:lnTo>
                    <a:pt x="34" y="21"/>
                  </a:lnTo>
                  <a:lnTo>
                    <a:pt x="43" y="13"/>
                  </a:lnTo>
                  <a:lnTo>
                    <a:pt x="52" y="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2382" y="2128"/>
              <a:ext cx="34" cy="47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91" y="18"/>
                </a:cxn>
                <a:cxn ang="0">
                  <a:pos x="81" y="37"/>
                </a:cxn>
                <a:cxn ang="0">
                  <a:pos x="68" y="55"/>
                </a:cxn>
                <a:cxn ang="0">
                  <a:pos x="57" y="74"/>
                </a:cxn>
                <a:cxn ang="0">
                  <a:pos x="44" y="91"/>
                </a:cxn>
                <a:cxn ang="0">
                  <a:pos x="30" y="108"/>
                </a:cxn>
                <a:cxn ang="0">
                  <a:pos x="15" y="124"/>
                </a:cxn>
                <a:cxn ang="0">
                  <a:pos x="0" y="141"/>
                </a:cxn>
                <a:cxn ang="0">
                  <a:pos x="6" y="131"/>
                </a:cxn>
                <a:cxn ang="0">
                  <a:pos x="13" y="122"/>
                </a:cxn>
                <a:cxn ang="0">
                  <a:pos x="15" y="116"/>
                </a:cxn>
                <a:cxn ang="0">
                  <a:pos x="17" y="110"/>
                </a:cxn>
                <a:cxn ang="0">
                  <a:pos x="17" y="105"/>
                </a:cxn>
                <a:cxn ang="0">
                  <a:pos x="17" y="99"/>
                </a:cxn>
                <a:cxn ang="0">
                  <a:pos x="27" y="85"/>
                </a:cxn>
                <a:cxn ang="0">
                  <a:pos x="36" y="73"/>
                </a:cxn>
                <a:cxn ang="0">
                  <a:pos x="45" y="59"/>
                </a:cxn>
                <a:cxn ang="0">
                  <a:pos x="55" y="47"/>
                </a:cxn>
                <a:cxn ang="0">
                  <a:pos x="64" y="33"/>
                </a:cxn>
                <a:cxn ang="0">
                  <a:pos x="75" y="22"/>
                </a:cxn>
                <a:cxn ang="0">
                  <a:pos x="87" y="10"/>
                </a:cxn>
                <a:cxn ang="0">
                  <a:pos x="101" y="0"/>
                </a:cxn>
              </a:cxnLst>
              <a:rect l="0" t="0" r="r" b="b"/>
              <a:pathLst>
                <a:path w="101" h="141">
                  <a:moveTo>
                    <a:pt x="101" y="0"/>
                  </a:moveTo>
                  <a:lnTo>
                    <a:pt x="91" y="18"/>
                  </a:lnTo>
                  <a:lnTo>
                    <a:pt x="81" y="37"/>
                  </a:lnTo>
                  <a:lnTo>
                    <a:pt x="68" y="55"/>
                  </a:lnTo>
                  <a:lnTo>
                    <a:pt x="57" y="74"/>
                  </a:lnTo>
                  <a:lnTo>
                    <a:pt x="44" y="91"/>
                  </a:lnTo>
                  <a:lnTo>
                    <a:pt x="30" y="108"/>
                  </a:lnTo>
                  <a:lnTo>
                    <a:pt x="15" y="124"/>
                  </a:lnTo>
                  <a:lnTo>
                    <a:pt x="0" y="141"/>
                  </a:lnTo>
                  <a:lnTo>
                    <a:pt x="6" y="131"/>
                  </a:lnTo>
                  <a:lnTo>
                    <a:pt x="13" y="122"/>
                  </a:lnTo>
                  <a:lnTo>
                    <a:pt x="15" y="116"/>
                  </a:lnTo>
                  <a:lnTo>
                    <a:pt x="17" y="110"/>
                  </a:lnTo>
                  <a:lnTo>
                    <a:pt x="17" y="105"/>
                  </a:lnTo>
                  <a:lnTo>
                    <a:pt x="17" y="99"/>
                  </a:lnTo>
                  <a:lnTo>
                    <a:pt x="27" y="85"/>
                  </a:lnTo>
                  <a:lnTo>
                    <a:pt x="36" y="73"/>
                  </a:lnTo>
                  <a:lnTo>
                    <a:pt x="45" y="59"/>
                  </a:lnTo>
                  <a:lnTo>
                    <a:pt x="55" y="47"/>
                  </a:lnTo>
                  <a:lnTo>
                    <a:pt x="64" y="33"/>
                  </a:lnTo>
                  <a:lnTo>
                    <a:pt x="75" y="22"/>
                  </a:lnTo>
                  <a:lnTo>
                    <a:pt x="87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2211" y="2132"/>
              <a:ext cx="62" cy="66"/>
            </a:xfrm>
            <a:custGeom>
              <a:avLst/>
              <a:gdLst/>
              <a:ahLst/>
              <a:cxnLst>
                <a:cxn ang="0">
                  <a:pos x="186" y="10"/>
                </a:cxn>
                <a:cxn ang="0">
                  <a:pos x="164" y="33"/>
                </a:cxn>
                <a:cxn ang="0">
                  <a:pos x="143" y="58"/>
                </a:cxn>
                <a:cxn ang="0">
                  <a:pos x="120" y="83"/>
                </a:cxn>
                <a:cxn ang="0">
                  <a:pos x="98" y="108"/>
                </a:cxn>
                <a:cxn ang="0">
                  <a:pos x="73" y="131"/>
                </a:cxn>
                <a:cxn ang="0">
                  <a:pos x="49" y="155"/>
                </a:cxn>
                <a:cxn ang="0">
                  <a:pos x="24" y="176"/>
                </a:cxn>
                <a:cxn ang="0">
                  <a:pos x="0" y="198"/>
                </a:cxn>
                <a:cxn ang="0">
                  <a:pos x="21" y="172"/>
                </a:cxn>
                <a:cxn ang="0">
                  <a:pos x="41" y="147"/>
                </a:cxn>
                <a:cxn ang="0">
                  <a:pos x="61" y="122"/>
                </a:cxn>
                <a:cxn ang="0">
                  <a:pos x="83" y="97"/>
                </a:cxn>
                <a:cxn ang="0">
                  <a:pos x="103" y="71"/>
                </a:cxn>
                <a:cxn ang="0">
                  <a:pos x="125" y="47"/>
                </a:cxn>
                <a:cxn ang="0">
                  <a:pos x="147" y="22"/>
                </a:cxn>
                <a:cxn ang="0">
                  <a:pos x="171" y="0"/>
                </a:cxn>
                <a:cxn ang="0">
                  <a:pos x="186" y="10"/>
                </a:cxn>
              </a:cxnLst>
              <a:rect l="0" t="0" r="r" b="b"/>
              <a:pathLst>
                <a:path w="186" h="198">
                  <a:moveTo>
                    <a:pt x="186" y="10"/>
                  </a:moveTo>
                  <a:lnTo>
                    <a:pt x="164" y="33"/>
                  </a:lnTo>
                  <a:lnTo>
                    <a:pt x="143" y="58"/>
                  </a:lnTo>
                  <a:lnTo>
                    <a:pt x="120" y="83"/>
                  </a:lnTo>
                  <a:lnTo>
                    <a:pt x="98" y="108"/>
                  </a:lnTo>
                  <a:lnTo>
                    <a:pt x="73" y="131"/>
                  </a:lnTo>
                  <a:lnTo>
                    <a:pt x="49" y="155"/>
                  </a:lnTo>
                  <a:lnTo>
                    <a:pt x="24" y="176"/>
                  </a:lnTo>
                  <a:lnTo>
                    <a:pt x="0" y="198"/>
                  </a:lnTo>
                  <a:lnTo>
                    <a:pt x="21" y="172"/>
                  </a:lnTo>
                  <a:lnTo>
                    <a:pt x="41" y="147"/>
                  </a:lnTo>
                  <a:lnTo>
                    <a:pt x="61" y="122"/>
                  </a:lnTo>
                  <a:lnTo>
                    <a:pt x="83" y="97"/>
                  </a:lnTo>
                  <a:lnTo>
                    <a:pt x="103" y="71"/>
                  </a:lnTo>
                  <a:lnTo>
                    <a:pt x="125" y="47"/>
                  </a:lnTo>
                  <a:lnTo>
                    <a:pt x="147" y="22"/>
                  </a:lnTo>
                  <a:lnTo>
                    <a:pt x="171" y="0"/>
                  </a:lnTo>
                  <a:lnTo>
                    <a:pt x="18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1921" y="2139"/>
              <a:ext cx="93" cy="79"/>
            </a:xfrm>
            <a:custGeom>
              <a:avLst/>
              <a:gdLst/>
              <a:ahLst/>
              <a:cxnLst>
                <a:cxn ang="0">
                  <a:pos x="277" y="54"/>
                </a:cxn>
                <a:cxn ang="0">
                  <a:pos x="277" y="58"/>
                </a:cxn>
                <a:cxn ang="0">
                  <a:pos x="256" y="79"/>
                </a:cxn>
                <a:cxn ang="0">
                  <a:pos x="237" y="102"/>
                </a:cxn>
                <a:cxn ang="0">
                  <a:pos x="218" y="125"/>
                </a:cxn>
                <a:cxn ang="0">
                  <a:pos x="199" y="147"/>
                </a:cxn>
                <a:cxn ang="0">
                  <a:pos x="179" y="169"/>
                </a:cxn>
                <a:cxn ang="0">
                  <a:pos x="160" y="193"/>
                </a:cxn>
                <a:cxn ang="0">
                  <a:pos x="141" y="214"/>
                </a:cxn>
                <a:cxn ang="0">
                  <a:pos x="122" y="238"/>
                </a:cxn>
                <a:cxn ang="0">
                  <a:pos x="110" y="233"/>
                </a:cxn>
                <a:cxn ang="0">
                  <a:pos x="100" y="229"/>
                </a:cxn>
                <a:cxn ang="0">
                  <a:pos x="91" y="222"/>
                </a:cxn>
                <a:cxn ang="0">
                  <a:pos x="82" y="218"/>
                </a:cxn>
                <a:cxn ang="0">
                  <a:pos x="71" y="210"/>
                </a:cxn>
                <a:cxn ang="0">
                  <a:pos x="60" y="206"/>
                </a:cxn>
                <a:cxn ang="0">
                  <a:pos x="49" y="204"/>
                </a:cxn>
                <a:cxn ang="0">
                  <a:pos x="39" y="203"/>
                </a:cxn>
                <a:cxn ang="0">
                  <a:pos x="28" y="199"/>
                </a:cxn>
                <a:cxn ang="0">
                  <a:pos x="17" y="197"/>
                </a:cxn>
                <a:cxn ang="0">
                  <a:pos x="7" y="193"/>
                </a:cxn>
                <a:cxn ang="0">
                  <a:pos x="0" y="186"/>
                </a:cxn>
                <a:cxn ang="0">
                  <a:pos x="3" y="177"/>
                </a:cxn>
                <a:cxn ang="0">
                  <a:pos x="6" y="170"/>
                </a:cxn>
                <a:cxn ang="0">
                  <a:pos x="11" y="161"/>
                </a:cxn>
                <a:cxn ang="0">
                  <a:pos x="15" y="154"/>
                </a:cxn>
                <a:cxn ang="0">
                  <a:pos x="18" y="145"/>
                </a:cxn>
                <a:cxn ang="0">
                  <a:pos x="23" y="137"/>
                </a:cxn>
                <a:cxn ang="0">
                  <a:pos x="26" y="129"/>
                </a:cxn>
                <a:cxn ang="0">
                  <a:pos x="30" y="121"/>
                </a:cxn>
                <a:cxn ang="0">
                  <a:pos x="82" y="62"/>
                </a:cxn>
                <a:cxn ang="0">
                  <a:pos x="92" y="59"/>
                </a:cxn>
                <a:cxn ang="0">
                  <a:pos x="102" y="52"/>
                </a:cxn>
                <a:cxn ang="0">
                  <a:pos x="109" y="44"/>
                </a:cxn>
                <a:cxn ang="0">
                  <a:pos x="116" y="36"/>
                </a:cxn>
                <a:cxn ang="0">
                  <a:pos x="122" y="26"/>
                </a:cxn>
                <a:cxn ang="0">
                  <a:pos x="128" y="16"/>
                </a:cxn>
                <a:cxn ang="0">
                  <a:pos x="135" y="7"/>
                </a:cxn>
                <a:cxn ang="0">
                  <a:pos x="144" y="0"/>
                </a:cxn>
                <a:cxn ang="0">
                  <a:pos x="159" y="7"/>
                </a:cxn>
                <a:cxn ang="0">
                  <a:pos x="176" y="14"/>
                </a:cxn>
                <a:cxn ang="0">
                  <a:pos x="193" y="19"/>
                </a:cxn>
                <a:cxn ang="0">
                  <a:pos x="210" y="26"/>
                </a:cxn>
                <a:cxn ang="0">
                  <a:pos x="226" y="32"/>
                </a:cxn>
                <a:cxn ang="0">
                  <a:pos x="243" y="39"/>
                </a:cxn>
                <a:cxn ang="0">
                  <a:pos x="260" y="45"/>
                </a:cxn>
                <a:cxn ang="0">
                  <a:pos x="277" y="54"/>
                </a:cxn>
              </a:cxnLst>
              <a:rect l="0" t="0" r="r" b="b"/>
              <a:pathLst>
                <a:path w="277" h="238">
                  <a:moveTo>
                    <a:pt x="277" y="54"/>
                  </a:moveTo>
                  <a:lnTo>
                    <a:pt x="277" y="58"/>
                  </a:lnTo>
                  <a:lnTo>
                    <a:pt x="256" y="79"/>
                  </a:lnTo>
                  <a:lnTo>
                    <a:pt x="237" y="102"/>
                  </a:lnTo>
                  <a:lnTo>
                    <a:pt x="218" y="125"/>
                  </a:lnTo>
                  <a:lnTo>
                    <a:pt x="199" y="147"/>
                  </a:lnTo>
                  <a:lnTo>
                    <a:pt x="179" y="169"/>
                  </a:lnTo>
                  <a:lnTo>
                    <a:pt x="160" y="193"/>
                  </a:lnTo>
                  <a:lnTo>
                    <a:pt x="141" y="214"/>
                  </a:lnTo>
                  <a:lnTo>
                    <a:pt x="122" y="238"/>
                  </a:lnTo>
                  <a:lnTo>
                    <a:pt x="110" y="233"/>
                  </a:lnTo>
                  <a:lnTo>
                    <a:pt x="100" y="229"/>
                  </a:lnTo>
                  <a:lnTo>
                    <a:pt x="91" y="222"/>
                  </a:lnTo>
                  <a:lnTo>
                    <a:pt x="82" y="218"/>
                  </a:lnTo>
                  <a:lnTo>
                    <a:pt x="71" y="210"/>
                  </a:lnTo>
                  <a:lnTo>
                    <a:pt x="60" y="206"/>
                  </a:lnTo>
                  <a:lnTo>
                    <a:pt x="49" y="204"/>
                  </a:lnTo>
                  <a:lnTo>
                    <a:pt x="39" y="203"/>
                  </a:lnTo>
                  <a:lnTo>
                    <a:pt x="28" y="199"/>
                  </a:lnTo>
                  <a:lnTo>
                    <a:pt x="17" y="197"/>
                  </a:lnTo>
                  <a:lnTo>
                    <a:pt x="7" y="193"/>
                  </a:lnTo>
                  <a:lnTo>
                    <a:pt x="0" y="186"/>
                  </a:lnTo>
                  <a:lnTo>
                    <a:pt x="3" y="177"/>
                  </a:lnTo>
                  <a:lnTo>
                    <a:pt x="6" y="170"/>
                  </a:lnTo>
                  <a:lnTo>
                    <a:pt x="11" y="161"/>
                  </a:lnTo>
                  <a:lnTo>
                    <a:pt x="15" y="154"/>
                  </a:lnTo>
                  <a:lnTo>
                    <a:pt x="18" y="145"/>
                  </a:lnTo>
                  <a:lnTo>
                    <a:pt x="23" y="137"/>
                  </a:lnTo>
                  <a:lnTo>
                    <a:pt x="26" y="129"/>
                  </a:lnTo>
                  <a:lnTo>
                    <a:pt x="30" y="121"/>
                  </a:lnTo>
                  <a:lnTo>
                    <a:pt x="82" y="62"/>
                  </a:lnTo>
                  <a:lnTo>
                    <a:pt x="92" y="59"/>
                  </a:lnTo>
                  <a:lnTo>
                    <a:pt x="102" y="52"/>
                  </a:lnTo>
                  <a:lnTo>
                    <a:pt x="109" y="44"/>
                  </a:lnTo>
                  <a:lnTo>
                    <a:pt x="116" y="36"/>
                  </a:lnTo>
                  <a:lnTo>
                    <a:pt x="122" y="26"/>
                  </a:lnTo>
                  <a:lnTo>
                    <a:pt x="128" y="16"/>
                  </a:lnTo>
                  <a:lnTo>
                    <a:pt x="135" y="7"/>
                  </a:lnTo>
                  <a:lnTo>
                    <a:pt x="144" y="0"/>
                  </a:lnTo>
                  <a:lnTo>
                    <a:pt x="159" y="7"/>
                  </a:lnTo>
                  <a:lnTo>
                    <a:pt x="176" y="14"/>
                  </a:lnTo>
                  <a:lnTo>
                    <a:pt x="193" y="19"/>
                  </a:lnTo>
                  <a:lnTo>
                    <a:pt x="210" y="26"/>
                  </a:lnTo>
                  <a:lnTo>
                    <a:pt x="226" y="32"/>
                  </a:lnTo>
                  <a:lnTo>
                    <a:pt x="243" y="39"/>
                  </a:lnTo>
                  <a:lnTo>
                    <a:pt x="260" y="45"/>
                  </a:lnTo>
                  <a:lnTo>
                    <a:pt x="277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2303" y="2155"/>
              <a:ext cx="29" cy="27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87" y="0"/>
                </a:cxn>
                <a:cxn ang="0">
                  <a:pos x="79" y="17"/>
                </a:cxn>
                <a:cxn ang="0">
                  <a:pos x="0" y="81"/>
                </a:cxn>
              </a:cxnLst>
              <a:rect l="0" t="0" r="r" b="b"/>
              <a:pathLst>
                <a:path w="87" h="81">
                  <a:moveTo>
                    <a:pt x="0" y="81"/>
                  </a:moveTo>
                  <a:lnTo>
                    <a:pt x="87" y="0"/>
                  </a:lnTo>
                  <a:lnTo>
                    <a:pt x="79" y="1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1946" y="2157"/>
              <a:ext cx="37" cy="41"/>
            </a:xfrm>
            <a:custGeom>
              <a:avLst/>
              <a:gdLst/>
              <a:ahLst/>
              <a:cxnLst>
                <a:cxn ang="0">
                  <a:pos x="111" y="12"/>
                </a:cxn>
                <a:cxn ang="0">
                  <a:pos x="109" y="32"/>
                </a:cxn>
                <a:cxn ang="0">
                  <a:pos x="95" y="43"/>
                </a:cxn>
                <a:cxn ang="0">
                  <a:pos x="85" y="56"/>
                </a:cxn>
                <a:cxn ang="0">
                  <a:pos x="73" y="69"/>
                </a:cxn>
                <a:cxn ang="0">
                  <a:pos x="64" y="84"/>
                </a:cxn>
                <a:cxn ang="0">
                  <a:pos x="53" y="97"/>
                </a:cxn>
                <a:cxn ang="0">
                  <a:pos x="42" y="108"/>
                </a:cxn>
                <a:cxn ang="0">
                  <a:pos x="27" y="118"/>
                </a:cxn>
                <a:cxn ang="0">
                  <a:pos x="12" y="125"/>
                </a:cxn>
                <a:cxn ang="0">
                  <a:pos x="8" y="120"/>
                </a:cxn>
                <a:cxn ang="0">
                  <a:pos x="4" y="117"/>
                </a:cxn>
                <a:cxn ang="0">
                  <a:pos x="1" y="111"/>
                </a:cxn>
                <a:cxn ang="0">
                  <a:pos x="0" y="106"/>
                </a:cxn>
                <a:cxn ang="0">
                  <a:pos x="3" y="98"/>
                </a:cxn>
                <a:cxn ang="0">
                  <a:pos x="9" y="91"/>
                </a:cxn>
                <a:cxn ang="0">
                  <a:pos x="15" y="84"/>
                </a:cxn>
                <a:cxn ang="0">
                  <a:pos x="21" y="77"/>
                </a:cxn>
                <a:cxn ang="0">
                  <a:pos x="27" y="69"/>
                </a:cxn>
                <a:cxn ang="0">
                  <a:pos x="33" y="63"/>
                </a:cxn>
                <a:cxn ang="0">
                  <a:pos x="39" y="56"/>
                </a:cxn>
                <a:cxn ang="0">
                  <a:pos x="46" y="49"/>
                </a:cxn>
                <a:cxn ang="0">
                  <a:pos x="53" y="40"/>
                </a:cxn>
                <a:cxn ang="0">
                  <a:pos x="60" y="30"/>
                </a:cxn>
                <a:cxn ang="0">
                  <a:pos x="67" y="20"/>
                </a:cxn>
                <a:cxn ang="0">
                  <a:pos x="75" y="10"/>
                </a:cxn>
                <a:cxn ang="0">
                  <a:pos x="81" y="3"/>
                </a:cxn>
                <a:cxn ang="0">
                  <a:pos x="90" y="0"/>
                </a:cxn>
                <a:cxn ang="0">
                  <a:pos x="100" y="1"/>
                </a:cxn>
                <a:cxn ang="0">
                  <a:pos x="111" y="12"/>
                </a:cxn>
              </a:cxnLst>
              <a:rect l="0" t="0" r="r" b="b"/>
              <a:pathLst>
                <a:path w="111" h="125">
                  <a:moveTo>
                    <a:pt x="111" y="12"/>
                  </a:moveTo>
                  <a:lnTo>
                    <a:pt x="109" y="32"/>
                  </a:lnTo>
                  <a:lnTo>
                    <a:pt x="95" y="43"/>
                  </a:lnTo>
                  <a:lnTo>
                    <a:pt x="85" y="56"/>
                  </a:lnTo>
                  <a:lnTo>
                    <a:pt x="73" y="69"/>
                  </a:lnTo>
                  <a:lnTo>
                    <a:pt x="64" y="84"/>
                  </a:lnTo>
                  <a:lnTo>
                    <a:pt x="53" y="97"/>
                  </a:lnTo>
                  <a:lnTo>
                    <a:pt x="42" y="108"/>
                  </a:lnTo>
                  <a:lnTo>
                    <a:pt x="27" y="118"/>
                  </a:lnTo>
                  <a:lnTo>
                    <a:pt x="12" y="125"/>
                  </a:lnTo>
                  <a:lnTo>
                    <a:pt x="8" y="120"/>
                  </a:lnTo>
                  <a:lnTo>
                    <a:pt x="4" y="117"/>
                  </a:lnTo>
                  <a:lnTo>
                    <a:pt x="1" y="111"/>
                  </a:lnTo>
                  <a:lnTo>
                    <a:pt x="0" y="106"/>
                  </a:lnTo>
                  <a:lnTo>
                    <a:pt x="3" y="98"/>
                  </a:lnTo>
                  <a:lnTo>
                    <a:pt x="9" y="91"/>
                  </a:lnTo>
                  <a:lnTo>
                    <a:pt x="15" y="84"/>
                  </a:lnTo>
                  <a:lnTo>
                    <a:pt x="21" y="77"/>
                  </a:lnTo>
                  <a:lnTo>
                    <a:pt x="27" y="69"/>
                  </a:lnTo>
                  <a:lnTo>
                    <a:pt x="33" y="63"/>
                  </a:lnTo>
                  <a:lnTo>
                    <a:pt x="39" y="56"/>
                  </a:lnTo>
                  <a:lnTo>
                    <a:pt x="46" y="49"/>
                  </a:lnTo>
                  <a:lnTo>
                    <a:pt x="53" y="40"/>
                  </a:lnTo>
                  <a:lnTo>
                    <a:pt x="60" y="30"/>
                  </a:lnTo>
                  <a:lnTo>
                    <a:pt x="67" y="20"/>
                  </a:lnTo>
                  <a:lnTo>
                    <a:pt x="75" y="10"/>
                  </a:lnTo>
                  <a:lnTo>
                    <a:pt x="81" y="3"/>
                  </a:lnTo>
                  <a:lnTo>
                    <a:pt x="90" y="0"/>
                  </a:lnTo>
                  <a:lnTo>
                    <a:pt x="100" y="1"/>
                  </a:lnTo>
                  <a:lnTo>
                    <a:pt x="111" y="12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1980" y="2165"/>
              <a:ext cx="114" cy="84"/>
            </a:xfrm>
            <a:custGeom>
              <a:avLst/>
              <a:gdLst/>
              <a:ahLst/>
              <a:cxnLst>
                <a:cxn ang="0">
                  <a:pos x="335" y="59"/>
                </a:cxn>
                <a:cxn ang="0">
                  <a:pos x="336" y="54"/>
                </a:cxn>
                <a:cxn ang="0">
                  <a:pos x="340" y="57"/>
                </a:cxn>
                <a:cxn ang="0">
                  <a:pos x="343" y="59"/>
                </a:cxn>
                <a:cxn ang="0">
                  <a:pos x="321" y="82"/>
                </a:cxn>
                <a:cxn ang="0">
                  <a:pos x="299" y="105"/>
                </a:cxn>
                <a:cxn ang="0">
                  <a:pos x="276" y="130"/>
                </a:cxn>
                <a:cxn ang="0">
                  <a:pos x="255" y="155"/>
                </a:cxn>
                <a:cxn ang="0">
                  <a:pos x="231" y="179"/>
                </a:cxn>
                <a:cxn ang="0">
                  <a:pos x="208" y="204"/>
                </a:cxn>
                <a:cxn ang="0">
                  <a:pos x="185" y="228"/>
                </a:cxn>
                <a:cxn ang="0">
                  <a:pos x="161" y="252"/>
                </a:cxn>
                <a:cxn ang="0">
                  <a:pos x="140" y="244"/>
                </a:cxn>
                <a:cxn ang="0">
                  <a:pos x="120" y="237"/>
                </a:cxn>
                <a:cxn ang="0">
                  <a:pos x="100" y="230"/>
                </a:cxn>
                <a:cxn ang="0">
                  <a:pos x="79" y="223"/>
                </a:cxn>
                <a:cxn ang="0">
                  <a:pos x="59" y="215"/>
                </a:cxn>
                <a:cxn ang="0">
                  <a:pos x="38" y="209"/>
                </a:cxn>
                <a:cxn ang="0">
                  <a:pos x="19" y="202"/>
                </a:cxn>
                <a:cxn ang="0">
                  <a:pos x="0" y="195"/>
                </a:cxn>
                <a:cxn ang="0">
                  <a:pos x="0" y="188"/>
                </a:cxn>
                <a:cxn ang="0">
                  <a:pos x="20" y="164"/>
                </a:cxn>
                <a:cxn ang="0">
                  <a:pos x="41" y="141"/>
                </a:cxn>
                <a:cxn ang="0">
                  <a:pos x="60" y="117"/>
                </a:cxn>
                <a:cxn ang="0">
                  <a:pos x="80" y="94"/>
                </a:cxn>
                <a:cxn ang="0">
                  <a:pos x="100" y="70"/>
                </a:cxn>
                <a:cxn ang="0">
                  <a:pos x="120" y="47"/>
                </a:cxn>
                <a:cxn ang="0">
                  <a:pos x="140" y="23"/>
                </a:cxn>
                <a:cxn ang="0">
                  <a:pos x="161" y="0"/>
                </a:cxn>
                <a:cxn ang="0">
                  <a:pos x="182" y="5"/>
                </a:cxn>
                <a:cxn ang="0">
                  <a:pos x="205" y="11"/>
                </a:cxn>
                <a:cxn ang="0">
                  <a:pos x="226" y="19"/>
                </a:cxn>
                <a:cxn ang="0">
                  <a:pos x="248" y="28"/>
                </a:cxn>
                <a:cxn ang="0">
                  <a:pos x="270" y="36"/>
                </a:cxn>
                <a:cxn ang="0">
                  <a:pos x="291" y="44"/>
                </a:cxn>
                <a:cxn ang="0">
                  <a:pos x="313" y="51"/>
                </a:cxn>
                <a:cxn ang="0">
                  <a:pos x="335" y="59"/>
                </a:cxn>
              </a:cxnLst>
              <a:rect l="0" t="0" r="r" b="b"/>
              <a:pathLst>
                <a:path w="343" h="252">
                  <a:moveTo>
                    <a:pt x="335" y="59"/>
                  </a:moveTo>
                  <a:lnTo>
                    <a:pt x="336" y="54"/>
                  </a:lnTo>
                  <a:lnTo>
                    <a:pt x="340" y="57"/>
                  </a:lnTo>
                  <a:lnTo>
                    <a:pt x="343" y="59"/>
                  </a:lnTo>
                  <a:lnTo>
                    <a:pt x="321" y="82"/>
                  </a:lnTo>
                  <a:lnTo>
                    <a:pt x="299" y="105"/>
                  </a:lnTo>
                  <a:lnTo>
                    <a:pt x="276" y="130"/>
                  </a:lnTo>
                  <a:lnTo>
                    <a:pt x="255" y="155"/>
                  </a:lnTo>
                  <a:lnTo>
                    <a:pt x="231" y="179"/>
                  </a:lnTo>
                  <a:lnTo>
                    <a:pt x="208" y="204"/>
                  </a:lnTo>
                  <a:lnTo>
                    <a:pt x="185" y="228"/>
                  </a:lnTo>
                  <a:lnTo>
                    <a:pt x="161" y="252"/>
                  </a:lnTo>
                  <a:lnTo>
                    <a:pt x="140" y="244"/>
                  </a:lnTo>
                  <a:lnTo>
                    <a:pt x="120" y="237"/>
                  </a:lnTo>
                  <a:lnTo>
                    <a:pt x="100" y="230"/>
                  </a:lnTo>
                  <a:lnTo>
                    <a:pt x="79" y="223"/>
                  </a:lnTo>
                  <a:lnTo>
                    <a:pt x="59" y="215"/>
                  </a:lnTo>
                  <a:lnTo>
                    <a:pt x="38" y="209"/>
                  </a:lnTo>
                  <a:lnTo>
                    <a:pt x="19" y="202"/>
                  </a:lnTo>
                  <a:lnTo>
                    <a:pt x="0" y="195"/>
                  </a:lnTo>
                  <a:lnTo>
                    <a:pt x="0" y="188"/>
                  </a:lnTo>
                  <a:lnTo>
                    <a:pt x="20" y="164"/>
                  </a:lnTo>
                  <a:lnTo>
                    <a:pt x="41" y="141"/>
                  </a:lnTo>
                  <a:lnTo>
                    <a:pt x="60" y="117"/>
                  </a:lnTo>
                  <a:lnTo>
                    <a:pt x="80" y="94"/>
                  </a:lnTo>
                  <a:lnTo>
                    <a:pt x="100" y="70"/>
                  </a:lnTo>
                  <a:lnTo>
                    <a:pt x="120" y="47"/>
                  </a:lnTo>
                  <a:lnTo>
                    <a:pt x="140" y="23"/>
                  </a:lnTo>
                  <a:lnTo>
                    <a:pt x="161" y="0"/>
                  </a:lnTo>
                  <a:lnTo>
                    <a:pt x="182" y="5"/>
                  </a:lnTo>
                  <a:lnTo>
                    <a:pt x="205" y="11"/>
                  </a:lnTo>
                  <a:lnTo>
                    <a:pt x="226" y="19"/>
                  </a:lnTo>
                  <a:lnTo>
                    <a:pt x="248" y="28"/>
                  </a:lnTo>
                  <a:lnTo>
                    <a:pt x="270" y="36"/>
                  </a:lnTo>
                  <a:lnTo>
                    <a:pt x="291" y="44"/>
                  </a:lnTo>
                  <a:lnTo>
                    <a:pt x="313" y="51"/>
                  </a:lnTo>
                  <a:lnTo>
                    <a:pt x="335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2332" y="2176"/>
              <a:ext cx="12" cy="1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8" y="12"/>
                </a:cxn>
                <a:cxn ang="0">
                  <a:pos x="18" y="23"/>
                </a:cxn>
                <a:cxn ang="0">
                  <a:pos x="6" y="33"/>
                </a:cxn>
                <a:cxn ang="0">
                  <a:pos x="0" y="44"/>
                </a:cxn>
                <a:cxn ang="0">
                  <a:pos x="1" y="36"/>
                </a:cxn>
                <a:cxn ang="0">
                  <a:pos x="4" y="30"/>
                </a:cxn>
                <a:cxn ang="0">
                  <a:pos x="6" y="22"/>
                </a:cxn>
                <a:cxn ang="0">
                  <a:pos x="10" y="15"/>
                </a:cxn>
                <a:cxn ang="0">
                  <a:pos x="13" y="8"/>
                </a:cxn>
                <a:cxn ang="0">
                  <a:pos x="19" y="4"/>
                </a:cxn>
                <a:cxn ang="0">
                  <a:pos x="26" y="0"/>
                </a:cxn>
                <a:cxn ang="0">
                  <a:pos x="36" y="0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lnTo>
                    <a:pt x="28" y="12"/>
                  </a:lnTo>
                  <a:lnTo>
                    <a:pt x="18" y="23"/>
                  </a:lnTo>
                  <a:lnTo>
                    <a:pt x="6" y="33"/>
                  </a:lnTo>
                  <a:lnTo>
                    <a:pt x="0" y="44"/>
                  </a:lnTo>
                  <a:lnTo>
                    <a:pt x="1" y="36"/>
                  </a:lnTo>
                  <a:lnTo>
                    <a:pt x="4" y="30"/>
                  </a:lnTo>
                  <a:lnTo>
                    <a:pt x="6" y="22"/>
                  </a:lnTo>
                  <a:lnTo>
                    <a:pt x="10" y="15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5" name="Freeform 161"/>
            <p:cNvSpPr>
              <a:spLocks/>
            </p:cNvSpPr>
            <p:nvPr/>
          </p:nvSpPr>
          <p:spPr bwMode="auto">
            <a:xfrm>
              <a:off x="2003" y="2183"/>
              <a:ext cx="52" cy="56"/>
            </a:xfrm>
            <a:custGeom>
              <a:avLst/>
              <a:gdLst/>
              <a:ahLst/>
              <a:cxnLst>
                <a:cxn ang="0">
                  <a:pos x="154" y="23"/>
                </a:cxn>
                <a:cxn ang="0">
                  <a:pos x="155" y="31"/>
                </a:cxn>
                <a:cxn ang="0">
                  <a:pos x="154" y="40"/>
                </a:cxn>
                <a:cxn ang="0">
                  <a:pos x="152" y="49"/>
                </a:cxn>
                <a:cxn ang="0">
                  <a:pos x="155" y="59"/>
                </a:cxn>
                <a:cxn ang="0">
                  <a:pos x="147" y="72"/>
                </a:cxn>
                <a:cxn ang="0">
                  <a:pos x="83" y="136"/>
                </a:cxn>
                <a:cxn ang="0">
                  <a:pos x="85" y="143"/>
                </a:cxn>
                <a:cxn ang="0">
                  <a:pos x="86" y="151"/>
                </a:cxn>
                <a:cxn ang="0">
                  <a:pos x="85" y="158"/>
                </a:cxn>
                <a:cxn ang="0">
                  <a:pos x="83" y="166"/>
                </a:cxn>
                <a:cxn ang="0">
                  <a:pos x="74" y="168"/>
                </a:cxn>
                <a:cxn ang="0">
                  <a:pos x="66" y="169"/>
                </a:cxn>
                <a:cxn ang="0">
                  <a:pos x="57" y="166"/>
                </a:cxn>
                <a:cxn ang="0">
                  <a:pos x="49" y="162"/>
                </a:cxn>
                <a:cxn ang="0">
                  <a:pos x="40" y="157"/>
                </a:cxn>
                <a:cxn ang="0">
                  <a:pos x="32" y="152"/>
                </a:cxn>
                <a:cxn ang="0">
                  <a:pos x="24" y="149"/>
                </a:cxn>
                <a:cxn ang="0">
                  <a:pos x="16" y="147"/>
                </a:cxn>
                <a:cxn ang="0">
                  <a:pos x="6" y="140"/>
                </a:cxn>
                <a:cxn ang="0">
                  <a:pos x="1" y="132"/>
                </a:cxn>
                <a:cxn ang="0">
                  <a:pos x="0" y="122"/>
                </a:cxn>
                <a:cxn ang="0">
                  <a:pos x="4" y="114"/>
                </a:cxn>
                <a:cxn ang="0">
                  <a:pos x="16" y="105"/>
                </a:cxn>
                <a:cxn ang="0">
                  <a:pos x="28" y="97"/>
                </a:cxn>
                <a:cxn ang="0">
                  <a:pos x="41" y="89"/>
                </a:cxn>
                <a:cxn ang="0">
                  <a:pos x="55" y="81"/>
                </a:cxn>
                <a:cxn ang="0">
                  <a:pos x="67" y="71"/>
                </a:cxn>
                <a:cxn ang="0">
                  <a:pos x="79" y="62"/>
                </a:cxn>
                <a:cxn ang="0">
                  <a:pos x="91" y="51"/>
                </a:cxn>
                <a:cxn ang="0">
                  <a:pos x="103" y="40"/>
                </a:cxn>
                <a:cxn ang="0">
                  <a:pos x="102" y="32"/>
                </a:cxn>
                <a:cxn ang="0">
                  <a:pos x="98" y="2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78" y="36"/>
                </a:cxn>
                <a:cxn ang="0">
                  <a:pos x="73" y="36"/>
                </a:cxn>
                <a:cxn ang="0">
                  <a:pos x="68" y="29"/>
                </a:cxn>
                <a:cxn ang="0">
                  <a:pos x="67" y="24"/>
                </a:cxn>
                <a:cxn ang="0">
                  <a:pos x="69" y="20"/>
                </a:cxn>
                <a:cxn ang="0">
                  <a:pos x="74" y="16"/>
                </a:cxn>
                <a:cxn ang="0">
                  <a:pos x="78" y="12"/>
                </a:cxn>
                <a:cxn ang="0">
                  <a:pos x="85" y="8"/>
                </a:cxn>
                <a:cxn ang="0">
                  <a:pos x="90" y="4"/>
                </a:cxn>
                <a:cxn ang="0">
                  <a:pos x="93" y="0"/>
                </a:cxn>
                <a:cxn ang="0">
                  <a:pos x="100" y="0"/>
                </a:cxn>
                <a:cxn ang="0">
                  <a:pos x="109" y="0"/>
                </a:cxn>
                <a:cxn ang="0">
                  <a:pos x="118" y="0"/>
                </a:cxn>
                <a:cxn ang="0">
                  <a:pos x="127" y="2"/>
                </a:cxn>
                <a:cxn ang="0">
                  <a:pos x="135" y="3"/>
                </a:cxn>
                <a:cxn ang="0">
                  <a:pos x="143" y="7"/>
                </a:cxn>
                <a:cxn ang="0">
                  <a:pos x="149" y="13"/>
                </a:cxn>
                <a:cxn ang="0">
                  <a:pos x="154" y="23"/>
                </a:cxn>
              </a:cxnLst>
              <a:rect l="0" t="0" r="r" b="b"/>
              <a:pathLst>
                <a:path w="155" h="169">
                  <a:moveTo>
                    <a:pt x="154" y="23"/>
                  </a:moveTo>
                  <a:lnTo>
                    <a:pt x="155" y="31"/>
                  </a:lnTo>
                  <a:lnTo>
                    <a:pt x="154" y="40"/>
                  </a:lnTo>
                  <a:lnTo>
                    <a:pt x="152" y="49"/>
                  </a:lnTo>
                  <a:lnTo>
                    <a:pt x="155" y="59"/>
                  </a:lnTo>
                  <a:lnTo>
                    <a:pt x="147" y="72"/>
                  </a:lnTo>
                  <a:lnTo>
                    <a:pt x="83" y="136"/>
                  </a:lnTo>
                  <a:lnTo>
                    <a:pt x="85" y="143"/>
                  </a:lnTo>
                  <a:lnTo>
                    <a:pt x="86" y="151"/>
                  </a:lnTo>
                  <a:lnTo>
                    <a:pt x="85" y="158"/>
                  </a:lnTo>
                  <a:lnTo>
                    <a:pt x="83" y="166"/>
                  </a:lnTo>
                  <a:lnTo>
                    <a:pt x="74" y="168"/>
                  </a:lnTo>
                  <a:lnTo>
                    <a:pt x="66" y="169"/>
                  </a:lnTo>
                  <a:lnTo>
                    <a:pt x="57" y="166"/>
                  </a:lnTo>
                  <a:lnTo>
                    <a:pt x="49" y="162"/>
                  </a:lnTo>
                  <a:lnTo>
                    <a:pt x="40" y="157"/>
                  </a:lnTo>
                  <a:lnTo>
                    <a:pt x="32" y="152"/>
                  </a:lnTo>
                  <a:lnTo>
                    <a:pt x="24" y="149"/>
                  </a:lnTo>
                  <a:lnTo>
                    <a:pt x="16" y="147"/>
                  </a:lnTo>
                  <a:lnTo>
                    <a:pt x="6" y="140"/>
                  </a:lnTo>
                  <a:lnTo>
                    <a:pt x="1" y="132"/>
                  </a:lnTo>
                  <a:lnTo>
                    <a:pt x="0" y="122"/>
                  </a:lnTo>
                  <a:lnTo>
                    <a:pt x="4" y="114"/>
                  </a:lnTo>
                  <a:lnTo>
                    <a:pt x="16" y="105"/>
                  </a:lnTo>
                  <a:lnTo>
                    <a:pt x="28" y="97"/>
                  </a:lnTo>
                  <a:lnTo>
                    <a:pt x="41" y="89"/>
                  </a:lnTo>
                  <a:lnTo>
                    <a:pt x="55" y="81"/>
                  </a:lnTo>
                  <a:lnTo>
                    <a:pt x="67" y="71"/>
                  </a:lnTo>
                  <a:lnTo>
                    <a:pt x="79" y="62"/>
                  </a:lnTo>
                  <a:lnTo>
                    <a:pt x="91" y="51"/>
                  </a:lnTo>
                  <a:lnTo>
                    <a:pt x="103" y="40"/>
                  </a:lnTo>
                  <a:lnTo>
                    <a:pt x="102" y="32"/>
                  </a:lnTo>
                  <a:lnTo>
                    <a:pt x="98" y="28"/>
                  </a:lnTo>
                  <a:lnTo>
                    <a:pt x="91" y="31"/>
                  </a:lnTo>
                  <a:lnTo>
                    <a:pt x="85" y="34"/>
                  </a:lnTo>
                  <a:lnTo>
                    <a:pt x="78" y="36"/>
                  </a:lnTo>
                  <a:lnTo>
                    <a:pt x="73" y="36"/>
                  </a:lnTo>
                  <a:lnTo>
                    <a:pt x="68" y="29"/>
                  </a:lnTo>
                  <a:lnTo>
                    <a:pt x="67" y="24"/>
                  </a:lnTo>
                  <a:lnTo>
                    <a:pt x="69" y="20"/>
                  </a:lnTo>
                  <a:lnTo>
                    <a:pt x="74" y="16"/>
                  </a:lnTo>
                  <a:lnTo>
                    <a:pt x="78" y="12"/>
                  </a:lnTo>
                  <a:lnTo>
                    <a:pt x="85" y="8"/>
                  </a:lnTo>
                  <a:lnTo>
                    <a:pt x="90" y="4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9" y="0"/>
                  </a:lnTo>
                  <a:lnTo>
                    <a:pt x="118" y="0"/>
                  </a:lnTo>
                  <a:lnTo>
                    <a:pt x="127" y="2"/>
                  </a:lnTo>
                  <a:lnTo>
                    <a:pt x="135" y="3"/>
                  </a:lnTo>
                  <a:lnTo>
                    <a:pt x="143" y="7"/>
                  </a:lnTo>
                  <a:lnTo>
                    <a:pt x="149" y="13"/>
                  </a:lnTo>
                  <a:lnTo>
                    <a:pt x="154" y="23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2270" y="2185"/>
              <a:ext cx="29" cy="28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78" y="12"/>
                </a:cxn>
                <a:cxn ang="0">
                  <a:pos x="67" y="23"/>
                </a:cxn>
                <a:cxn ang="0">
                  <a:pos x="55" y="33"/>
                </a:cxn>
                <a:cxn ang="0">
                  <a:pos x="44" y="45"/>
                </a:cxn>
                <a:cxn ang="0">
                  <a:pos x="33" y="54"/>
                </a:cxn>
                <a:cxn ang="0">
                  <a:pos x="21" y="64"/>
                </a:cxn>
                <a:cxn ang="0">
                  <a:pos x="10" y="73"/>
                </a:cxn>
                <a:cxn ang="0">
                  <a:pos x="0" y="83"/>
                </a:cxn>
                <a:cxn ang="0">
                  <a:pos x="10" y="72"/>
                </a:cxn>
                <a:cxn ang="0">
                  <a:pos x="20" y="62"/>
                </a:cxn>
                <a:cxn ang="0">
                  <a:pos x="30" y="50"/>
                </a:cxn>
                <a:cxn ang="0">
                  <a:pos x="43" y="40"/>
                </a:cxn>
                <a:cxn ang="0">
                  <a:pos x="53" y="30"/>
                </a:cxn>
                <a:cxn ang="0">
                  <a:pos x="65" y="20"/>
                </a:cxn>
                <a:cxn ang="0">
                  <a:pos x="77" y="9"/>
                </a:cxn>
                <a:cxn ang="0">
                  <a:pos x="89" y="0"/>
                </a:cxn>
              </a:cxnLst>
              <a:rect l="0" t="0" r="r" b="b"/>
              <a:pathLst>
                <a:path w="89" h="83">
                  <a:moveTo>
                    <a:pt x="89" y="0"/>
                  </a:moveTo>
                  <a:lnTo>
                    <a:pt x="78" y="12"/>
                  </a:lnTo>
                  <a:lnTo>
                    <a:pt x="67" y="23"/>
                  </a:lnTo>
                  <a:lnTo>
                    <a:pt x="55" y="33"/>
                  </a:lnTo>
                  <a:lnTo>
                    <a:pt x="44" y="45"/>
                  </a:lnTo>
                  <a:lnTo>
                    <a:pt x="33" y="54"/>
                  </a:lnTo>
                  <a:lnTo>
                    <a:pt x="21" y="64"/>
                  </a:lnTo>
                  <a:lnTo>
                    <a:pt x="10" y="73"/>
                  </a:lnTo>
                  <a:lnTo>
                    <a:pt x="0" y="83"/>
                  </a:lnTo>
                  <a:lnTo>
                    <a:pt x="10" y="72"/>
                  </a:lnTo>
                  <a:lnTo>
                    <a:pt x="20" y="62"/>
                  </a:lnTo>
                  <a:lnTo>
                    <a:pt x="30" y="50"/>
                  </a:lnTo>
                  <a:lnTo>
                    <a:pt x="43" y="40"/>
                  </a:lnTo>
                  <a:lnTo>
                    <a:pt x="53" y="30"/>
                  </a:lnTo>
                  <a:lnTo>
                    <a:pt x="65" y="20"/>
                  </a:lnTo>
                  <a:lnTo>
                    <a:pt x="77" y="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2055" y="2189"/>
              <a:ext cx="122" cy="85"/>
            </a:xfrm>
            <a:custGeom>
              <a:avLst/>
              <a:gdLst/>
              <a:ahLst/>
              <a:cxnLst>
                <a:cxn ang="0">
                  <a:pos x="235" y="14"/>
                </a:cxn>
                <a:cxn ang="0">
                  <a:pos x="248" y="13"/>
                </a:cxn>
                <a:cxn ang="0">
                  <a:pos x="263" y="13"/>
                </a:cxn>
                <a:cxn ang="0">
                  <a:pos x="278" y="13"/>
                </a:cxn>
                <a:cxn ang="0">
                  <a:pos x="292" y="14"/>
                </a:cxn>
                <a:cxn ang="0">
                  <a:pos x="305" y="17"/>
                </a:cxn>
                <a:cxn ang="0">
                  <a:pos x="317" y="23"/>
                </a:cxn>
                <a:cxn ang="0">
                  <a:pos x="328" y="33"/>
                </a:cxn>
                <a:cxn ang="0">
                  <a:pos x="337" y="47"/>
                </a:cxn>
                <a:cxn ang="0">
                  <a:pos x="345" y="48"/>
                </a:cxn>
                <a:cxn ang="0">
                  <a:pos x="354" y="51"/>
                </a:cxn>
                <a:cxn ang="0">
                  <a:pos x="362" y="54"/>
                </a:cxn>
                <a:cxn ang="0">
                  <a:pos x="366" y="62"/>
                </a:cxn>
                <a:cxn ang="0">
                  <a:pos x="363" y="77"/>
                </a:cxn>
                <a:cxn ang="0">
                  <a:pos x="357" y="90"/>
                </a:cxn>
                <a:cxn ang="0">
                  <a:pos x="349" y="103"/>
                </a:cxn>
                <a:cxn ang="0">
                  <a:pos x="340" y="115"/>
                </a:cxn>
                <a:cxn ang="0">
                  <a:pos x="329" y="127"/>
                </a:cxn>
                <a:cxn ang="0">
                  <a:pos x="319" y="138"/>
                </a:cxn>
                <a:cxn ang="0">
                  <a:pos x="308" y="148"/>
                </a:cxn>
                <a:cxn ang="0">
                  <a:pos x="299" y="161"/>
                </a:cxn>
                <a:cxn ang="0">
                  <a:pos x="295" y="181"/>
                </a:cxn>
                <a:cxn ang="0">
                  <a:pos x="282" y="193"/>
                </a:cxn>
                <a:cxn ang="0">
                  <a:pos x="270" y="208"/>
                </a:cxn>
                <a:cxn ang="0">
                  <a:pos x="256" y="222"/>
                </a:cxn>
                <a:cxn ang="0">
                  <a:pos x="244" y="235"/>
                </a:cxn>
                <a:cxn ang="0">
                  <a:pos x="229" y="246"/>
                </a:cxn>
                <a:cxn ang="0">
                  <a:pos x="213" y="252"/>
                </a:cxn>
                <a:cxn ang="0">
                  <a:pos x="195" y="253"/>
                </a:cxn>
                <a:cxn ang="0">
                  <a:pos x="176" y="249"/>
                </a:cxn>
                <a:cxn ang="0">
                  <a:pos x="163" y="242"/>
                </a:cxn>
                <a:cxn ang="0">
                  <a:pos x="152" y="239"/>
                </a:cxn>
                <a:cxn ang="0">
                  <a:pos x="140" y="235"/>
                </a:cxn>
                <a:cxn ang="0">
                  <a:pos x="128" y="232"/>
                </a:cxn>
                <a:cxn ang="0">
                  <a:pos x="115" y="229"/>
                </a:cxn>
                <a:cxn ang="0">
                  <a:pos x="103" y="226"/>
                </a:cxn>
                <a:cxn ang="0">
                  <a:pos x="91" y="224"/>
                </a:cxn>
                <a:cxn ang="0">
                  <a:pos x="80" y="222"/>
                </a:cxn>
                <a:cxn ang="0">
                  <a:pos x="69" y="219"/>
                </a:cxn>
                <a:cxn ang="0">
                  <a:pos x="60" y="217"/>
                </a:cxn>
                <a:cxn ang="0">
                  <a:pos x="51" y="214"/>
                </a:cxn>
                <a:cxn ang="0">
                  <a:pos x="42" y="213"/>
                </a:cxn>
                <a:cxn ang="0">
                  <a:pos x="32" y="209"/>
                </a:cxn>
                <a:cxn ang="0">
                  <a:pos x="24" y="208"/>
                </a:cxn>
                <a:cxn ang="0">
                  <a:pos x="14" y="207"/>
                </a:cxn>
                <a:cxn ang="0">
                  <a:pos x="6" y="207"/>
                </a:cxn>
                <a:cxn ang="0">
                  <a:pos x="0" y="200"/>
                </a:cxn>
                <a:cxn ang="0">
                  <a:pos x="23" y="174"/>
                </a:cxn>
                <a:cxn ang="0">
                  <a:pos x="47" y="149"/>
                </a:cxn>
                <a:cxn ang="0">
                  <a:pos x="70" y="123"/>
                </a:cxn>
                <a:cxn ang="0">
                  <a:pos x="94" y="98"/>
                </a:cxn>
                <a:cxn ang="0">
                  <a:pos x="117" y="72"/>
                </a:cxn>
                <a:cxn ang="0">
                  <a:pos x="140" y="48"/>
                </a:cxn>
                <a:cxn ang="0">
                  <a:pos x="163" y="23"/>
                </a:cxn>
                <a:cxn ang="0">
                  <a:pos x="188" y="0"/>
                </a:cxn>
                <a:cxn ang="0">
                  <a:pos x="200" y="1"/>
                </a:cxn>
                <a:cxn ang="0">
                  <a:pos x="212" y="4"/>
                </a:cxn>
                <a:cxn ang="0">
                  <a:pos x="223" y="8"/>
                </a:cxn>
                <a:cxn ang="0">
                  <a:pos x="235" y="14"/>
                </a:cxn>
              </a:cxnLst>
              <a:rect l="0" t="0" r="r" b="b"/>
              <a:pathLst>
                <a:path w="366" h="253">
                  <a:moveTo>
                    <a:pt x="235" y="14"/>
                  </a:moveTo>
                  <a:lnTo>
                    <a:pt x="248" y="13"/>
                  </a:lnTo>
                  <a:lnTo>
                    <a:pt x="263" y="13"/>
                  </a:lnTo>
                  <a:lnTo>
                    <a:pt x="278" y="13"/>
                  </a:lnTo>
                  <a:lnTo>
                    <a:pt x="292" y="14"/>
                  </a:lnTo>
                  <a:lnTo>
                    <a:pt x="305" y="17"/>
                  </a:lnTo>
                  <a:lnTo>
                    <a:pt x="317" y="23"/>
                  </a:lnTo>
                  <a:lnTo>
                    <a:pt x="328" y="33"/>
                  </a:lnTo>
                  <a:lnTo>
                    <a:pt x="337" y="47"/>
                  </a:lnTo>
                  <a:lnTo>
                    <a:pt x="345" y="48"/>
                  </a:lnTo>
                  <a:lnTo>
                    <a:pt x="354" y="51"/>
                  </a:lnTo>
                  <a:lnTo>
                    <a:pt x="362" y="54"/>
                  </a:lnTo>
                  <a:lnTo>
                    <a:pt x="366" y="62"/>
                  </a:lnTo>
                  <a:lnTo>
                    <a:pt x="363" y="77"/>
                  </a:lnTo>
                  <a:lnTo>
                    <a:pt x="357" y="90"/>
                  </a:lnTo>
                  <a:lnTo>
                    <a:pt x="349" y="103"/>
                  </a:lnTo>
                  <a:lnTo>
                    <a:pt x="340" y="115"/>
                  </a:lnTo>
                  <a:lnTo>
                    <a:pt x="329" y="127"/>
                  </a:lnTo>
                  <a:lnTo>
                    <a:pt x="319" y="138"/>
                  </a:lnTo>
                  <a:lnTo>
                    <a:pt x="308" y="148"/>
                  </a:lnTo>
                  <a:lnTo>
                    <a:pt x="299" y="161"/>
                  </a:lnTo>
                  <a:lnTo>
                    <a:pt x="295" y="181"/>
                  </a:lnTo>
                  <a:lnTo>
                    <a:pt x="282" y="193"/>
                  </a:lnTo>
                  <a:lnTo>
                    <a:pt x="270" y="208"/>
                  </a:lnTo>
                  <a:lnTo>
                    <a:pt x="256" y="222"/>
                  </a:lnTo>
                  <a:lnTo>
                    <a:pt x="244" y="235"/>
                  </a:lnTo>
                  <a:lnTo>
                    <a:pt x="229" y="246"/>
                  </a:lnTo>
                  <a:lnTo>
                    <a:pt x="213" y="252"/>
                  </a:lnTo>
                  <a:lnTo>
                    <a:pt x="195" y="253"/>
                  </a:lnTo>
                  <a:lnTo>
                    <a:pt x="176" y="249"/>
                  </a:lnTo>
                  <a:lnTo>
                    <a:pt x="163" y="242"/>
                  </a:lnTo>
                  <a:lnTo>
                    <a:pt x="152" y="239"/>
                  </a:lnTo>
                  <a:lnTo>
                    <a:pt x="140" y="235"/>
                  </a:lnTo>
                  <a:lnTo>
                    <a:pt x="128" y="232"/>
                  </a:lnTo>
                  <a:lnTo>
                    <a:pt x="115" y="229"/>
                  </a:lnTo>
                  <a:lnTo>
                    <a:pt x="103" y="226"/>
                  </a:lnTo>
                  <a:lnTo>
                    <a:pt x="91" y="224"/>
                  </a:lnTo>
                  <a:lnTo>
                    <a:pt x="80" y="222"/>
                  </a:lnTo>
                  <a:lnTo>
                    <a:pt x="69" y="219"/>
                  </a:lnTo>
                  <a:lnTo>
                    <a:pt x="60" y="217"/>
                  </a:lnTo>
                  <a:lnTo>
                    <a:pt x="51" y="214"/>
                  </a:lnTo>
                  <a:lnTo>
                    <a:pt x="42" y="213"/>
                  </a:lnTo>
                  <a:lnTo>
                    <a:pt x="32" y="209"/>
                  </a:lnTo>
                  <a:lnTo>
                    <a:pt x="24" y="208"/>
                  </a:lnTo>
                  <a:lnTo>
                    <a:pt x="14" y="207"/>
                  </a:lnTo>
                  <a:lnTo>
                    <a:pt x="6" y="207"/>
                  </a:lnTo>
                  <a:lnTo>
                    <a:pt x="0" y="200"/>
                  </a:lnTo>
                  <a:lnTo>
                    <a:pt x="23" y="174"/>
                  </a:lnTo>
                  <a:lnTo>
                    <a:pt x="47" y="149"/>
                  </a:lnTo>
                  <a:lnTo>
                    <a:pt x="70" y="123"/>
                  </a:lnTo>
                  <a:lnTo>
                    <a:pt x="94" y="98"/>
                  </a:lnTo>
                  <a:lnTo>
                    <a:pt x="117" y="72"/>
                  </a:lnTo>
                  <a:lnTo>
                    <a:pt x="140" y="48"/>
                  </a:lnTo>
                  <a:lnTo>
                    <a:pt x="163" y="23"/>
                  </a:lnTo>
                  <a:lnTo>
                    <a:pt x="188" y="0"/>
                  </a:lnTo>
                  <a:lnTo>
                    <a:pt x="200" y="1"/>
                  </a:lnTo>
                  <a:lnTo>
                    <a:pt x="212" y="4"/>
                  </a:lnTo>
                  <a:lnTo>
                    <a:pt x="223" y="8"/>
                  </a:lnTo>
                  <a:lnTo>
                    <a:pt x="23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2089" y="2202"/>
              <a:ext cx="59" cy="50"/>
            </a:xfrm>
            <a:custGeom>
              <a:avLst/>
              <a:gdLst/>
              <a:ahLst/>
              <a:cxnLst>
                <a:cxn ang="0">
                  <a:pos x="176" y="56"/>
                </a:cxn>
                <a:cxn ang="0">
                  <a:pos x="170" y="72"/>
                </a:cxn>
                <a:cxn ang="0">
                  <a:pos x="159" y="86"/>
                </a:cxn>
                <a:cxn ang="0">
                  <a:pos x="150" y="101"/>
                </a:cxn>
                <a:cxn ang="0">
                  <a:pos x="144" y="119"/>
                </a:cxn>
                <a:cxn ang="0">
                  <a:pos x="132" y="132"/>
                </a:cxn>
                <a:cxn ang="0">
                  <a:pos x="116" y="141"/>
                </a:cxn>
                <a:cxn ang="0">
                  <a:pos x="100" y="146"/>
                </a:cxn>
                <a:cxn ang="0">
                  <a:pos x="80" y="147"/>
                </a:cxn>
                <a:cxn ang="0">
                  <a:pos x="55" y="144"/>
                </a:cxn>
                <a:cxn ang="0">
                  <a:pos x="31" y="140"/>
                </a:cxn>
                <a:cxn ang="0">
                  <a:pos x="11" y="129"/>
                </a:cxn>
                <a:cxn ang="0">
                  <a:pos x="0" y="118"/>
                </a:cxn>
                <a:cxn ang="0">
                  <a:pos x="5" y="110"/>
                </a:cxn>
                <a:cxn ang="0">
                  <a:pos x="15" y="99"/>
                </a:cxn>
                <a:cxn ang="0">
                  <a:pos x="31" y="98"/>
                </a:cxn>
                <a:cxn ang="0">
                  <a:pos x="48" y="106"/>
                </a:cxn>
                <a:cxn ang="0">
                  <a:pos x="67" y="112"/>
                </a:cxn>
                <a:cxn ang="0">
                  <a:pos x="82" y="106"/>
                </a:cxn>
                <a:cxn ang="0">
                  <a:pos x="82" y="90"/>
                </a:cxn>
                <a:cxn ang="0">
                  <a:pos x="72" y="76"/>
                </a:cxn>
                <a:cxn ang="0">
                  <a:pos x="66" y="58"/>
                </a:cxn>
                <a:cxn ang="0">
                  <a:pos x="76" y="44"/>
                </a:cxn>
                <a:cxn ang="0">
                  <a:pos x="91" y="43"/>
                </a:cxn>
                <a:cxn ang="0">
                  <a:pos x="106" y="44"/>
                </a:cxn>
                <a:cxn ang="0">
                  <a:pos x="121" y="49"/>
                </a:cxn>
                <a:cxn ang="0">
                  <a:pos x="134" y="43"/>
                </a:cxn>
                <a:cxn ang="0">
                  <a:pos x="130" y="26"/>
                </a:cxn>
                <a:cxn ang="0">
                  <a:pos x="117" y="21"/>
                </a:cxn>
                <a:cxn ang="0">
                  <a:pos x="104" y="18"/>
                </a:cxn>
                <a:cxn ang="0">
                  <a:pos x="98" y="12"/>
                </a:cxn>
                <a:cxn ang="0">
                  <a:pos x="111" y="0"/>
                </a:cxn>
                <a:cxn ang="0">
                  <a:pos x="132" y="2"/>
                </a:cxn>
                <a:cxn ang="0">
                  <a:pos x="151" y="16"/>
                </a:cxn>
                <a:cxn ang="0">
                  <a:pos x="166" y="35"/>
                </a:cxn>
              </a:cxnLst>
              <a:rect l="0" t="0" r="r" b="b"/>
              <a:pathLst>
                <a:path w="176" h="150">
                  <a:moveTo>
                    <a:pt x="174" y="47"/>
                  </a:moveTo>
                  <a:lnTo>
                    <a:pt x="176" y="56"/>
                  </a:lnTo>
                  <a:lnTo>
                    <a:pt x="175" y="65"/>
                  </a:lnTo>
                  <a:lnTo>
                    <a:pt x="170" y="72"/>
                  </a:lnTo>
                  <a:lnTo>
                    <a:pt x="166" y="80"/>
                  </a:lnTo>
                  <a:lnTo>
                    <a:pt x="159" y="86"/>
                  </a:lnTo>
                  <a:lnTo>
                    <a:pt x="153" y="93"/>
                  </a:lnTo>
                  <a:lnTo>
                    <a:pt x="150" y="101"/>
                  </a:lnTo>
                  <a:lnTo>
                    <a:pt x="151" y="112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2" y="132"/>
                  </a:lnTo>
                  <a:lnTo>
                    <a:pt x="125" y="137"/>
                  </a:lnTo>
                  <a:lnTo>
                    <a:pt x="116" y="141"/>
                  </a:lnTo>
                  <a:lnTo>
                    <a:pt x="108" y="144"/>
                  </a:lnTo>
                  <a:lnTo>
                    <a:pt x="100" y="146"/>
                  </a:lnTo>
                  <a:lnTo>
                    <a:pt x="92" y="150"/>
                  </a:lnTo>
                  <a:lnTo>
                    <a:pt x="80" y="147"/>
                  </a:lnTo>
                  <a:lnTo>
                    <a:pt x="67" y="146"/>
                  </a:lnTo>
                  <a:lnTo>
                    <a:pt x="55" y="144"/>
                  </a:lnTo>
                  <a:lnTo>
                    <a:pt x="43" y="143"/>
                  </a:lnTo>
                  <a:lnTo>
                    <a:pt x="31" y="140"/>
                  </a:lnTo>
                  <a:lnTo>
                    <a:pt x="21" y="136"/>
                  </a:lnTo>
                  <a:lnTo>
                    <a:pt x="11" y="129"/>
                  </a:lnTo>
                  <a:lnTo>
                    <a:pt x="5" y="123"/>
                  </a:lnTo>
                  <a:lnTo>
                    <a:pt x="0" y="118"/>
                  </a:lnTo>
                  <a:lnTo>
                    <a:pt x="3" y="115"/>
                  </a:lnTo>
                  <a:lnTo>
                    <a:pt x="5" y="110"/>
                  </a:lnTo>
                  <a:lnTo>
                    <a:pt x="7" y="106"/>
                  </a:lnTo>
                  <a:lnTo>
                    <a:pt x="15" y="99"/>
                  </a:lnTo>
                  <a:lnTo>
                    <a:pt x="23" y="97"/>
                  </a:lnTo>
                  <a:lnTo>
                    <a:pt x="31" y="98"/>
                  </a:lnTo>
                  <a:lnTo>
                    <a:pt x="40" y="102"/>
                  </a:lnTo>
                  <a:lnTo>
                    <a:pt x="48" y="106"/>
                  </a:lnTo>
                  <a:lnTo>
                    <a:pt x="57" y="110"/>
                  </a:lnTo>
                  <a:lnTo>
                    <a:pt x="67" y="112"/>
                  </a:lnTo>
                  <a:lnTo>
                    <a:pt x="77" y="112"/>
                  </a:lnTo>
                  <a:lnTo>
                    <a:pt x="82" y="106"/>
                  </a:lnTo>
                  <a:lnTo>
                    <a:pt x="83" y="98"/>
                  </a:lnTo>
                  <a:lnTo>
                    <a:pt x="82" y="90"/>
                  </a:lnTo>
                  <a:lnTo>
                    <a:pt x="80" y="85"/>
                  </a:lnTo>
                  <a:lnTo>
                    <a:pt x="72" y="76"/>
                  </a:lnTo>
                  <a:lnTo>
                    <a:pt x="67" y="68"/>
                  </a:lnTo>
                  <a:lnTo>
                    <a:pt x="66" y="58"/>
                  </a:lnTo>
                  <a:lnTo>
                    <a:pt x="70" y="49"/>
                  </a:lnTo>
                  <a:lnTo>
                    <a:pt x="76" y="44"/>
                  </a:lnTo>
                  <a:lnTo>
                    <a:pt x="83" y="43"/>
                  </a:lnTo>
                  <a:lnTo>
                    <a:pt x="91" y="43"/>
                  </a:lnTo>
                  <a:lnTo>
                    <a:pt x="99" y="44"/>
                  </a:lnTo>
                  <a:lnTo>
                    <a:pt x="106" y="44"/>
                  </a:lnTo>
                  <a:lnTo>
                    <a:pt x="113" y="47"/>
                  </a:lnTo>
                  <a:lnTo>
                    <a:pt x="121" y="49"/>
                  </a:lnTo>
                  <a:lnTo>
                    <a:pt x="128" y="51"/>
                  </a:lnTo>
                  <a:lnTo>
                    <a:pt x="134" y="43"/>
                  </a:lnTo>
                  <a:lnTo>
                    <a:pt x="134" y="33"/>
                  </a:lnTo>
                  <a:lnTo>
                    <a:pt x="130" y="26"/>
                  </a:lnTo>
                  <a:lnTo>
                    <a:pt x="124" y="23"/>
                  </a:lnTo>
                  <a:lnTo>
                    <a:pt x="117" y="21"/>
                  </a:lnTo>
                  <a:lnTo>
                    <a:pt x="110" y="21"/>
                  </a:lnTo>
                  <a:lnTo>
                    <a:pt x="104" y="18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101" y="5"/>
                  </a:lnTo>
                  <a:lnTo>
                    <a:pt x="111" y="0"/>
                  </a:lnTo>
                  <a:lnTo>
                    <a:pt x="122" y="0"/>
                  </a:lnTo>
                  <a:lnTo>
                    <a:pt x="132" y="2"/>
                  </a:lnTo>
                  <a:lnTo>
                    <a:pt x="142" y="9"/>
                  </a:lnTo>
                  <a:lnTo>
                    <a:pt x="151" y="16"/>
                  </a:lnTo>
                  <a:lnTo>
                    <a:pt x="159" y="26"/>
                  </a:lnTo>
                  <a:lnTo>
                    <a:pt x="166" y="35"/>
                  </a:lnTo>
                  <a:lnTo>
                    <a:pt x="174" y="47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2143" y="2206"/>
              <a:ext cx="76" cy="77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217" y="11"/>
                </a:cxn>
                <a:cxn ang="0">
                  <a:pos x="208" y="22"/>
                </a:cxn>
                <a:cxn ang="0">
                  <a:pos x="198" y="34"/>
                </a:cxn>
                <a:cxn ang="0">
                  <a:pos x="188" y="45"/>
                </a:cxn>
                <a:cxn ang="0">
                  <a:pos x="178" y="55"/>
                </a:cxn>
                <a:cxn ang="0">
                  <a:pos x="168" y="66"/>
                </a:cxn>
                <a:cxn ang="0">
                  <a:pos x="158" y="77"/>
                </a:cxn>
                <a:cxn ang="0">
                  <a:pos x="148" y="88"/>
                </a:cxn>
                <a:cxn ang="0">
                  <a:pos x="141" y="86"/>
                </a:cxn>
                <a:cxn ang="0">
                  <a:pos x="135" y="88"/>
                </a:cxn>
                <a:cxn ang="0">
                  <a:pos x="117" y="104"/>
                </a:cxn>
                <a:cxn ang="0">
                  <a:pos x="100" y="121"/>
                </a:cxn>
                <a:cxn ang="0">
                  <a:pos x="83" y="138"/>
                </a:cxn>
                <a:cxn ang="0">
                  <a:pos x="68" y="156"/>
                </a:cxn>
                <a:cxn ang="0">
                  <a:pos x="53" y="173"/>
                </a:cxn>
                <a:cxn ang="0">
                  <a:pos x="38" y="192"/>
                </a:cxn>
                <a:cxn ang="0">
                  <a:pos x="22" y="210"/>
                </a:cxn>
                <a:cxn ang="0">
                  <a:pos x="8" y="230"/>
                </a:cxn>
                <a:cxn ang="0">
                  <a:pos x="2" y="226"/>
                </a:cxn>
                <a:cxn ang="0">
                  <a:pos x="0" y="222"/>
                </a:cxn>
                <a:cxn ang="0">
                  <a:pos x="2" y="215"/>
                </a:cxn>
                <a:cxn ang="0">
                  <a:pos x="6" y="211"/>
                </a:cxn>
                <a:cxn ang="0">
                  <a:pos x="32" y="183"/>
                </a:cxn>
                <a:cxn ang="0">
                  <a:pos x="59" y="155"/>
                </a:cxn>
                <a:cxn ang="0">
                  <a:pos x="87" y="126"/>
                </a:cxn>
                <a:cxn ang="0">
                  <a:pos x="114" y="99"/>
                </a:cxn>
                <a:cxn ang="0">
                  <a:pos x="141" y="72"/>
                </a:cxn>
                <a:cxn ang="0">
                  <a:pos x="168" y="46"/>
                </a:cxn>
                <a:cxn ang="0">
                  <a:pos x="196" y="21"/>
                </a:cxn>
                <a:cxn ang="0">
                  <a:pos x="226" y="0"/>
                </a:cxn>
              </a:cxnLst>
              <a:rect l="0" t="0" r="r" b="b"/>
              <a:pathLst>
                <a:path w="226" h="230">
                  <a:moveTo>
                    <a:pt x="226" y="0"/>
                  </a:moveTo>
                  <a:lnTo>
                    <a:pt x="217" y="11"/>
                  </a:lnTo>
                  <a:lnTo>
                    <a:pt x="208" y="22"/>
                  </a:lnTo>
                  <a:lnTo>
                    <a:pt x="198" y="34"/>
                  </a:lnTo>
                  <a:lnTo>
                    <a:pt x="188" y="45"/>
                  </a:lnTo>
                  <a:lnTo>
                    <a:pt x="178" y="55"/>
                  </a:lnTo>
                  <a:lnTo>
                    <a:pt x="168" y="66"/>
                  </a:lnTo>
                  <a:lnTo>
                    <a:pt x="158" y="77"/>
                  </a:lnTo>
                  <a:lnTo>
                    <a:pt x="148" y="88"/>
                  </a:lnTo>
                  <a:lnTo>
                    <a:pt x="141" y="86"/>
                  </a:lnTo>
                  <a:lnTo>
                    <a:pt x="135" y="88"/>
                  </a:lnTo>
                  <a:lnTo>
                    <a:pt x="117" y="104"/>
                  </a:lnTo>
                  <a:lnTo>
                    <a:pt x="100" y="121"/>
                  </a:lnTo>
                  <a:lnTo>
                    <a:pt x="83" y="138"/>
                  </a:lnTo>
                  <a:lnTo>
                    <a:pt x="68" y="156"/>
                  </a:lnTo>
                  <a:lnTo>
                    <a:pt x="53" y="173"/>
                  </a:lnTo>
                  <a:lnTo>
                    <a:pt x="38" y="192"/>
                  </a:lnTo>
                  <a:lnTo>
                    <a:pt x="22" y="210"/>
                  </a:lnTo>
                  <a:lnTo>
                    <a:pt x="8" y="230"/>
                  </a:lnTo>
                  <a:lnTo>
                    <a:pt x="2" y="226"/>
                  </a:lnTo>
                  <a:lnTo>
                    <a:pt x="0" y="222"/>
                  </a:lnTo>
                  <a:lnTo>
                    <a:pt x="2" y="215"/>
                  </a:lnTo>
                  <a:lnTo>
                    <a:pt x="6" y="211"/>
                  </a:lnTo>
                  <a:lnTo>
                    <a:pt x="32" y="183"/>
                  </a:lnTo>
                  <a:lnTo>
                    <a:pt x="59" y="155"/>
                  </a:lnTo>
                  <a:lnTo>
                    <a:pt x="87" y="126"/>
                  </a:lnTo>
                  <a:lnTo>
                    <a:pt x="114" y="99"/>
                  </a:lnTo>
                  <a:lnTo>
                    <a:pt x="141" y="72"/>
                  </a:lnTo>
                  <a:lnTo>
                    <a:pt x="168" y="46"/>
                  </a:lnTo>
                  <a:lnTo>
                    <a:pt x="196" y="2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1901" y="2221"/>
              <a:ext cx="23" cy="22"/>
            </a:xfrm>
            <a:custGeom>
              <a:avLst/>
              <a:gdLst/>
              <a:ahLst/>
              <a:cxnLst>
                <a:cxn ang="0">
                  <a:pos x="36" y="48"/>
                </a:cxn>
                <a:cxn ang="0">
                  <a:pos x="69" y="62"/>
                </a:cxn>
                <a:cxn ang="0">
                  <a:pos x="65" y="65"/>
                </a:cxn>
                <a:cxn ang="0">
                  <a:pos x="56" y="60"/>
                </a:cxn>
                <a:cxn ang="0">
                  <a:pos x="48" y="55"/>
                </a:cxn>
                <a:cxn ang="0">
                  <a:pos x="39" y="51"/>
                </a:cxn>
                <a:cxn ang="0">
                  <a:pos x="32" y="48"/>
                </a:cxn>
                <a:cxn ang="0">
                  <a:pos x="23" y="43"/>
                </a:cxn>
                <a:cxn ang="0">
                  <a:pos x="15" y="39"/>
                </a:cxn>
                <a:cxn ang="0">
                  <a:pos x="7" y="34"/>
                </a:cxn>
                <a:cxn ang="0">
                  <a:pos x="0" y="29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19" y="10"/>
                </a:cxn>
                <a:cxn ang="0">
                  <a:pos x="21" y="17"/>
                </a:cxn>
                <a:cxn ang="0">
                  <a:pos x="24" y="24"/>
                </a:cxn>
                <a:cxn ang="0">
                  <a:pos x="30" y="35"/>
                </a:cxn>
                <a:cxn ang="0">
                  <a:pos x="36" y="48"/>
                </a:cxn>
              </a:cxnLst>
              <a:rect l="0" t="0" r="r" b="b"/>
              <a:pathLst>
                <a:path w="69" h="65">
                  <a:moveTo>
                    <a:pt x="36" y="48"/>
                  </a:moveTo>
                  <a:lnTo>
                    <a:pt x="69" y="62"/>
                  </a:lnTo>
                  <a:lnTo>
                    <a:pt x="65" y="65"/>
                  </a:lnTo>
                  <a:lnTo>
                    <a:pt x="56" y="60"/>
                  </a:lnTo>
                  <a:lnTo>
                    <a:pt x="48" y="55"/>
                  </a:lnTo>
                  <a:lnTo>
                    <a:pt x="39" y="51"/>
                  </a:lnTo>
                  <a:lnTo>
                    <a:pt x="32" y="48"/>
                  </a:lnTo>
                  <a:lnTo>
                    <a:pt x="23" y="43"/>
                  </a:lnTo>
                  <a:lnTo>
                    <a:pt x="15" y="39"/>
                  </a:lnTo>
                  <a:lnTo>
                    <a:pt x="7" y="34"/>
                  </a:lnTo>
                  <a:lnTo>
                    <a:pt x="0" y="29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19" y="10"/>
                  </a:lnTo>
                  <a:lnTo>
                    <a:pt x="21" y="17"/>
                  </a:lnTo>
                  <a:lnTo>
                    <a:pt x="24" y="24"/>
                  </a:lnTo>
                  <a:lnTo>
                    <a:pt x="30" y="35"/>
                  </a:lnTo>
                  <a:lnTo>
                    <a:pt x="3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1847" y="2238"/>
              <a:ext cx="98" cy="90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65" y="15"/>
                </a:cxn>
                <a:cxn ang="0">
                  <a:pos x="182" y="28"/>
                </a:cxn>
                <a:cxn ang="0">
                  <a:pos x="199" y="38"/>
                </a:cxn>
                <a:cxn ang="0">
                  <a:pos x="218" y="50"/>
                </a:cxn>
                <a:cxn ang="0">
                  <a:pos x="235" y="58"/>
                </a:cxn>
                <a:cxn ang="0">
                  <a:pos x="254" y="66"/>
                </a:cxn>
                <a:cxn ang="0">
                  <a:pos x="273" y="73"/>
                </a:cxn>
                <a:cxn ang="0">
                  <a:pos x="294" y="84"/>
                </a:cxn>
                <a:cxn ang="0">
                  <a:pos x="272" y="104"/>
                </a:cxn>
                <a:cxn ang="0">
                  <a:pos x="250" y="126"/>
                </a:cxn>
                <a:cxn ang="0">
                  <a:pos x="227" y="147"/>
                </a:cxn>
                <a:cxn ang="0">
                  <a:pos x="206" y="171"/>
                </a:cxn>
                <a:cxn ang="0">
                  <a:pos x="185" y="195"/>
                </a:cxn>
                <a:cxn ang="0">
                  <a:pos x="166" y="218"/>
                </a:cxn>
                <a:cxn ang="0">
                  <a:pos x="148" y="242"/>
                </a:cxn>
                <a:cxn ang="0">
                  <a:pos x="134" y="269"/>
                </a:cxn>
                <a:cxn ang="0">
                  <a:pos x="119" y="264"/>
                </a:cxn>
                <a:cxn ang="0">
                  <a:pos x="106" y="259"/>
                </a:cxn>
                <a:cxn ang="0">
                  <a:pos x="92" y="254"/>
                </a:cxn>
                <a:cxn ang="0">
                  <a:pos x="80" y="248"/>
                </a:cxn>
                <a:cxn ang="0">
                  <a:pos x="66" y="240"/>
                </a:cxn>
                <a:cxn ang="0">
                  <a:pos x="55" y="232"/>
                </a:cxn>
                <a:cxn ang="0">
                  <a:pos x="43" y="223"/>
                </a:cxn>
                <a:cxn ang="0">
                  <a:pos x="33" y="215"/>
                </a:cxn>
                <a:cxn ang="0">
                  <a:pos x="38" y="211"/>
                </a:cxn>
                <a:cxn ang="0">
                  <a:pos x="42" y="205"/>
                </a:cxn>
                <a:cxn ang="0">
                  <a:pos x="35" y="200"/>
                </a:cxn>
                <a:cxn ang="0">
                  <a:pos x="29" y="199"/>
                </a:cxn>
                <a:cxn ang="0">
                  <a:pos x="22" y="199"/>
                </a:cxn>
                <a:cxn ang="0">
                  <a:pos x="17" y="203"/>
                </a:cxn>
                <a:cxn ang="0">
                  <a:pos x="11" y="208"/>
                </a:cxn>
                <a:cxn ang="0">
                  <a:pos x="3" y="212"/>
                </a:cxn>
                <a:cxn ang="0">
                  <a:pos x="0" y="209"/>
                </a:cxn>
                <a:cxn ang="0">
                  <a:pos x="18" y="183"/>
                </a:cxn>
                <a:cxn ang="0">
                  <a:pos x="38" y="157"/>
                </a:cxn>
                <a:cxn ang="0">
                  <a:pos x="56" y="131"/>
                </a:cxn>
                <a:cxn ang="0">
                  <a:pos x="75" y="106"/>
                </a:cxn>
                <a:cxn ang="0">
                  <a:pos x="92" y="79"/>
                </a:cxn>
                <a:cxn ang="0">
                  <a:pos x="109" y="53"/>
                </a:cxn>
                <a:cxn ang="0">
                  <a:pos x="126" y="26"/>
                </a:cxn>
                <a:cxn ang="0">
                  <a:pos x="143" y="0"/>
                </a:cxn>
                <a:cxn ang="0">
                  <a:pos x="151" y="0"/>
                </a:cxn>
              </a:cxnLst>
              <a:rect l="0" t="0" r="r" b="b"/>
              <a:pathLst>
                <a:path w="294" h="269">
                  <a:moveTo>
                    <a:pt x="151" y="0"/>
                  </a:moveTo>
                  <a:lnTo>
                    <a:pt x="165" y="15"/>
                  </a:lnTo>
                  <a:lnTo>
                    <a:pt x="182" y="28"/>
                  </a:lnTo>
                  <a:lnTo>
                    <a:pt x="199" y="38"/>
                  </a:lnTo>
                  <a:lnTo>
                    <a:pt x="218" y="50"/>
                  </a:lnTo>
                  <a:lnTo>
                    <a:pt x="235" y="58"/>
                  </a:lnTo>
                  <a:lnTo>
                    <a:pt x="254" y="66"/>
                  </a:lnTo>
                  <a:lnTo>
                    <a:pt x="273" y="73"/>
                  </a:lnTo>
                  <a:lnTo>
                    <a:pt x="294" y="84"/>
                  </a:lnTo>
                  <a:lnTo>
                    <a:pt x="272" y="104"/>
                  </a:lnTo>
                  <a:lnTo>
                    <a:pt x="250" y="126"/>
                  </a:lnTo>
                  <a:lnTo>
                    <a:pt x="227" y="147"/>
                  </a:lnTo>
                  <a:lnTo>
                    <a:pt x="206" y="171"/>
                  </a:lnTo>
                  <a:lnTo>
                    <a:pt x="185" y="195"/>
                  </a:lnTo>
                  <a:lnTo>
                    <a:pt x="166" y="218"/>
                  </a:lnTo>
                  <a:lnTo>
                    <a:pt x="148" y="242"/>
                  </a:lnTo>
                  <a:lnTo>
                    <a:pt x="134" y="269"/>
                  </a:lnTo>
                  <a:lnTo>
                    <a:pt x="119" y="264"/>
                  </a:lnTo>
                  <a:lnTo>
                    <a:pt x="106" y="259"/>
                  </a:lnTo>
                  <a:lnTo>
                    <a:pt x="92" y="254"/>
                  </a:lnTo>
                  <a:lnTo>
                    <a:pt x="80" y="248"/>
                  </a:lnTo>
                  <a:lnTo>
                    <a:pt x="66" y="240"/>
                  </a:lnTo>
                  <a:lnTo>
                    <a:pt x="55" y="232"/>
                  </a:lnTo>
                  <a:lnTo>
                    <a:pt x="43" y="223"/>
                  </a:lnTo>
                  <a:lnTo>
                    <a:pt x="33" y="215"/>
                  </a:lnTo>
                  <a:lnTo>
                    <a:pt x="38" y="211"/>
                  </a:lnTo>
                  <a:lnTo>
                    <a:pt x="42" y="205"/>
                  </a:lnTo>
                  <a:lnTo>
                    <a:pt x="35" y="200"/>
                  </a:lnTo>
                  <a:lnTo>
                    <a:pt x="29" y="199"/>
                  </a:lnTo>
                  <a:lnTo>
                    <a:pt x="22" y="199"/>
                  </a:lnTo>
                  <a:lnTo>
                    <a:pt x="17" y="203"/>
                  </a:lnTo>
                  <a:lnTo>
                    <a:pt x="11" y="208"/>
                  </a:lnTo>
                  <a:lnTo>
                    <a:pt x="3" y="212"/>
                  </a:lnTo>
                  <a:lnTo>
                    <a:pt x="0" y="209"/>
                  </a:lnTo>
                  <a:lnTo>
                    <a:pt x="18" y="183"/>
                  </a:lnTo>
                  <a:lnTo>
                    <a:pt x="38" y="157"/>
                  </a:lnTo>
                  <a:lnTo>
                    <a:pt x="56" y="131"/>
                  </a:lnTo>
                  <a:lnTo>
                    <a:pt x="75" y="106"/>
                  </a:lnTo>
                  <a:lnTo>
                    <a:pt x="92" y="79"/>
                  </a:lnTo>
                  <a:lnTo>
                    <a:pt x="109" y="53"/>
                  </a:lnTo>
                  <a:lnTo>
                    <a:pt x="126" y="26"/>
                  </a:lnTo>
                  <a:lnTo>
                    <a:pt x="143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879" y="2255"/>
              <a:ext cx="41" cy="51"/>
            </a:xfrm>
            <a:custGeom>
              <a:avLst/>
              <a:gdLst/>
              <a:ahLst/>
              <a:cxnLst>
                <a:cxn ang="0">
                  <a:pos x="73" y="2"/>
                </a:cxn>
                <a:cxn ang="0">
                  <a:pos x="71" y="9"/>
                </a:cxn>
                <a:cxn ang="0">
                  <a:pos x="67" y="19"/>
                </a:cxn>
                <a:cxn ang="0">
                  <a:pos x="63" y="27"/>
                </a:cxn>
                <a:cxn ang="0">
                  <a:pos x="58" y="36"/>
                </a:cxn>
                <a:cxn ang="0">
                  <a:pos x="55" y="43"/>
                </a:cxn>
                <a:cxn ang="0">
                  <a:pos x="56" y="51"/>
                </a:cxn>
                <a:cxn ang="0">
                  <a:pos x="62" y="57"/>
                </a:cxn>
                <a:cxn ang="0">
                  <a:pos x="75" y="61"/>
                </a:cxn>
                <a:cxn ang="0">
                  <a:pos x="80" y="55"/>
                </a:cxn>
                <a:cxn ang="0">
                  <a:pos x="85" y="51"/>
                </a:cxn>
                <a:cxn ang="0">
                  <a:pos x="91" y="44"/>
                </a:cxn>
                <a:cxn ang="0">
                  <a:pos x="97" y="41"/>
                </a:cxn>
                <a:cxn ang="0">
                  <a:pos x="102" y="35"/>
                </a:cxn>
                <a:cxn ang="0">
                  <a:pos x="108" y="34"/>
                </a:cxn>
                <a:cxn ang="0">
                  <a:pos x="115" y="34"/>
                </a:cxn>
                <a:cxn ang="0">
                  <a:pos x="123" y="37"/>
                </a:cxn>
                <a:cxn ang="0">
                  <a:pos x="119" y="50"/>
                </a:cxn>
                <a:cxn ang="0">
                  <a:pos x="114" y="63"/>
                </a:cxn>
                <a:cxn ang="0">
                  <a:pos x="106" y="75"/>
                </a:cxn>
                <a:cxn ang="0">
                  <a:pos x="98" y="86"/>
                </a:cxn>
                <a:cxn ang="0">
                  <a:pos x="88" y="96"/>
                </a:cxn>
                <a:cxn ang="0">
                  <a:pos x="79" y="106"/>
                </a:cxn>
                <a:cxn ang="0">
                  <a:pos x="68" y="117"/>
                </a:cxn>
                <a:cxn ang="0">
                  <a:pos x="61" y="128"/>
                </a:cxn>
                <a:cxn ang="0">
                  <a:pos x="54" y="136"/>
                </a:cxn>
                <a:cxn ang="0">
                  <a:pos x="47" y="143"/>
                </a:cxn>
                <a:cxn ang="0">
                  <a:pos x="38" y="148"/>
                </a:cxn>
                <a:cxn ang="0">
                  <a:pos x="31" y="153"/>
                </a:cxn>
                <a:cxn ang="0">
                  <a:pos x="21" y="152"/>
                </a:cxn>
                <a:cxn ang="0">
                  <a:pos x="13" y="148"/>
                </a:cxn>
                <a:cxn ang="0">
                  <a:pos x="5" y="143"/>
                </a:cxn>
                <a:cxn ang="0">
                  <a:pos x="2" y="136"/>
                </a:cxn>
                <a:cxn ang="0">
                  <a:pos x="0" y="126"/>
                </a:cxn>
                <a:cxn ang="0">
                  <a:pos x="4" y="117"/>
                </a:cxn>
                <a:cxn ang="0">
                  <a:pos x="11" y="108"/>
                </a:cxn>
                <a:cxn ang="0">
                  <a:pos x="17" y="101"/>
                </a:cxn>
                <a:cxn ang="0">
                  <a:pos x="22" y="93"/>
                </a:cxn>
                <a:cxn ang="0">
                  <a:pos x="24" y="85"/>
                </a:cxn>
                <a:cxn ang="0">
                  <a:pos x="21" y="77"/>
                </a:cxn>
                <a:cxn ang="0">
                  <a:pos x="12" y="69"/>
                </a:cxn>
                <a:cxn ang="0">
                  <a:pos x="14" y="59"/>
                </a:cxn>
                <a:cxn ang="0">
                  <a:pos x="19" y="50"/>
                </a:cxn>
                <a:cxn ang="0">
                  <a:pos x="24" y="41"/>
                </a:cxn>
                <a:cxn ang="0">
                  <a:pos x="31" y="33"/>
                </a:cxn>
                <a:cxn ang="0">
                  <a:pos x="38" y="24"/>
                </a:cxn>
                <a:cxn ang="0">
                  <a:pos x="46" y="16"/>
                </a:cxn>
                <a:cxn ang="0">
                  <a:pos x="51" y="8"/>
                </a:cxn>
                <a:cxn ang="0">
                  <a:pos x="58" y="0"/>
                </a:cxn>
                <a:cxn ang="0">
                  <a:pos x="65" y="0"/>
                </a:cxn>
                <a:cxn ang="0">
                  <a:pos x="73" y="2"/>
                </a:cxn>
              </a:cxnLst>
              <a:rect l="0" t="0" r="r" b="b"/>
              <a:pathLst>
                <a:path w="123" h="153">
                  <a:moveTo>
                    <a:pt x="73" y="2"/>
                  </a:moveTo>
                  <a:lnTo>
                    <a:pt x="71" y="9"/>
                  </a:lnTo>
                  <a:lnTo>
                    <a:pt x="67" y="19"/>
                  </a:lnTo>
                  <a:lnTo>
                    <a:pt x="63" y="27"/>
                  </a:lnTo>
                  <a:lnTo>
                    <a:pt x="58" y="36"/>
                  </a:lnTo>
                  <a:lnTo>
                    <a:pt x="55" y="43"/>
                  </a:lnTo>
                  <a:lnTo>
                    <a:pt x="56" y="51"/>
                  </a:lnTo>
                  <a:lnTo>
                    <a:pt x="62" y="57"/>
                  </a:lnTo>
                  <a:lnTo>
                    <a:pt x="75" y="61"/>
                  </a:lnTo>
                  <a:lnTo>
                    <a:pt x="80" y="55"/>
                  </a:lnTo>
                  <a:lnTo>
                    <a:pt x="85" y="51"/>
                  </a:lnTo>
                  <a:lnTo>
                    <a:pt x="91" y="44"/>
                  </a:lnTo>
                  <a:lnTo>
                    <a:pt x="97" y="41"/>
                  </a:lnTo>
                  <a:lnTo>
                    <a:pt x="102" y="35"/>
                  </a:lnTo>
                  <a:lnTo>
                    <a:pt x="108" y="34"/>
                  </a:lnTo>
                  <a:lnTo>
                    <a:pt x="115" y="34"/>
                  </a:lnTo>
                  <a:lnTo>
                    <a:pt x="123" y="37"/>
                  </a:lnTo>
                  <a:lnTo>
                    <a:pt x="119" y="50"/>
                  </a:lnTo>
                  <a:lnTo>
                    <a:pt x="114" y="63"/>
                  </a:lnTo>
                  <a:lnTo>
                    <a:pt x="106" y="75"/>
                  </a:lnTo>
                  <a:lnTo>
                    <a:pt x="98" y="86"/>
                  </a:lnTo>
                  <a:lnTo>
                    <a:pt x="88" y="96"/>
                  </a:lnTo>
                  <a:lnTo>
                    <a:pt x="79" y="106"/>
                  </a:lnTo>
                  <a:lnTo>
                    <a:pt x="68" y="117"/>
                  </a:lnTo>
                  <a:lnTo>
                    <a:pt x="61" y="128"/>
                  </a:lnTo>
                  <a:lnTo>
                    <a:pt x="54" y="136"/>
                  </a:lnTo>
                  <a:lnTo>
                    <a:pt x="47" y="143"/>
                  </a:lnTo>
                  <a:lnTo>
                    <a:pt x="38" y="148"/>
                  </a:lnTo>
                  <a:lnTo>
                    <a:pt x="31" y="153"/>
                  </a:lnTo>
                  <a:lnTo>
                    <a:pt x="21" y="152"/>
                  </a:lnTo>
                  <a:lnTo>
                    <a:pt x="13" y="148"/>
                  </a:lnTo>
                  <a:lnTo>
                    <a:pt x="5" y="143"/>
                  </a:lnTo>
                  <a:lnTo>
                    <a:pt x="2" y="136"/>
                  </a:lnTo>
                  <a:lnTo>
                    <a:pt x="0" y="126"/>
                  </a:lnTo>
                  <a:lnTo>
                    <a:pt x="4" y="117"/>
                  </a:lnTo>
                  <a:lnTo>
                    <a:pt x="11" y="108"/>
                  </a:lnTo>
                  <a:lnTo>
                    <a:pt x="17" y="101"/>
                  </a:lnTo>
                  <a:lnTo>
                    <a:pt x="22" y="93"/>
                  </a:lnTo>
                  <a:lnTo>
                    <a:pt x="24" y="85"/>
                  </a:lnTo>
                  <a:lnTo>
                    <a:pt x="21" y="77"/>
                  </a:lnTo>
                  <a:lnTo>
                    <a:pt x="12" y="69"/>
                  </a:lnTo>
                  <a:lnTo>
                    <a:pt x="14" y="59"/>
                  </a:lnTo>
                  <a:lnTo>
                    <a:pt x="19" y="50"/>
                  </a:lnTo>
                  <a:lnTo>
                    <a:pt x="24" y="41"/>
                  </a:lnTo>
                  <a:lnTo>
                    <a:pt x="31" y="33"/>
                  </a:lnTo>
                  <a:lnTo>
                    <a:pt x="38" y="24"/>
                  </a:lnTo>
                  <a:lnTo>
                    <a:pt x="46" y="16"/>
                  </a:lnTo>
                  <a:lnTo>
                    <a:pt x="51" y="8"/>
                  </a:lnTo>
                  <a:lnTo>
                    <a:pt x="58" y="0"/>
                  </a:lnTo>
                  <a:lnTo>
                    <a:pt x="65" y="0"/>
                  </a:lnTo>
                  <a:lnTo>
                    <a:pt x="73" y="2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1969" y="2256"/>
              <a:ext cx="12" cy="6"/>
            </a:xfrm>
            <a:custGeom>
              <a:avLst/>
              <a:gdLst/>
              <a:ahLst/>
              <a:cxnLst>
                <a:cxn ang="0">
                  <a:pos x="34" y="17"/>
                </a:cxn>
                <a:cxn ang="0">
                  <a:pos x="24" y="15"/>
                </a:cxn>
                <a:cxn ang="0">
                  <a:pos x="16" y="12"/>
                </a:cxn>
                <a:cxn ang="0">
                  <a:pos x="7" y="6"/>
                </a:cxn>
                <a:cxn ang="0">
                  <a:pos x="0" y="0"/>
                </a:cxn>
                <a:cxn ang="0">
                  <a:pos x="9" y="4"/>
                </a:cxn>
                <a:cxn ang="0">
                  <a:pos x="18" y="8"/>
                </a:cxn>
                <a:cxn ang="0">
                  <a:pos x="26" y="13"/>
                </a:cxn>
                <a:cxn ang="0">
                  <a:pos x="34" y="17"/>
                </a:cxn>
              </a:cxnLst>
              <a:rect l="0" t="0" r="r" b="b"/>
              <a:pathLst>
                <a:path w="34" h="17">
                  <a:moveTo>
                    <a:pt x="34" y="17"/>
                  </a:moveTo>
                  <a:lnTo>
                    <a:pt x="24" y="15"/>
                  </a:lnTo>
                  <a:lnTo>
                    <a:pt x="16" y="12"/>
                  </a:lnTo>
                  <a:lnTo>
                    <a:pt x="7" y="6"/>
                  </a:lnTo>
                  <a:lnTo>
                    <a:pt x="0" y="0"/>
                  </a:lnTo>
                  <a:lnTo>
                    <a:pt x="9" y="4"/>
                  </a:lnTo>
                  <a:lnTo>
                    <a:pt x="18" y="8"/>
                  </a:lnTo>
                  <a:lnTo>
                    <a:pt x="26" y="13"/>
                  </a:lnTo>
                  <a:lnTo>
                    <a:pt x="3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1912" y="2272"/>
              <a:ext cx="94" cy="80"/>
            </a:xfrm>
            <a:custGeom>
              <a:avLst/>
              <a:gdLst/>
              <a:ahLst/>
              <a:cxnLst>
                <a:cxn ang="0">
                  <a:pos x="282" y="55"/>
                </a:cxn>
                <a:cxn ang="0">
                  <a:pos x="264" y="77"/>
                </a:cxn>
                <a:cxn ang="0">
                  <a:pos x="247" y="100"/>
                </a:cxn>
                <a:cxn ang="0">
                  <a:pos x="229" y="122"/>
                </a:cxn>
                <a:cxn ang="0">
                  <a:pos x="212" y="145"/>
                </a:cxn>
                <a:cxn ang="0">
                  <a:pos x="192" y="165"/>
                </a:cxn>
                <a:cxn ang="0">
                  <a:pos x="172" y="186"/>
                </a:cxn>
                <a:cxn ang="0">
                  <a:pos x="150" y="204"/>
                </a:cxn>
                <a:cxn ang="0">
                  <a:pos x="127" y="221"/>
                </a:cxn>
                <a:cxn ang="0">
                  <a:pos x="123" y="228"/>
                </a:cxn>
                <a:cxn ang="0">
                  <a:pos x="118" y="232"/>
                </a:cxn>
                <a:cxn ang="0">
                  <a:pos x="112" y="236"/>
                </a:cxn>
                <a:cxn ang="0">
                  <a:pos x="108" y="238"/>
                </a:cxn>
                <a:cxn ang="0">
                  <a:pos x="102" y="237"/>
                </a:cxn>
                <a:cxn ang="0">
                  <a:pos x="96" y="237"/>
                </a:cxn>
                <a:cxn ang="0">
                  <a:pos x="90" y="234"/>
                </a:cxn>
                <a:cxn ang="0">
                  <a:pos x="84" y="233"/>
                </a:cxn>
                <a:cxn ang="0">
                  <a:pos x="74" y="231"/>
                </a:cxn>
                <a:cxn ang="0">
                  <a:pos x="66" y="229"/>
                </a:cxn>
                <a:cxn ang="0">
                  <a:pos x="58" y="225"/>
                </a:cxn>
                <a:cxn ang="0">
                  <a:pos x="51" y="222"/>
                </a:cxn>
                <a:cxn ang="0">
                  <a:pos x="43" y="219"/>
                </a:cxn>
                <a:cxn ang="0">
                  <a:pos x="35" y="215"/>
                </a:cxn>
                <a:cxn ang="0">
                  <a:pos x="27" y="212"/>
                </a:cxn>
                <a:cxn ang="0">
                  <a:pos x="21" y="208"/>
                </a:cxn>
                <a:cxn ang="0">
                  <a:pos x="25" y="206"/>
                </a:cxn>
                <a:cxn ang="0">
                  <a:pos x="30" y="203"/>
                </a:cxn>
                <a:cxn ang="0">
                  <a:pos x="21" y="199"/>
                </a:cxn>
                <a:cxn ang="0">
                  <a:pos x="13" y="200"/>
                </a:cxn>
                <a:cxn ang="0">
                  <a:pos x="10" y="203"/>
                </a:cxn>
                <a:cxn ang="0">
                  <a:pos x="9" y="197"/>
                </a:cxn>
                <a:cxn ang="0">
                  <a:pos x="7" y="195"/>
                </a:cxn>
                <a:cxn ang="0">
                  <a:pos x="2" y="194"/>
                </a:cxn>
                <a:cxn ang="0">
                  <a:pos x="0" y="193"/>
                </a:cxn>
                <a:cxn ang="0">
                  <a:pos x="17" y="168"/>
                </a:cxn>
                <a:cxn ang="0">
                  <a:pos x="34" y="144"/>
                </a:cxn>
                <a:cxn ang="0">
                  <a:pos x="50" y="119"/>
                </a:cxn>
                <a:cxn ang="0">
                  <a:pos x="67" y="94"/>
                </a:cxn>
                <a:cxn ang="0">
                  <a:pos x="83" y="69"/>
                </a:cxn>
                <a:cxn ang="0">
                  <a:pos x="100" y="45"/>
                </a:cxn>
                <a:cxn ang="0">
                  <a:pos x="119" y="21"/>
                </a:cxn>
                <a:cxn ang="0">
                  <a:pos x="141" y="0"/>
                </a:cxn>
                <a:cxn ang="0">
                  <a:pos x="158" y="7"/>
                </a:cxn>
                <a:cxn ang="0">
                  <a:pos x="176" y="14"/>
                </a:cxn>
                <a:cxn ang="0">
                  <a:pos x="193" y="20"/>
                </a:cxn>
                <a:cxn ang="0">
                  <a:pos x="211" y="27"/>
                </a:cxn>
                <a:cxn ang="0">
                  <a:pos x="228" y="34"/>
                </a:cxn>
                <a:cxn ang="0">
                  <a:pos x="246" y="41"/>
                </a:cxn>
                <a:cxn ang="0">
                  <a:pos x="264" y="48"/>
                </a:cxn>
                <a:cxn ang="0">
                  <a:pos x="282" y="55"/>
                </a:cxn>
              </a:cxnLst>
              <a:rect l="0" t="0" r="r" b="b"/>
              <a:pathLst>
                <a:path w="282" h="238">
                  <a:moveTo>
                    <a:pt x="282" y="55"/>
                  </a:moveTo>
                  <a:lnTo>
                    <a:pt x="264" y="77"/>
                  </a:lnTo>
                  <a:lnTo>
                    <a:pt x="247" y="100"/>
                  </a:lnTo>
                  <a:lnTo>
                    <a:pt x="229" y="122"/>
                  </a:lnTo>
                  <a:lnTo>
                    <a:pt x="212" y="145"/>
                  </a:lnTo>
                  <a:lnTo>
                    <a:pt x="192" y="165"/>
                  </a:lnTo>
                  <a:lnTo>
                    <a:pt x="172" y="186"/>
                  </a:lnTo>
                  <a:lnTo>
                    <a:pt x="150" y="204"/>
                  </a:lnTo>
                  <a:lnTo>
                    <a:pt x="127" y="221"/>
                  </a:lnTo>
                  <a:lnTo>
                    <a:pt x="123" y="228"/>
                  </a:lnTo>
                  <a:lnTo>
                    <a:pt x="118" y="232"/>
                  </a:lnTo>
                  <a:lnTo>
                    <a:pt x="112" y="236"/>
                  </a:lnTo>
                  <a:lnTo>
                    <a:pt x="108" y="238"/>
                  </a:lnTo>
                  <a:lnTo>
                    <a:pt x="102" y="237"/>
                  </a:lnTo>
                  <a:lnTo>
                    <a:pt x="96" y="237"/>
                  </a:lnTo>
                  <a:lnTo>
                    <a:pt x="90" y="234"/>
                  </a:lnTo>
                  <a:lnTo>
                    <a:pt x="84" y="233"/>
                  </a:lnTo>
                  <a:lnTo>
                    <a:pt x="74" y="231"/>
                  </a:lnTo>
                  <a:lnTo>
                    <a:pt x="66" y="229"/>
                  </a:lnTo>
                  <a:lnTo>
                    <a:pt x="58" y="225"/>
                  </a:lnTo>
                  <a:lnTo>
                    <a:pt x="51" y="222"/>
                  </a:lnTo>
                  <a:lnTo>
                    <a:pt x="43" y="219"/>
                  </a:lnTo>
                  <a:lnTo>
                    <a:pt x="35" y="215"/>
                  </a:lnTo>
                  <a:lnTo>
                    <a:pt x="27" y="212"/>
                  </a:lnTo>
                  <a:lnTo>
                    <a:pt x="21" y="208"/>
                  </a:lnTo>
                  <a:lnTo>
                    <a:pt x="25" y="206"/>
                  </a:lnTo>
                  <a:lnTo>
                    <a:pt x="30" y="203"/>
                  </a:lnTo>
                  <a:lnTo>
                    <a:pt x="21" y="199"/>
                  </a:lnTo>
                  <a:lnTo>
                    <a:pt x="13" y="200"/>
                  </a:lnTo>
                  <a:lnTo>
                    <a:pt x="10" y="203"/>
                  </a:lnTo>
                  <a:lnTo>
                    <a:pt x="9" y="197"/>
                  </a:lnTo>
                  <a:lnTo>
                    <a:pt x="7" y="195"/>
                  </a:lnTo>
                  <a:lnTo>
                    <a:pt x="2" y="194"/>
                  </a:lnTo>
                  <a:lnTo>
                    <a:pt x="0" y="193"/>
                  </a:lnTo>
                  <a:lnTo>
                    <a:pt x="17" y="168"/>
                  </a:lnTo>
                  <a:lnTo>
                    <a:pt x="34" y="144"/>
                  </a:lnTo>
                  <a:lnTo>
                    <a:pt x="50" y="119"/>
                  </a:lnTo>
                  <a:lnTo>
                    <a:pt x="67" y="94"/>
                  </a:lnTo>
                  <a:lnTo>
                    <a:pt x="83" y="69"/>
                  </a:lnTo>
                  <a:lnTo>
                    <a:pt x="100" y="45"/>
                  </a:lnTo>
                  <a:lnTo>
                    <a:pt x="119" y="21"/>
                  </a:lnTo>
                  <a:lnTo>
                    <a:pt x="141" y="0"/>
                  </a:lnTo>
                  <a:lnTo>
                    <a:pt x="158" y="7"/>
                  </a:lnTo>
                  <a:lnTo>
                    <a:pt x="176" y="14"/>
                  </a:lnTo>
                  <a:lnTo>
                    <a:pt x="193" y="20"/>
                  </a:lnTo>
                  <a:lnTo>
                    <a:pt x="211" y="27"/>
                  </a:lnTo>
                  <a:lnTo>
                    <a:pt x="228" y="34"/>
                  </a:lnTo>
                  <a:lnTo>
                    <a:pt x="246" y="41"/>
                  </a:lnTo>
                  <a:lnTo>
                    <a:pt x="264" y="48"/>
                  </a:lnTo>
                  <a:lnTo>
                    <a:pt x="282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2147" y="2276"/>
              <a:ext cx="21" cy="2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0" y="70"/>
                </a:cxn>
                <a:cxn ang="0">
                  <a:pos x="8" y="61"/>
                </a:cxn>
                <a:cxn ang="0">
                  <a:pos x="17" y="50"/>
                </a:cxn>
                <a:cxn ang="0">
                  <a:pos x="24" y="40"/>
                </a:cxn>
                <a:cxn ang="0">
                  <a:pos x="61" y="0"/>
                </a:cxn>
                <a:cxn ang="0">
                  <a:pos x="56" y="11"/>
                </a:cxn>
                <a:cxn ang="0">
                  <a:pos x="51" y="23"/>
                </a:cxn>
                <a:cxn ang="0">
                  <a:pos x="43" y="33"/>
                </a:cxn>
                <a:cxn ang="0">
                  <a:pos x="35" y="43"/>
                </a:cxn>
                <a:cxn ang="0">
                  <a:pos x="26" y="52"/>
                </a:cxn>
                <a:cxn ang="0">
                  <a:pos x="17" y="61"/>
                </a:cxn>
                <a:cxn ang="0">
                  <a:pos x="7" y="69"/>
                </a:cxn>
                <a:cxn ang="0">
                  <a:pos x="0" y="77"/>
                </a:cxn>
              </a:cxnLst>
              <a:rect l="0" t="0" r="r" b="b"/>
              <a:pathLst>
                <a:path w="61" h="77">
                  <a:moveTo>
                    <a:pt x="0" y="77"/>
                  </a:moveTo>
                  <a:lnTo>
                    <a:pt x="0" y="70"/>
                  </a:lnTo>
                  <a:lnTo>
                    <a:pt x="8" y="61"/>
                  </a:lnTo>
                  <a:lnTo>
                    <a:pt x="17" y="50"/>
                  </a:lnTo>
                  <a:lnTo>
                    <a:pt x="24" y="40"/>
                  </a:lnTo>
                  <a:lnTo>
                    <a:pt x="61" y="0"/>
                  </a:lnTo>
                  <a:lnTo>
                    <a:pt x="56" y="11"/>
                  </a:lnTo>
                  <a:lnTo>
                    <a:pt x="51" y="23"/>
                  </a:lnTo>
                  <a:lnTo>
                    <a:pt x="43" y="33"/>
                  </a:lnTo>
                  <a:lnTo>
                    <a:pt x="35" y="43"/>
                  </a:lnTo>
                  <a:lnTo>
                    <a:pt x="26" y="52"/>
                  </a:lnTo>
                  <a:lnTo>
                    <a:pt x="17" y="61"/>
                  </a:lnTo>
                  <a:lnTo>
                    <a:pt x="7" y="69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1931" y="2282"/>
              <a:ext cx="52" cy="52"/>
            </a:xfrm>
            <a:custGeom>
              <a:avLst/>
              <a:gdLst/>
              <a:ahLst/>
              <a:cxnLst>
                <a:cxn ang="0">
                  <a:pos x="157" y="42"/>
                </a:cxn>
                <a:cxn ang="0">
                  <a:pos x="153" y="52"/>
                </a:cxn>
                <a:cxn ang="0">
                  <a:pos x="140" y="57"/>
                </a:cxn>
                <a:cxn ang="0">
                  <a:pos x="127" y="48"/>
                </a:cxn>
                <a:cxn ang="0">
                  <a:pos x="95" y="64"/>
                </a:cxn>
                <a:cxn ang="0">
                  <a:pos x="111" y="84"/>
                </a:cxn>
                <a:cxn ang="0">
                  <a:pos x="116" y="95"/>
                </a:cxn>
                <a:cxn ang="0">
                  <a:pos x="115" y="110"/>
                </a:cxn>
                <a:cxn ang="0">
                  <a:pos x="102" y="128"/>
                </a:cxn>
                <a:cxn ang="0">
                  <a:pos x="86" y="143"/>
                </a:cxn>
                <a:cxn ang="0">
                  <a:pos x="65" y="152"/>
                </a:cxn>
                <a:cxn ang="0">
                  <a:pos x="46" y="158"/>
                </a:cxn>
                <a:cxn ang="0">
                  <a:pos x="33" y="153"/>
                </a:cxn>
                <a:cxn ang="0">
                  <a:pos x="20" y="149"/>
                </a:cxn>
                <a:cxn ang="0">
                  <a:pos x="9" y="141"/>
                </a:cxn>
                <a:cxn ang="0">
                  <a:pos x="1" y="131"/>
                </a:cxn>
                <a:cxn ang="0">
                  <a:pos x="0" y="118"/>
                </a:cxn>
                <a:cxn ang="0">
                  <a:pos x="5" y="110"/>
                </a:cxn>
                <a:cxn ang="0">
                  <a:pos x="23" y="101"/>
                </a:cxn>
                <a:cxn ang="0">
                  <a:pos x="43" y="107"/>
                </a:cxn>
                <a:cxn ang="0">
                  <a:pos x="51" y="109"/>
                </a:cxn>
                <a:cxn ang="0">
                  <a:pos x="59" y="101"/>
                </a:cxn>
                <a:cxn ang="0">
                  <a:pos x="59" y="89"/>
                </a:cxn>
                <a:cxn ang="0">
                  <a:pos x="53" y="81"/>
                </a:cxn>
                <a:cxn ang="0">
                  <a:pos x="43" y="74"/>
                </a:cxn>
                <a:cxn ang="0">
                  <a:pos x="52" y="52"/>
                </a:cxn>
                <a:cxn ang="0">
                  <a:pos x="68" y="35"/>
                </a:cxn>
                <a:cxn ang="0">
                  <a:pos x="82" y="20"/>
                </a:cxn>
                <a:cxn ang="0">
                  <a:pos x="95" y="0"/>
                </a:cxn>
                <a:cxn ang="0">
                  <a:pos x="112" y="4"/>
                </a:cxn>
                <a:cxn ang="0">
                  <a:pos x="128" y="13"/>
                </a:cxn>
                <a:cxn ang="0">
                  <a:pos x="142" y="23"/>
                </a:cxn>
                <a:cxn ang="0">
                  <a:pos x="157" y="36"/>
                </a:cxn>
              </a:cxnLst>
              <a:rect l="0" t="0" r="r" b="b"/>
              <a:pathLst>
                <a:path w="157" h="158">
                  <a:moveTo>
                    <a:pt x="157" y="36"/>
                  </a:moveTo>
                  <a:lnTo>
                    <a:pt x="157" y="42"/>
                  </a:lnTo>
                  <a:lnTo>
                    <a:pt x="156" y="48"/>
                  </a:lnTo>
                  <a:lnTo>
                    <a:pt x="153" y="52"/>
                  </a:lnTo>
                  <a:lnTo>
                    <a:pt x="149" y="57"/>
                  </a:lnTo>
                  <a:lnTo>
                    <a:pt x="140" y="57"/>
                  </a:lnTo>
                  <a:lnTo>
                    <a:pt x="133" y="53"/>
                  </a:lnTo>
                  <a:lnTo>
                    <a:pt x="127" y="48"/>
                  </a:lnTo>
                  <a:lnTo>
                    <a:pt x="120" y="44"/>
                  </a:lnTo>
                  <a:lnTo>
                    <a:pt x="95" y="64"/>
                  </a:lnTo>
                  <a:lnTo>
                    <a:pt x="102" y="73"/>
                  </a:lnTo>
                  <a:lnTo>
                    <a:pt x="111" y="84"/>
                  </a:lnTo>
                  <a:lnTo>
                    <a:pt x="113" y="90"/>
                  </a:lnTo>
                  <a:lnTo>
                    <a:pt x="116" y="95"/>
                  </a:lnTo>
                  <a:lnTo>
                    <a:pt x="116" y="102"/>
                  </a:lnTo>
                  <a:lnTo>
                    <a:pt x="115" y="110"/>
                  </a:lnTo>
                  <a:lnTo>
                    <a:pt x="108" y="119"/>
                  </a:lnTo>
                  <a:lnTo>
                    <a:pt x="102" y="128"/>
                  </a:lnTo>
                  <a:lnTo>
                    <a:pt x="94" y="135"/>
                  </a:lnTo>
                  <a:lnTo>
                    <a:pt x="86" y="143"/>
                  </a:lnTo>
                  <a:lnTo>
                    <a:pt x="76" y="148"/>
                  </a:lnTo>
                  <a:lnTo>
                    <a:pt x="65" y="152"/>
                  </a:lnTo>
                  <a:lnTo>
                    <a:pt x="55" y="155"/>
                  </a:lnTo>
                  <a:lnTo>
                    <a:pt x="46" y="158"/>
                  </a:lnTo>
                  <a:lnTo>
                    <a:pt x="39" y="155"/>
                  </a:lnTo>
                  <a:lnTo>
                    <a:pt x="33" y="153"/>
                  </a:lnTo>
                  <a:lnTo>
                    <a:pt x="26" y="151"/>
                  </a:lnTo>
                  <a:lnTo>
                    <a:pt x="20" y="149"/>
                  </a:lnTo>
                  <a:lnTo>
                    <a:pt x="13" y="144"/>
                  </a:lnTo>
                  <a:lnTo>
                    <a:pt x="9" y="141"/>
                  </a:lnTo>
                  <a:lnTo>
                    <a:pt x="4" y="136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" y="114"/>
                  </a:lnTo>
                  <a:lnTo>
                    <a:pt x="5" y="110"/>
                  </a:lnTo>
                  <a:lnTo>
                    <a:pt x="13" y="104"/>
                  </a:lnTo>
                  <a:lnTo>
                    <a:pt x="23" y="101"/>
                  </a:lnTo>
                  <a:lnTo>
                    <a:pt x="33" y="101"/>
                  </a:lnTo>
                  <a:lnTo>
                    <a:pt x="43" y="107"/>
                  </a:lnTo>
                  <a:lnTo>
                    <a:pt x="46" y="108"/>
                  </a:lnTo>
                  <a:lnTo>
                    <a:pt x="51" y="109"/>
                  </a:lnTo>
                  <a:lnTo>
                    <a:pt x="54" y="106"/>
                  </a:lnTo>
                  <a:lnTo>
                    <a:pt x="59" y="101"/>
                  </a:lnTo>
                  <a:lnTo>
                    <a:pt x="59" y="94"/>
                  </a:lnTo>
                  <a:lnTo>
                    <a:pt x="59" y="89"/>
                  </a:lnTo>
                  <a:lnTo>
                    <a:pt x="56" y="83"/>
                  </a:lnTo>
                  <a:lnTo>
                    <a:pt x="53" y="81"/>
                  </a:lnTo>
                  <a:lnTo>
                    <a:pt x="45" y="78"/>
                  </a:lnTo>
                  <a:lnTo>
                    <a:pt x="43" y="74"/>
                  </a:lnTo>
                  <a:lnTo>
                    <a:pt x="45" y="63"/>
                  </a:lnTo>
                  <a:lnTo>
                    <a:pt x="52" y="52"/>
                  </a:lnTo>
                  <a:lnTo>
                    <a:pt x="59" y="43"/>
                  </a:lnTo>
                  <a:lnTo>
                    <a:pt x="68" y="35"/>
                  </a:lnTo>
                  <a:lnTo>
                    <a:pt x="74" y="27"/>
                  </a:lnTo>
                  <a:lnTo>
                    <a:pt x="82" y="20"/>
                  </a:lnTo>
                  <a:lnTo>
                    <a:pt x="88" y="9"/>
                  </a:lnTo>
                  <a:lnTo>
                    <a:pt x="95" y="0"/>
                  </a:lnTo>
                  <a:lnTo>
                    <a:pt x="103" y="0"/>
                  </a:lnTo>
                  <a:lnTo>
                    <a:pt x="112" y="4"/>
                  </a:lnTo>
                  <a:lnTo>
                    <a:pt x="120" y="7"/>
                  </a:lnTo>
                  <a:lnTo>
                    <a:pt x="128" y="13"/>
                  </a:lnTo>
                  <a:lnTo>
                    <a:pt x="134" y="17"/>
                  </a:lnTo>
                  <a:lnTo>
                    <a:pt x="142" y="23"/>
                  </a:lnTo>
                  <a:lnTo>
                    <a:pt x="149" y="30"/>
                  </a:lnTo>
                  <a:lnTo>
                    <a:pt x="157" y="36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1764" y="2294"/>
              <a:ext cx="26" cy="3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3" y="11"/>
                </a:cxn>
                <a:cxn ang="0">
                  <a:pos x="68" y="22"/>
                </a:cxn>
                <a:cxn ang="0">
                  <a:pos x="60" y="31"/>
                </a:cxn>
                <a:cxn ang="0">
                  <a:pos x="53" y="41"/>
                </a:cxn>
                <a:cxn ang="0">
                  <a:pos x="44" y="50"/>
                </a:cxn>
                <a:cxn ang="0">
                  <a:pos x="37" y="61"/>
                </a:cxn>
                <a:cxn ang="0">
                  <a:pos x="30" y="71"/>
                </a:cxn>
                <a:cxn ang="0">
                  <a:pos x="25" y="82"/>
                </a:cxn>
                <a:cxn ang="0">
                  <a:pos x="0" y="101"/>
                </a:cxn>
                <a:cxn ang="0">
                  <a:pos x="8" y="88"/>
                </a:cxn>
                <a:cxn ang="0">
                  <a:pos x="17" y="75"/>
                </a:cxn>
                <a:cxn ang="0">
                  <a:pos x="26" y="62"/>
                </a:cxn>
                <a:cxn ang="0">
                  <a:pos x="35" y="49"/>
                </a:cxn>
                <a:cxn ang="0">
                  <a:pos x="43" y="36"/>
                </a:cxn>
                <a:cxn ang="0">
                  <a:pos x="52" y="23"/>
                </a:cxn>
                <a:cxn ang="0">
                  <a:pos x="61" y="11"/>
                </a:cxn>
                <a:cxn ang="0">
                  <a:pos x="71" y="0"/>
                </a:cxn>
                <a:cxn ang="0">
                  <a:pos x="79" y="0"/>
                </a:cxn>
              </a:cxnLst>
              <a:rect l="0" t="0" r="r" b="b"/>
              <a:pathLst>
                <a:path w="79" h="101">
                  <a:moveTo>
                    <a:pt x="79" y="0"/>
                  </a:moveTo>
                  <a:lnTo>
                    <a:pt x="73" y="11"/>
                  </a:lnTo>
                  <a:lnTo>
                    <a:pt x="68" y="22"/>
                  </a:lnTo>
                  <a:lnTo>
                    <a:pt x="60" y="31"/>
                  </a:lnTo>
                  <a:lnTo>
                    <a:pt x="53" y="41"/>
                  </a:lnTo>
                  <a:lnTo>
                    <a:pt x="44" y="50"/>
                  </a:lnTo>
                  <a:lnTo>
                    <a:pt x="37" y="61"/>
                  </a:lnTo>
                  <a:lnTo>
                    <a:pt x="30" y="71"/>
                  </a:lnTo>
                  <a:lnTo>
                    <a:pt x="25" y="82"/>
                  </a:lnTo>
                  <a:lnTo>
                    <a:pt x="0" y="101"/>
                  </a:lnTo>
                  <a:lnTo>
                    <a:pt x="8" y="88"/>
                  </a:lnTo>
                  <a:lnTo>
                    <a:pt x="17" y="75"/>
                  </a:lnTo>
                  <a:lnTo>
                    <a:pt x="26" y="62"/>
                  </a:lnTo>
                  <a:lnTo>
                    <a:pt x="35" y="49"/>
                  </a:lnTo>
                  <a:lnTo>
                    <a:pt x="43" y="36"/>
                  </a:lnTo>
                  <a:lnTo>
                    <a:pt x="52" y="23"/>
                  </a:lnTo>
                  <a:lnTo>
                    <a:pt x="61" y="1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2422" y="2175"/>
              <a:ext cx="27" cy="33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5" y="10"/>
                </a:cxn>
                <a:cxn ang="0">
                  <a:pos x="68" y="21"/>
                </a:cxn>
                <a:cxn ang="0">
                  <a:pos x="60" y="31"/>
                </a:cxn>
                <a:cxn ang="0">
                  <a:pos x="54" y="41"/>
                </a:cxn>
                <a:cxn ang="0">
                  <a:pos x="46" y="50"/>
                </a:cxn>
                <a:cxn ang="0">
                  <a:pos x="38" y="61"/>
                </a:cxn>
                <a:cxn ang="0">
                  <a:pos x="31" y="71"/>
                </a:cxn>
                <a:cxn ang="0">
                  <a:pos x="26" y="81"/>
                </a:cxn>
                <a:cxn ang="0">
                  <a:pos x="0" y="101"/>
                </a:cxn>
                <a:cxn ang="0">
                  <a:pos x="8" y="88"/>
                </a:cxn>
                <a:cxn ang="0">
                  <a:pos x="17" y="74"/>
                </a:cxn>
                <a:cxn ang="0">
                  <a:pos x="25" y="61"/>
                </a:cxn>
                <a:cxn ang="0">
                  <a:pos x="34" y="48"/>
                </a:cxn>
                <a:cxn ang="0">
                  <a:pos x="42" y="35"/>
                </a:cxn>
                <a:cxn ang="0">
                  <a:pos x="51" y="23"/>
                </a:cxn>
                <a:cxn ang="0">
                  <a:pos x="62" y="11"/>
                </a:cxn>
                <a:cxn ang="0">
                  <a:pos x="72" y="0"/>
                </a:cxn>
                <a:cxn ang="0">
                  <a:pos x="81" y="0"/>
                </a:cxn>
              </a:cxnLst>
              <a:rect l="0" t="0" r="r" b="b"/>
              <a:pathLst>
                <a:path w="81" h="101">
                  <a:moveTo>
                    <a:pt x="81" y="0"/>
                  </a:moveTo>
                  <a:lnTo>
                    <a:pt x="75" y="10"/>
                  </a:lnTo>
                  <a:lnTo>
                    <a:pt x="68" y="21"/>
                  </a:lnTo>
                  <a:lnTo>
                    <a:pt x="60" y="31"/>
                  </a:lnTo>
                  <a:lnTo>
                    <a:pt x="54" y="41"/>
                  </a:lnTo>
                  <a:lnTo>
                    <a:pt x="46" y="50"/>
                  </a:lnTo>
                  <a:lnTo>
                    <a:pt x="38" y="61"/>
                  </a:lnTo>
                  <a:lnTo>
                    <a:pt x="31" y="71"/>
                  </a:lnTo>
                  <a:lnTo>
                    <a:pt x="26" y="81"/>
                  </a:lnTo>
                  <a:lnTo>
                    <a:pt x="0" y="101"/>
                  </a:lnTo>
                  <a:lnTo>
                    <a:pt x="8" y="88"/>
                  </a:lnTo>
                  <a:lnTo>
                    <a:pt x="17" y="74"/>
                  </a:lnTo>
                  <a:lnTo>
                    <a:pt x="25" y="61"/>
                  </a:lnTo>
                  <a:lnTo>
                    <a:pt x="34" y="48"/>
                  </a:lnTo>
                  <a:lnTo>
                    <a:pt x="42" y="35"/>
                  </a:lnTo>
                  <a:lnTo>
                    <a:pt x="51" y="23"/>
                  </a:lnTo>
                  <a:lnTo>
                    <a:pt x="62" y="11"/>
                  </a:lnTo>
                  <a:lnTo>
                    <a:pt x="72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9" name="Freeform 175"/>
            <p:cNvSpPr>
              <a:spLocks/>
            </p:cNvSpPr>
            <p:nvPr/>
          </p:nvSpPr>
          <p:spPr bwMode="auto">
            <a:xfrm>
              <a:off x="2181" y="1858"/>
              <a:ext cx="43" cy="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1" y="2"/>
                </a:cxn>
                <a:cxn ang="0">
                  <a:pos x="23" y="1"/>
                </a:cxn>
                <a:cxn ang="0">
                  <a:pos x="35" y="1"/>
                </a:cxn>
                <a:cxn ang="0">
                  <a:pos x="48" y="1"/>
                </a:cxn>
                <a:cxn ang="0">
                  <a:pos x="61" y="1"/>
                </a:cxn>
                <a:cxn ang="0">
                  <a:pos x="73" y="2"/>
                </a:cxn>
                <a:cxn ang="0">
                  <a:pos x="86" y="1"/>
                </a:cxn>
                <a:cxn ang="0">
                  <a:pos x="98" y="0"/>
                </a:cxn>
                <a:cxn ang="0">
                  <a:pos x="130" y="8"/>
                </a:cxn>
                <a:cxn ang="0">
                  <a:pos x="113" y="8"/>
                </a:cxn>
                <a:cxn ang="0">
                  <a:pos x="98" y="9"/>
                </a:cxn>
                <a:cxn ang="0">
                  <a:pos x="81" y="10"/>
                </a:cxn>
                <a:cxn ang="0">
                  <a:pos x="66" y="11"/>
                </a:cxn>
                <a:cxn ang="0">
                  <a:pos x="51" y="12"/>
                </a:cxn>
                <a:cxn ang="0">
                  <a:pos x="36" y="14"/>
                </a:cxn>
                <a:cxn ang="0">
                  <a:pos x="20" y="14"/>
                </a:cxn>
                <a:cxn ang="0">
                  <a:pos x="6" y="15"/>
                </a:cxn>
                <a:cxn ang="0">
                  <a:pos x="0" y="7"/>
                </a:cxn>
              </a:cxnLst>
              <a:rect l="0" t="0" r="r" b="b"/>
              <a:pathLst>
                <a:path w="130" h="15">
                  <a:moveTo>
                    <a:pt x="0" y="7"/>
                  </a:moveTo>
                  <a:lnTo>
                    <a:pt x="11" y="2"/>
                  </a:lnTo>
                  <a:lnTo>
                    <a:pt x="23" y="1"/>
                  </a:lnTo>
                  <a:lnTo>
                    <a:pt x="35" y="1"/>
                  </a:lnTo>
                  <a:lnTo>
                    <a:pt x="48" y="1"/>
                  </a:lnTo>
                  <a:lnTo>
                    <a:pt x="61" y="1"/>
                  </a:lnTo>
                  <a:lnTo>
                    <a:pt x="73" y="2"/>
                  </a:lnTo>
                  <a:lnTo>
                    <a:pt x="86" y="1"/>
                  </a:lnTo>
                  <a:lnTo>
                    <a:pt x="98" y="0"/>
                  </a:lnTo>
                  <a:lnTo>
                    <a:pt x="130" y="8"/>
                  </a:lnTo>
                  <a:lnTo>
                    <a:pt x="113" y="8"/>
                  </a:lnTo>
                  <a:lnTo>
                    <a:pt x="98" y="9"/>
                  </a:lnTo>
                  <a:lnTo>
                    <a:pt x="81" y="10"/>
                  </a:lnTo>
                  <a:lnTo>
                    <a:pt x="66" y="11"/>
                  </a:lnTo>
                  <a:lnTo>
                    <a:pt x="51" y="12"/>
                  </a:lnTo>
                  <a:lnTo>
                    <a:pt x="36" y="14"/>
                  </a:lnTo>
                  <a:lnTo>
                    <a:pt x="20" y="14"/>
                  </a:lnTo>
                  <a:lnTo>
                    <a:pt x="6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1967" y="2294"/>
              <a:ext cx="115" cy="86"/>
            </a:xfrm>
            <a:custGeom>
              <a:avLst/>
              <a:gdLst/>
              <a:ahLst/>
              <a:cxnLst>
                <a:cxn ang="0">
                  <a:pos x="346" y="72"/>
                </a:cxn>
                <a:cxn ang="0">
                  <a:pos x="344" y="89"/>
                </a:cxn>
                <a:cxn ang="0">
                  <a:pos x="339" y="105"/>
                </a:cxn>
                <a:cxn ang="0">
                  <a:pos x="330" y="118"/>
                </a:cxn>
                <a:cxn ang="0">
                  <a:pos x="319" y="132"/>
                </a:cxn>
                <a:cxn ang="0">
                  <a:pos x="304" y="142"/>
                </a:cxn>
                <a:cxn ang="0">
                  <a:pos x="290" y="153"/>
                </a:cxn>
                <a:cxn ang="0">
                  <a:pos x="277" y="164"/>
                </a:cxn>
                <a:cxn ang="0">
                  <a:pos x="264" y="174"/>
                </a:cxn>
                <a:cxn ang="0">
                  <a:pos x="253" y="181"/>
                </a:cxn>
                <a:cxn ang="0">
                  <a:pos x="243" y="190"/>
                </a:cxn>
                <a:cxn ang="0">
                  <a:pos x="233" y="198"/>
                </a:cxn>
                <a:cxn ang="0">
                  <a:pos x="222" y="208"/>
                </a:cxn>
                <a:cxn ang="0">
                  <a:pos x="212" y="217"/>
                </a:cxn>
                <a:cxn ang="0">
                  <a:pos x="202" y="226"/>
                </a:cxn>
                <a:cxn ang="0">
                  <a:pos x="192" y="235"/>
                </a:cxn>
                <a:cxn ang="0">
                  <a:pos x="184" y="245"/>
                </a:cxn>
                <a:cxn ang="0">
                  <a:pos x="171" y="251"/>
                </a:cxn>
                <a:cxn ang="0">
                  <a:pos x="161" y="260"/>
                </a:cxn>
                <a:cxn ang="0">
                  <a:pos x="152" y="258"/>
                </a:cxn>
                <a:cxn ang="0">
                  <a:pos x="145" y="255"/>
                </a:cxn>
                <a:cxn ang="0">
                  <a:pos x="138" y="251"/>
                </a:cxn>
                <a:cxn ang="0">
                  <a:pos x="132" y="247"/>
                </a:cxn>
                <a:cxn ang="0">
                  <a:pos x="125" y="243"/>
                </a:cxn>
                <a:cxn ang="0">
                  <a:pos x="118" y="240"/>
                </a:cxn>
                <a:cxn ang="0">
                  <a:pos x="111" y="236"/>
                </a:cxn>
                <a:cxn ang="0">
                  <a:pos x="104" y="235"/>
                </a:cxn>
                <a:cxn ang="0">
                  <a:pos x="91" y="229"/>
                </a:cxn>
                <a:cxn ang="0">
                  <a:pos x="78" y="225"/>
                </a:cxn>
                <a:cxn ang="0">
                  <a:pos x="65" y="220"/>
                </a:cxn>
                <a:cxn ang="0">
                  <a:pos x="52" y="217"/>
                </a:cxn>
                <a:cxn ang="0">
                  <a:pos x="39" y="212"/>
                </a:cxn>
                <a:cxn ang="0">
                  <a:pos x="25" y="208"/>
                </a:cxn>
                <a:cxn ang="0">
                  <a:pos x="12" y="203"/>
                </a:cxn>
                <a:cxn ang="0">
                  <a:pos x="0" y="199"/>
                </a:cxn>
                <a:cxn ang="0">
                  <a:pos x="0" y="193"/>
                </a:cxn>
                <a:cxn ang="0">
                  <a:pos x="26" y="172"/>
                </a:cxn>
                <a:cxn ang="0">
                  <a:pos x="52" y="149"/>
                </a:cxn>
                <a:cxn ang="0">
                  <a:pos x="78" y="125"/>
                </a:cxn>
                <a:cxn ang="0">
                  <a:pos x="104" y="101"/>
                </a:cxn>
                <a:cxn ang="0">
                  <a:pos x="129" y="76"/>
                </a:cxn>
                <a:cxn ang="0">
                  <a:pos x="154" y="51"/>
                </a:cxn>
                <a:cxn ang="0">
                  <a:pos x="177" y="25"/>
                </a:cxn>
                <a:cxn ang="0">
                  <a:pos x="201" y="0"/>
                </a:cxn>
                <a:cxn ang="0">
                  <a:pos x="219" y="6"/>
                </a:cxn>
                <a:cxn ang="0">
                  <a:pos x="237" y="14"/>
                </a:cxn>
                <a:cxn ang="0">
                  <a:pos x="255" y="21"/>
                </a:cxn>
                <a:cxn ang="0">
                  <a:pos x="274" y="31"/>
                </a:cxn>
                <a:cxn ang="0">
                  <a:pos x="291" y="40"/>
                </a:cxn>
                <a:cxn ang="0">
                  <a:pos x="310" y="50"/>
                </a:cxn>
                <a:cxn ang="0">
                  <a:pos x="328" y="61"/>
                </a:cxn>
                <a:cxn ang="0">
                  <a:pos x="346" y="72"/>
                </a:cxn>
              </a:cxnLst>
              <a:rect l="0" t="0" r="r" b="b"/>
              <a:pathLst>
                <a:path w="346" h="260">
                  <a:moveTo>
                    <a:pt x="346" y="72"/>
                  </a:moveTo>
                  <a:lnTo>
                    <a:pt x="344" y="89"/>
                  </a:lnTo>
                  <a:lnTo>
                    <a:pt x="339" y="105"/>
                  </a:lnTo>
                  <a:lnTo>
                    <a:pt x="330" y="118"/>
                  </a:lnTo>
                  <a:lnTo>
                    <a:pt x="319" y="132"/>
                  </a:lnTo>
                  <a:lnTo>
                    <a:pt x="304" y="142"/>
                  </a:lnTo>
                  <a:lnTo>
                    <a:pt x="290" y="153"/>
                  </a:lnTo>
                  <a:lnTo>
                    <a:pt x="277" y="164"/>
                  </a:lnTo>
                  <a:lnTo>
                    <a:pt x="264" y="174"/>
                  </a:lnTo>
                  <a:lnTo>
                    <a:pt x="253" y="181"/>
                  </a:lnTo>
                  <a:lnTo>
                    <a:pt x="243" y="190"/>
                  </a:lnTo>
                  <a:lnTo>
                    <a:pt x="233" y="198"/>
                  </a:lnTo>
                  <a:lnTo>
                    <a:pt x="222" y="208"/>
                  </a:lnTo>
                  <a:lnTo>
                    <a:pt x="212" y="217"/>
                  </a:lnTo>
                  <a:lnTo>
                    <a:pt x="202" y="226"/>
                  </a:lnTo>
                  <a:lnTo>
                    <a:pt x="192" y="235"/>
                  </a:lnTo>
                  <a:lnTo>
                    <a:pt x="184" y="245"/>
                  </a:lnTo>
                  <a:lnTo>
                    <a:pt x="171" y="251"/>
                  </a:lnTo>
                  <a:lnTo>
                    <a:pt x="161" y="260"/>
                  </a:lnTo>
                  <a:lnTo>
                    <a:pt x="152" y="258"/>
                  </a:lnTo>
                  <a:lnTo>
                    <a:pt x="145" y="255"/>
                  </a:lnTo>
                  <a:lnTo>
                    <a:pt x="138" y="251"/>
                  </a:lnTo>
                  <a:lnTo>
                    <a:pt x="132" y="247"/>
                  </a:lnTo>
                  <a:lnTo>
                    <a:pt x="125" y="243"/>
                  </a:lnTo>
                  <a:lnTo>
                    <a:pt x="118" y="240"/>
                  </a:lnTo>
                  <a:lnTo>
                    <a:pt x="111" y="236"/>
                  </a:lnTo>
                  <a:lnTo>
                    <a:pt x="104" y="235"/>
                  </a:lnTo>
                  <a:lnTo>
                    <a:pt x="91" y="229"/>
                  </a:lnTo>
                  <a:lnTo>
                    <a:pt x="78" y="225"/>
                  </a:lnTo>
                  <a:lnTo>
                    <a:pt x="65" y="220"/>
                  </a:lnTo>
                  <a:lnTo>
                    <a:pt x="52" y="217"/>
                  </a:lnTo>
                  <a:lnTo>
                    <a:pt x="39" y="212"/>
                  </a:lnTo>
                  <a:lnTo>
                    <a:pt x="25" y="208"/>
                  </a:lnTo>
                  <a:lnTo>
                    <a:pt x="12" y="203"/>
                  </a:lnTo>
                  <a:lnTo>
                    <a:pt x="0" y="199"/>
                  </a:lnTo>
                  <a:lnTo>
                    <a:pt x="0" y="193"/>
                  </a:lnTo>
                  <a:lnTo>
                    <a:pt x="26" y="172"/>
                  </a:lnTo>
                  <a:lnTo>
                    <a:pt x="52" y="149"/>
                  </a:lnTo>
                  <a:lnTo>
                    <a:pt x="78" y="125"/>
                  </a:lnTo>
                  <a:lnTo>
                    <a:pt x="104" y="101"/>
                  </a:lnTo>
                  <a:lnTo>
                    <a:pt x="129" y="76"/>
                  </a:lnTo>
                  <a:lnTo>
                    <a:pt x="154" y="51"/>
                  </a:lnTo>
                  <a:lnTo>
                    <a:pt x="177" y="25"/>
                  </a:lnTo>
                  <a:lnTo>
                    <a:pt x="201" y="0"/>
                  </a:lnTo>
                  <a:lnTo>
                    <a:pt x="219" y="6"/>
                  </a:lnTo>
                  <a:lnTo>
                    <a:pt x="237" y="14"/>
                  </a:lnTo>
                  <a:lnTo>
                    <a:pt x="255" y="21"/>
                  </a:lnTo>
                  <a:lnTo>
                    <a:pt x="274" y="31"/>
                  </a:lnTo>
                  <a:lnTo>
                    <a:pt x="291" y="40"/>
                  </a:lnTo>
                  <a:lnTo>
                    <a:pt x="310" y="50"/>
                  </a:lnTo>
                  <a:lnTo>
                    <a:pt x="328" y="61"/>
                  </a:lnTo>
                  <a:lnTo>
                    <a:pt x="346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2117" y="2297"/>
              <a:ext cx="11" cy="1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" y="39"/>
                </a:cxn>
                <a:cxn ang="0">
                  <a:pos x="5" y="34"/>
                </a:cxn>
                <a:cxn ang="0">
                  <a:pos x="8" y="27"/>
                </a:cxn>
                <a:cxn ang="0">
                  <a:pos x="13" y="22"/>
                </a:cxn>
                <a:cxn ang="0">
                  <a:pos x="22" y="11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6" y="12"/>
                </a:cxn>
                <a:cxn ang="0">
                  <a:pos x="23" y="19"/>
                </a:cxn>
                <a:cxn ang="0">
                  <a:pos x="21" y="26"/>
                </a:cxn>
                <a:cxn ang="0">
                  <a:pos x="10" y="36"/>
                </a:cxn>
                <a:cxn ang="0">
                  <a:pos x="0" y="46"/>
                </a:cxn>
              </a:cxnLst>
              <a:rect l="0" t="0" r="r" b="b"/>
              <a:pathLst>
                <a:path w="32" h="46">
                  <a:moveTo>
                    <a:pt x="0" y="46"/>
                  </a:moveTo>
                  <a:lnTo>
                    <a:pt x="1" y="39"/>
                  </a:lnTo>
                  <a:lnTo>
                    <a:pt x="5" y="34"/>
                  </a:lnTo>
                  <a:lnTo>
                    <a:pt x="8" y="27"/>
                  </a:lnTo>
                  <a:lnTo>
                    <a:pt x="13" y="22"/>
                  </a:lnTo>
                  <a:lnTo>
                    <a:pt x="22" y="11"/>
                  </a:lnTo>
                  <a:lnTo>
                    <a:pt x="32" y="0"/>
                  </a:lnTo>
                  <a:lnTo>
                    <a:pt x="29" y="5"/>
                  </a:lnTo>
                  <a:lnTo>
                    <a:pt x="26" y="12"/>
                  </a:lnTo>
                  <a:lnTo>
                    <a:pt x="23" y="19"/>
                  </a:lnTo>
                  <a:lnTo>
                    <a:pt x="21" y="26"/>
                  </a:lnTo>
                  <a:lnTo>
                    <a:pt x="10" y="3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1862" y="2308"/>
              <a:ext cx="21" cy="7"/>
            </a:xfrm>
            <a:custGeom>
              <a:avLst/>
              <a:gdLst/>
              <a:ahLst/>
              <a:cxnLst>
                <a:cxn ang="0">
                  <a:pos x="62" y="21"/>
                </a:cxn>
                <a:cxn ang="0">
                  <a:pos x="54" y="19"/>
                </a:cxn>
                <a:cxn ang="0">
                  <a:pos x="47" y="17"/>
                </a:cxn>
                <a:cxn ang="0">
                  <a:pos x="39" y="15"/>
                </a:cxn>
                <a:cxn ang="0">
                  <a:pos x="31" y="14"/>
                </a:cxn>
                <a:cxn ang="0">
                  <a:pos x="22" y="11"/>
                </a:cxn>
                <a:cxn ang="0">
                  <a:pos x="14" y="7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31" y="5"/>
                </a:cxn>
                <a:cxn ang="0">
                  <a:pos x="38" y="8"/>
                </a:cxn>
                <a:cxn ang="0">
                  <a:pos x="46" y="12"/>
                </a:cxn>
                <a:cxn ang="0">
                  <a:pos x="54" y="15"/>
                </a:cxn>
                <a:cxn ang="0">
                  <a:pos x="62" y="21"/>
                </a:cxn>
              </a:cxnLst>
              <a:rect l="0" t="0" r="r" b="b"/>
              <a:pathLst>
                <a:path w="62" h="21">
                  <a:moveTo>
                    <a:pt x="62" y="21"/>
                  </a:moveTo>
                  <a:lnTo>
                    <a:pt x="54" y="19"/>
                  </a:lnTo>
                  <a:lnTo>
                    <a:pt x="47" y="17"/>
                  </a:lnTo>
                  <a:lnTo>
                    <a:pt x="39" y="15"/>
                  </a:lnTo>
                  <a:lnTo>
                    <a:pt x="31" y="14"/>
                  </a:lnTo>
                  <a:lnTo>
                    <a:pt x="22" y="11"/>
                  </a:lnTo>
                  <a:lnTo>
                    <a:pt x="14" y="7"/>
                  </a:lnTo>
                  <a:lnTo>
                    <a:pt x="6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31" y="5"/>
                  </a:lnTo>
                  <a:lnTo>
                    <a:pt x="38" y="8"/>
                  </a:lnTo>
                  <a:lnTo>
                    <a:pt x="46" y="12"/>
                  </a:lnTo>
                  <a:lnTo>
                    <a:pt x="54" y="15"/>
                  </a:lnTo>
                  <a:lnTo>
                    <a:pt x="62" y="21"/>
                  </a:lnTo>
                  <a:close/>
                </a:path>
              </a:pathLst>
            </a:custGeom>
            <a:solidFill>
              <a:srgbClr val="91A3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2001" y="2318"/>
              <a:ext cx="54" cy="37"/>
            </a:xfrm>
            <a:custGeom>
              <a:avLst/>
              <a:gdLst/>
              <a:ahLst/>
              <a:cxnLst>
                <a:cxn ang="0">
                  <a:pos x="162" y="29"/>
                </a:cxn>
                <a:cxn ang="0">
                  <a:pos x="161" y="36"/>
                </a:cxn>
                <a:cxn ang="0">
                  <a:pos x="160" y="44"/>
                </a:cxn>
                <a:cxn ang="0">
                  <a:pos x="157" y="50"/>
                </a:cxn>
                <a:cxn ang="0">
                  <a:pos x="153" y="57"/>
                </a:cxn>
                <a:cxn ang="0">
                  <a:pos x="145" y="59"/>
                </a:cxn>
                <a:cxn ang="0">
                  <a:pos x="138" y="60"/>
                </a:cxn>
                <a:cxn ang="0">
                  <a:pos x="131" y="59"/>
                </a:cxn>
                <a:cxn ang="0">
                  <a:pos x="124" y="57"/>
                </a:cxn>
                <a:cxn ang="0">
                  <a:pos x="116" y="47"/>
                </a:cxn>
                <a:cxn ang="0">
                  <a:pos x="111" y="41"/>
                </a:cxn>
                <a:cxn ang="0">
                  <a:pos x="104" y="34"/>
                </a:cxn>
                <a:cxn ang="0">
                  <a:pos x="97" y="30"/>
                </a:cxn>
                <a:cxn ang="0">
                  <a:pos x="89" y="36"/>
                </a:cxn>
                <a:cxn ang="0">
                  <a:pos x="82" y="43"/>
                </a:cxn>
                <a:cxn ang="0">
                  <a:pos x="87" y="53"/>
                </a:cxn>
                <a:cxn ang="0">
                  <a:pos x="95" y="64"/>
                </a:cxn>
                <a:cxn ang="0">
                  <a:pos x="97" y="70"/>
                </a:cxn>
                <a:cxn ang="0">
                  <a:pos x="99" y="76"/>
                </a:cxn>
                <a:cxn ang="0">
                  <a:pos x="99" y="83"/>
                </a:cxn>
                <a:cxn ang="0">
                  <a:pos x="99" y="92"/>
                </a:cxn>
                <a:cxn ang="0">
                  <a:pos x="92" y="100"/>
                </a:cxn>
                <a:cxn ang="0">
                  <a:pos x="84" y="105"/>
                </a:cxn>
                <a:cxn ang="0">
                  <a:pos x="75" y="109"/>
                </a:cxn>
                <a:cxn ang="0">
                  <a:pos x="66" y="112"/>
                </a:cxn>
                <a:cxn ang="0">
                  <a:pos x="56" y="112"/>
                </a:cxn>
                <a:cxn ang="0">
                  <a:pos x="47" y="113"/>
                </a:cxn>
                <a:cxn ang="0">
                  <a:pos x="38" y="111"/>
                </a:cxn>
                <a:cxn ang="0">
                  <a:pos x="30" y="109"/>
                </a:cxn>
                <a:cxn ang="0">
                  <a:pos x="22" y="104"/>
                </a:cxn>
                <a:cxn ang="0">
                  <a:pos x="14" y="101"/>
                </a:cxn>
                <a:cxn ang="0">
                  <a:pos x="7" y="97"/>
                </a:cxn>
                <a:cxn ang="0">
                  <a:pos x="0" y="94"/>
                </a:cxn>
                <a:cxn ang="0">
                  <a:pos x="0" y="83"/>
                </a:cxn>
                <a:cxn ang="0">
                  <a:pos x="2" y="72"/>
                </a:cxn>
                <a:cxn ang="0">
                  <a:pos x="6" y="62"/>
                </a:cxn>
                <a:cxn ang="0">
                  <a:pos x="13" y="52"/>
                </a:cxn>
                <a:cxn ang="0">
                  <a:pos x="18" y="42"/>
                </a:cxn>
                <a:cxn ang="0">
                  <a:pos x="27" y="33"/>
                </a:cxn>
                <a:cxn ang="0">
                  <a:pos x="36" y="25"/>
                </a:cxn>
                <a:cxn ang="0">
                  <a:pos x="47" y="18"/>
                </a:cxn>
                <a:cxn ang="0">
                  <a:pos x="59" y="11"/>
                </a:cxn>
                <a:cxn ang="0">
                  <a:pos x="75" y="6"/>
                </a:cxn>
                <a:cxn ang="0">
                  <a:pos x="91" y="1"/>
                </a:cxn>
                <a:cxn ang="0">
                  <a:pos x="108" y="0"/>
                </a:cxn>
                <a:cxn ang="0">
                  <a:pos x="123" y="0"/>
                </a:cxn>
                <a:cxn ang="0">
                  <a:pos x="138" y="4"/>
                </a:cxn>
                <a:cxn ang="0">
                  <a:pos x="151" y="13"/>
                </a:cxn>
                <a:cxn ang="0">
                  <a:pos x="162" y="29"/>
                </a:cxn>
              </a:cxnLst>
              <a:rect l="0" t="0" r="r" b="b"/>
              <a:pathLst>
                <a:path w="162" h="113">
                  <a:moveTo>
                    <a:pt x="162" y="29"/>
                  </a:moveTo>
                  <a:lnTo>
                    <a:pt x="161" y="36"/>
                  </a:lnTo>
                  <a:lnTo>
                    <a:pt x="160" y="44"/>
                  </a:lnTo>
                  <a:lnTo>
                    <a:pt x="157" y="50"/>
                  </a:lnTo>
                  <a:lnTo>
                    <a:pt x="153" y="57"/>
                  </a:lnTo>
                  <a:lnTo>
                    <a:pt x="145" y="59"/>
                  </a:lnTo>
                  <a:lnTo>
                    <a:pt x="138" y="60"/>
                  </a:lnTo>
                  <a:lnTo>
                    <a:pt x="131" y="59"/>
                  </a:lnTo>
                  <a:lnTo>
                    <a:pt x="124" y="57"/>
                  </a:lnTo>
                  <a:lnTo>
                    <a:pt x="116" y="47"/>
                  </a:lnTo>
                  <a:lnTo>
                    <a:pt x="111" y="41"/>
                  </a:lnTo>
                  <a:lnTo>
                    <a:pt x="104" y="34"/>
                  </a:lnTo>
                  <a:lnTo>
                    <a:pt x="97" y="30"/>
                  </a:lnTo>
                  <a:lnTo>
                    <a:pt x="89" y="36"/>
                  </a:lnTo>
                  <a:lnTo>
                    <a:pt x="82" y="43"/>
                  </a:lnTo>
                  <a:lnTo>
                    <a:pt x="87" y="53"/>
                  </a:lnTo>
                  <a:lnTo>
                    <a:pt x="95" y="64"/>
                  </a:lnTo>
                  <a:lnTo>
                    <a:pt x="97" y="70"/>
                  </a:lnTo>
                  <a:lnTo>
                    <a:pt x="99" y="76"/>
                  </a:lnTo>
                  <a:lnTo>
                    <a:pt x="99" y="83"/>
                  </a:lnTo>
                  <a:lnTo>
                    <a:pt x="99" y="92"/>
                  </a:lnTo>
                  <a:lnTo>
                    <a:pt x="92" y="100"/>
                  </a:lnTo>
                  <a:lnTo>
                    <a:pt x="84" y="105"/>
                  </a:lnTo>
                  <a:lnTo>
                    <a:pt x="75" y="109"/>
                  </a:lnTo>
                  <a:lnTo>
                    <a:pt x="66" y="112"/>
                  </a:lnTo>
                  <a:lnTo>
                    <a:pt x="56" y="112"/>
                  </a:lnTo>
                  <a:lnTo>
                    <a:pt x="47" y="113"/>
                  </a:lnTo>
                  <a:lnTo>
                    <a:pt x="38" y="111"/>
                  </a:lnTo>
                  <a:lnTo>
                    <a:pt x="30" y="109"/>
                  </a:lnTo>
                  <a:lnTo>
                    <a:pt x="22" y="104"/>
                  </a:lnTo>
                  <a:lnTo>
                    <a:pt x="14" y="101"/>
                  </a:lnTo>
                  <a:lnTo>
                    <a:pt x="7" y="97"/>
                  </a:lnTo>
                  <a:lnTo>
                    <a:pt x="0" y="94"/>
                  </a:lnTo>
                  <a:lnTo>
                    <a:pt x="0" y="83"/>
                  </a:lnTo>
                  <a:lnTo>
                    <a:pt x="2" y="72"/>
                  </a:lnTo>
                  <a:lnTo>
                    <a:pt x="6" y="62"/>
                  </a:lnTo>
                  <a:lnTo>
                    <a:pt x="13" y="52"/>
                  </a:lnTo>
                  <a:lnTo>
                    <a:pt x="18" y="42"/>
                  </a:lnTo>
                  <a:lnTo>
                    <a:pt x="27" y="33"/>
                  </a:lnTo>
                  <a:lnTo>
                    <a:pt x="36" y="25"/>
                  </a:lnTo>
                  <a:lnTo>
                    <a:pt x="47" y="18"/>
                  </a:lnTo>
                  <a:lnTo>
                    <a:pt x="59" y="11"/>
                  </a:lnTo>
                  <a:lnTo>
                    <a:pt x="75" y="6"/>
                  </a:lnTo>
                  <a:lnTo>
                    <a:pt x="91" y="1"/>
                  </a:lnTo>
                  <a:lnTo>
                    <a:pt x="108" y="0"/>
                  </a:lnTo>
                  <a:lnTo>
                    <a:pt x="123" y="0"/>
                  </a:lnTo>
                  <a:lnTo>
                    <a:pt x="138" y="4"/>
                  </a:lnTo>
                  <a:lnTo>
                    <a:pt x="151" y="13"/>
                  </a:lnTo>
                  <a:lnTo>
                    <a:pt x="162" y="29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1828" y="2325"/>
              <a:ext cx="7" cy="6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7"/>
                </a:cxn>
                <a:cxn ang="0">
                  <a:pos x="16" y="17"/>
                </a:cxn>
                <a:cxn ang="0">
                  <a:pos x="13" y="14"/>
                </a:cxn>
                <a:cxn ang="0">
                  <a:pos x="7" y="12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3" y="6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6" y="4"/>
                </a:cxn>
                <a:cxn ang="0">
                  <a:pos x="23" y="12"/>
                </a:cxn>
              </a:cxnLst>
              <a:rect l="0" t="0" r="r" b="b"/>
              <a:pathLst>
                <a:path w="23" h="17">
                  <a:moveTo>
                    <a:pt x="23" y="12"/>
                  </a:moveTo>
                  <a:lnTo>
                    <a:pt x="23" y="17"/>
                  </a:lnTo>
                  <a:lnTo>
                    <a:pt x="16" y="17"/>
                  </a:lnTo>
                  <a:lnTo>
                    <a:pt x="13" y="14"/>
                  </a:lnTo>
                  <a:lnTo>
                    <a:pt x="7" y="12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3" y="6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2099" y="2325"/>
              <a:ext cx="7" cy="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8" y="6"/>
                </a:cxn>
                <a:cxn ang="0">
                  <a:pos x="12" y="13"/>
                </a:cxn>
                <a:cxn ang="0">
                  <a:pos x="5" y="19"/>
                </a:cxn>
                <a:cxn ang="0">
                  <a:pos x="0" y="24"/>
                </a:cxn>
                <a:cxn ang="0">
                  <a:pos x="2" y="17"/>
                </a:cxn>
                <a:cxn ang="0">
                  <a:pos x="8" y="10"/>
                </a:cxn>
                <a:cxn ang="0">
                  <a:pos x="14" y="3"/>
                </a:cxn>
                <a:cxn ang="0">
                  <a:pos x="22" y="0"/>
                </a:cxn>
              </a:cxnLst>
              <a:rect l="0" t="0" r="r" b="b"/>
              <a:pathLst>
                <a:path w="22" h="24">
                  <a:moveTo>
                    <a:pt x="22" y="0"/>
                  </a:moveTo>
                  <a:lnTo>
                    <a:pt x="18" y="6"/>
                  </a:lnTo>
                  <a:lnTo>
                    <a:pt x="12" y="13"/>
                  </a:lnTo>
                  <a:lnTo>
                    <a:pt x="5" y="19"/>
                  </a:lnTo>
                  <a:lnTo>
                    <a:pt x="0" y="24"/>
                  </a:lnTo>
                  <a:lnTo>
                    <a:pt x="2" y="17"/>
                  </a:lnTo>
                  <a:lnTo>
                    <a:pt x="8" y="10"/>
                  </a:lnTo>
                  <a:lnTo>
                    <a:pt x="14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1773" y="2337"/>
              <a:ext cx="95" cy="78"/>
            </a:xfrm>
            <a:custGeom>
              <a:avLst/>
              <a:gdLst/>
              <a:ahLst/>
              <a:cxnLst>
                <a:cxn ang="0">
                  <a:pos x="287" y="54"/>
                </a:cxn>
                <a:cxn ang="0">
                  <a:pos x="266" y="79"/>
                </a:cxn>
                <a:cxn ang="0">
                  <a:pos x="245" y="103"/>
                </a:cxn>
                <a:cxn ang="0">
                  <a:pos x="221" y="125"/>
                </a:cxn>
                <a:cxn ang="0">
                  <a:pos x="197" y="149"/>
                </a:cxn>
                <a:cxn ang="0">
                  <a:pos x="172" y="171"/>
                </a:cxn>
                <a:cxn ang="0">
                  <a:pos x="150" y="192"/>
                </a:cxn>
                <a:cxn ang="0">
                  <a:pos x="126" y="212"/>
                </a:cxn>
                <a:cxn ang="0">
                  <a:pos x="105" y="235"/>
                </a:cxn>
                <a:cxn ang="0">
                  <a:pos x="93" y="225"/>
                </a:cxn>
                <a:cxn ang="0">
                  <a:pos x="80" y="215"/>
                </a:cxn>
                <a:cxn ang="0">
                  <a:pos x="68" y="205"/>
                </a:cxn>
                <a:cxn ang="0">
                  <a:pos x="56" y="197"/>
                </a:cxn>
                <a:cxn ang="0">
                  <a:pos x="42" y="189"/>
                </a:cxn>
                <a:cxn ang="0">
                  <a:pos x="28" y="183"/>
                </a:cxn>
                <a:cxn ang="0">
                  <a:pos x="14" y="179"/>
                </a:cxn>
                <a:cxn ang="0">
                  <a:pos x="0" y="177"/>
                </a:cxn>
                <a:cxn ang="0">
                  <a:pos x="1" y="169"/>
                </a:cxn>
                <a:cxn ang="0">
                  <a:pos x="3" y="162"/>
                </a:cxn>
                <a:cxn ang="0">
                  <a:pos x="7" y="156"/>
                </a:cxn>
                <a:cxn ang="0">
                  <a:pos x="15" y="154"/>
                </a:cxn>
                <a:cxn ang="0">
                  <a:pos x="31" y="137"/>
                </a:cxn>
                <a:cxn ang="0">
                  <a:pos x="46" y="120"/>
                </a:cxn>
                <a:cxn ang="0">
                  <a:pos x="61" y="103"/>
                </a:cxn>
                <a:cxn ang="0">
                  <a:pos x="76" y="86"/>
                </a:cxn>
                <a:cxn ang="0">
                  <a:pos x="90" y="67"/>
                </a:cxn>
                <a:cxn ang="0">
                  <a:pos x="104" y="50"/>
                </a:cxn>
                <a:cxn ang="0">
                  <a:pos x="118" y="32"/>
                </a:cxn>
                <a:cxn ang="0">
                  <a:pos x="133" y="15"/>
                </a:cxn>
                <a:cxn ang="0">
                  <a:pos x="153" y="0"/>
                </a:cxn>
                <a:cxn ang="0">
                  <a:pos x="169" y="6"/>
                </a:cxn>
                <a:cxn ang="0">
                  <a:pos x="186" y="13"/>
                </a:cxn>
                <a:cxn ang="0">
                  <a:pos x="202" y="20"/>
                </a:cxn>
                <a:cxn ang="0">
                  <a:pos x="219" y="28"/>
                </a:cxn>
                <a:cxn ang="0">
                  <a:pos x="236" y="33"/>
                </a:cxn>
                <a:cxn ang="0">
                  <a:pos x="253" y="40"/>
                </a:cxn>
                <a:cxn ang="0">
                  <a:pos x="270" y="47"/>
                </a:cxn>
                <a:cxn ang="0">
                  <a:pos x="287" y="54"/>
                </a:cxn>
              </a:cxnLst>
              <a:rect l="0" t="0" r="r" b="b"/>
              <a:pathLst>
                <a:path w="287" h="235">
                  <a:moveTo>
                    <a:pt x="287" y="54"/>
                  </a:moveTo>
                  <a:lnTo>
                    <a:pt x="266" y="79"/>
                  </a:lnTo>
                  <a:lnTo>
                    <a:pt x="245" y="103"/>
                  </a:lnTo>
                  <a:lnTo>
                    <a:pt x="221" y="125"/>
                  </a:lnTo>
                  <a:lnTo>
                    <a:pt x="197" y="149"/>
                  </a:lnTo>
                  <a:lnTo>
                    <a:pt x="172" y="171"/>
                  </a:lnTo>
                  <a:lnTo>
                    <a:pt x="150" y="192"/>
                  </a:lnTo>
                  <a:lnTo>
                    <a:pt x="126" y="212"/>
                  </a:lnTo>
                  <a:lnTo>
                    <a:pt x="105" y="235"/>
                  </a:lnTo>
                  <a:lnTo>
                    <a:pt x="93" y="225"/>
                  </a:lnTo>
                  <a:lnTo>
                    <a:pt x="80" y="215"/>
                  </a:lnTo>
                  <a:lnTo>
                    <a:pt x="68" y="205"/>
                  </a:lnTo>
                  <a:lnTo>
                    <a:pt x="56" y="197"/>
                  </a:lnTo>
                  <a:lnTo>
                    <a:pt x="42" y="189"/>
                  </a:lnTo>
                  <a:lnTo>
                    <a:pt x="28" y="183"/>
                  </a:lnTo>
                  <a:lnTo>
                    <a:pt x="14" y="179"/>
                  </a:lnTo>
                  <a:lnTo>
                    <a:pt x="0" y="177"/>
                  </a:lnTo>
                  <a:lnTo>
                    <a:pt x="1" y="169"/>
                  </a:lnTo>
                  <a:lnTo>
                    <a:pt x="3" y="162"/>
                  </a:lnTo>
                  <a:lnTo>
                    <a:pt x="7" y="156"/>
                  </a:lnTo>
                  <a:lnTo>
                    <a:pt x="15" y="154"/>
                  </a:lnTo>
                  <a:lnTo>
                    <a:pt x="31" y="137"/>
                  </a:lnTo>
                  <a:lnTo>
                    <a:pt x="46" y="120"/>
                  </a:lnTo>
                  <a:lnTo>
                    <a:pt x="61" y="103"/>
                  </a:lnTo>
                  <a:lnTo>
                    <a:pt x="76" y="86"/>
                  </a:lnTo>
                  <a:lnTo>
                    <a:pt x="90" y="67"/>
                  </a:lnTo>
                  <a:lnTo>
                    <a:pt x="104" y="50"/>
                  </a:lnTo>
                  <a:lnTo>
                    <a:pt x="118" y="32"/>
                  </a:lnTo>
                  <a:lnTo>
                    <a:pt x="133" y="15"/>
                  </a:lnTo>
                  <a:lnTo>
                    <a:pt x="153" y="0"/>
                  </a:lnTo>
                  <a:lnTo>
                    <a:pt x="169" y="6"/>
                  </a:lnTo>
                  <a:lnTo>
                    <a:pt x="186" y="13"/>
                  </a:lnTo>
                  <a:lnTo>
                    <a:pt x="202" y="20"/>
                  </a:lnTo>
                  <a:lnTo>
                    <a:pt x="219" y="28"/>
                  </a:lnTo>
                  <a:lnTo>
                    <a:pt x="236" y="33"/>
                  </a:lnTo>
                  <a:lnTo>
                    <a:pt x="253" y="40"/>
                  </a:lnTo>
                  <a:lnTo>
                    <a:pt x="270" y="47"/>
                  </a:lnTo>
                  <a:lnTo>
                    <a:pt x="287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1802" y="2351"/>
              <a:ext cx="43" cy="43"/>
            </a:xfrm>
            <a:custGeom>
              <a:avLst/>
              <a:gdLst/>
              <a:ahLst/>
              <a:cxnLst>
                <a:cxn ang="0">
                  <a:pos x="128" y="38"/>
                </a:cxn>
                <a:cxn ang="0">
                  <a:pos x="119" y="54"/>
                </a:cxn>
                <a:cxn ang="0">
                  <a:pos x="109" y="69"/>
                </a:cxn>
                <a:cxn ang="0">
                  <a:pos x="96" y="81"/>
                </a:cxn>
                <a:cxn ang="0">
                  <a:pos x="83" y="92"/>
                </a:cxn>
                <a:cxn ang="0">
                  <a:pos x="67" y="102"/>
                </a:cxn>
                <a:cxn ang="0">
                  <a:pos x="51" y="112"/>
                </a:cxn>
                <a:cxn ang="0">
                  <a:pos x="34" y="120"/>
                </a:cxn>
                <a:cxn ang="0">
                  <a:pos x="21" y="128"/>
                </a:cxn>
                <a:cxn ang="0">
                  <a:pos x="13" y="125"/>
                </a:cxn>
                <a:cxn ang="0">
                  <a:pos x="7" y="122"/>
                </a:cxn>
                <a:cxn ang="0">
                  <a:pos x="3" y="115"/>
                </a:cxn>
                <a:cxn ang="0">
                  <a:pos x="0" y="108"/>
                </a:cxn>
                <a:cxn ang="0">
                  <a:pos x="5" y="96"/>
                </a:cxn>
                <a:cxn ang="0">
                  <a:pos x="14" y="88"/>
                </a:cxn>
                <a:cxn ang="0">
                  <a:pos x="24" y="81"/>
                </a:cxn>
                <a:cxn ang="0">
                  <a:pos x="37" y="77"/>
                </a:cxn>
                <a:cxn ang="0">
                  <a:pos x="47" y="71"/>
                </a:cxn>
                <a:cxn ang="0">
                  <a:pos x="58" y="64"/>
                </a:cxn>
                <a:cxn ang="0">
                  <a:pos x="67" y="56"/>
                </a:cxn>
                <a:cxn ang="0">
                  <a:pos x="75" y="46"/>
                </a:cxn>
                <a:cxn ang="0">
                  <a:pos x="67" y="40"/>
                </a:cxn>
                <a:cxn ang="0">
                  <a:pos x="59" y="38"/>
                </a:cxn>
                <a:cxn ang="0">
                  <a:pos x="52" y="34"/>
                </a:cxn>
                <a:cxn ang="0">
                  <a:pos x="48" y="27"/>
                </a:cxn>
                <a:cxn ang="0">
                  <a:pos x="47" y="17"/>
                </a:cxn>
                <a:cxn ang="0">
                  <a:pos x="50" y="10"/>
                </a:cxn>
                <a:cxn ang="0">
                  <a:pos x="55" y="3"/>
                </a:cxn>
                <a:cxn ang="0">
                  <a:pos x="63" y="0"/>
                </a:cxn>
                <a:cxn ang="0">
                  <a:pos x="71" y="3"/>
                </a:cxn>
                <a:cxn ang="0">
                  <a:pos x="80" y="7"/>
                </a:cxn>
                <a:cxn ang="0">
                  <a:pos x="89" y="11"/>
                </a:cxn>
                <a:cxn ang="0">
                  <a:pos x="99" y="15"/>
                </a:cxn>
                <a:cxn ang="0">
                  <a:pos x="107" y="19"/>
                </a:cxn>
                <a:cxn ang="0">
                  <a:pos x="115" y="24"/>
                </a:cxn>
                <a:cxn ang="0">
                  <a:pos x="122" y="30"/>
                </a:cxn>
                <a:cxn ang="0">
                  <a:pos x="128" y="38"/>
                </a:cxn>
              </a:cxnLst>
              <a:rect l="0" t="0" r="r" b="b"/>
              <a:pathLst>
                <a:path w="128" h="128">
                  <a:moveTo>
                    <a:pt x="128" y="38"/>
                  </a:moveTo>
                  <a:lnTo>
                    <a:pt x="119" y="54"/>
                  </a:lnTo>
                  <a:lnTo>
                    <a:pt x="109" y="69"/>
                  </a:lnTo>
                  <a:lnTo>
                    <a:pt x="96" y="81"/>
                  </a:lnTo>
                  <a:lnTo>
                    <a:pt x="83" y="92"/>
                  </a:lnTo>
                  <a:lnTo>
                    <a:pt x="67" y="102"/>
                  </a:lnTo>
                  <a:lnTo>
                    <a:pt x="51" y="112"/>
                  </a:lnTo>
                  <a:lnTo>
                    <a:pt x="34" y="120"/>
                  </a:lnTo>
                  <a:lnTo>
                    <a:pt x="21" y="128"/>
                  </a:lnTo>
                  <a:lnTo>
                    <a:pt x="13" y="125"/>
                  </a:lnTo>
                  <a:lnTo>
                    <a:pt x="7" y="122"/>
                  </a:lnTo>
                  <a:lnTo>
                    <a:pt x="3" y="115"/>
                  </a:lnTo>
                  <a:lnTo>
                    <a:pt x="0" y="108"/>
                  </a:lnTo>
                  <a:lnTo>
                    <a:pt x="5" y="96"/>
                  </a:lnTo>
                  <a:lnTo>
                    <a:pt x="14" y="88"/>
                  </a:lnTo>
                  <a:lnTo>
                    <a:pt x="24" y="81"/>
                  </a:lnTo>
                  <a:lnTo>
                    <a:pt x="37" y="77"/>
                  </a:lnTo>
                  <a:lnTo>
                    <a:pt x="47" y="71"/>
                  </a:lnTo>
                  <a:lnTo>
                    <a:pt x="58" y="64"/>
                  </a:lnTo>
                  <a:lnTo>
                    <a:pt x="67" y="56"/>
                  </a:lnTo>
                  <a:lnTo>
                    <a:pt x="75" y="46"/>
                  </a:lnTo>
                  <a:lnTo>
                    <a:pt x="67" y="40"/>
                  </a:lnTo>
                  <a:lnTo>
                    <a:pt x="59" y="38"/>
                  </a:lnTo>
                  <a:lnTo>
                    <a:pt x="52" y="34"/>
                  </a:lnTo>
                  <a:lnTo>
                    <a:pt x="48" y="27"/>
                  </a:lnTo>
                  <a:lnTo>
                    <a:pt x="47" y="17"/>
                  </a:lnTo>
                  <a:lnTo>
                    <a:pt x="50" y="10"/>
                  </a:lnTo>
                  <a:lnTo>
                    <a:pt x="55" y="3"/>
                  </a:lnTo>
                  <a:lnTo>
                    <a:pt x="63" y="0"/>
                  </a:lnTo>
                  <a:lnTo>
                    <a:pt x="71" y="3"/>
                  </a:lnTo>
                  <a:lnTo>
                    <a:pt x="80" y="7"/>
                  </a:lnTo>
                  <a:lnTo>
                    <a:pt x="89" y="11"/>
                  </a:lnTo>
                  <a:lnTo>
                    <a:pt x="99" y="15"/>
                  </a:lnTo>
                  <a:lnTo>
                    <a:pt x="107" y="19"/>
                  </a:lnTo>
                  <a:lnTo>
                    <a:pt x="115" y="24"/>
                  </a:lnTo>
                  <a:lnTo>
                    <a:pt x="122" y="30"/>
                  </a:lnTo>
                  <a:lnTo>
                    <a:pt x="128" y="38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1823" y="2366"/>
              <a:ext cx="102" cy="80"/>
            </a:xfrm>
            <a:custGeom>
              <a:avLst/>
              <a:gdLst/>
              <a:ahLst/>
              <a:cxnLst>
                <a:cxn ang="0">
                  <a:pos x="306" y="62"/>
                </a:cxn>
                <a:cxn ang="0">
                  <a:pos x="306" y="69"/>
                </a:cxn>
                <a:cxn ang="0">
                  <a:pos x="282" y="90"/>
                </a:cxn>
                <a:cxn ang="0">
                  <a:pos x="259" y="112"/>
                </a:cxn>
                <a:cxn ang="0">
                  <a:pos x="236" y="135"/>
                </a:cxn>
                <a:cxn ang="0">
                  <a:pos x="214" y="157"/>
                </a:cxn>
                <a:cxn ang="0">
                  <a:pos x="190" y="179"/>
                </a:cxn>
                <a:cxn ang="0">
                  <a:pos x="166" y="201"/>
                </a:cxn>
                <a:cxn ang="0">
                  <a:pos x="142" y="220"/>
                </a:cxn>
                <a:cxn ang="0">
                  <a:pos x="120" y="240"/>
                </a:cxn>
                <a:cxn ang="0">
                  <a:pos x="111" y="240"/>
                </a:cxn>
                <a:cxn ang="0">
                  <a:pos x="96" y="232"/>
                </a:cxn>
                <a:cxn ang="0">
                  <a:pos x="82" y="225"/>
                </a:cxn>
                <a:cxn ang="0">
                  <a:pos x="68" y="219"/>
                </a:cxn>
                <a:cxn ang="0">
                  <a:pos x="54" y="212"/>
                </a:cxn>
                <a:cxn ang="0">
                  <a:pos x="40" y="204"/>
                </a:cxn>
                <a:cxn ang="0">
                  <a:pos x="27" y="196"/>
                </a:cxn>
                <a:cxn ang="0">
                  <a:pos x="13" y="188"/>
                </a:cxn>
                <a:cxn ang="0">
                  <a:pos x="0" y="180"/>
                </a:cxn>
                <a:cxn ang="0">
                  <a:pos x="0" y="173"/>
                </a:cxn>
                <a:cxn ang="0">
                  <a:pos x="20" y="152"/>
                </a:cxn>
                <a:cxn ang="0">
                  <a:pos x="43" y="131"/>
                </a:cxn>
                <a:cxn ang="0">
                  <a:pos x="65" y="109"/>
                </a:cxn>
                <a:cxn ang="0">
                  <a:pos x="89" y="87"/>
                </a:cxn>
                <a:cxn ang="0">
                  <a:pos x="112" y="63"/>
                </a:cxn>
                <a:cxn ang="0">
                  <a:pos x="136" y="42"/>
                </a:cxn>
                <a:cxn ang="0">
                  <a:pos x="159" y="20"/>
                </a:cxn>
                <a:cxn ang="0">
                  <a:pos x="184" y="0"/>
                </a:cxn>
                <a:cxn ang="0">
                  <a:pos x="198" y="9"/>
                </a:cxn>
                <a:cxn ang="0">
                  <a:pos x="213" y="18"/>
                </a:cxn>
                <a:cxn ang="0">
                  <a:pos x="227" y="26"/>
                </a:cxn>
                <a:cxn ang="0">
                  <a:pos x="243" y="35"/>
                </a:cxn>
                <a:cxn ang="0">
                  <a:pos x="257" y="42"/>
                </a:cxn>
                <a:cxn ang="0">
                  <a:pos x="273" y="50"/>
                </a:cxn>
                <a:cxn ang="0">
                  <a:pos x="289" y="56"/>
                </a:cxn>
                <a:cxn ang="0">
                  <a:pos x="306" y="62"/>
                </a:cxn>
              </a:cxnLst>
              <a:rect l="0" t="0" r="r" b="b"/>
              <a:pathLst>
                <a:path w="306" h="240">
                  <a:moveTo>
                    <a:pt x="306" y="62"/>
                  </a:moveTo>
                  <a:lnTo>
                    <a:pt x="306" y="69"/>
                  </a:lnTo>
                  <a:lnTo>
                    <a:pt x="282" y="90"/>
                  </a:lnTo>
                  <a:lnTo>
                    <a:pt x="259" y="112"/>
                  </a:lnTo>
                  <a:lnTo>
                    <a:pt x="236" y="135"/>
                  </a:lnTo>
                  <a:lnTo>
                    <a:pt x="214" y="157"/>
                  </a:lnTo>
                  <a:lnTo>
                    <a:pt x="190" y="179"/>
                  </a:lnTo>
                  <a:lnTo>
                    <a:pt x="166" y="201"/>
                  </a:lnTo>
                  <a:lnTo>
                    <a:pt x="142" y="220"/>
                  </a:lnTo>
                  <a:lnTo>
                    <a:pt x="120" y="240"/>
                  </a:lnTo>
                  <a:lnTo>
                    <a:pt x="111" y="240"/>
                  </a:lnTo>
                  <a:lnTo>
                    <a:pt x="96" y="232"/>
                  </a:lnTo>
                  <a:lnTo>
                    <a:pt x="82" y="225"/>
                  </a:lnTo>
                  <a:lnTo>
                    <a:pt x="68" y="219"/>
                  </a:lnTo>
                  <a:lnTo>
                    <a:pt x="54" y="212"/>
                  </a:lnTo>
                  <a:lnTo>
                    <a:pt x="40" y="204"/>
                  </a:lnTo>
                  <a:lnTo>
                    <a:pt x="27" y="196"/>
                  </a:lnTo>
                  <a:lnTo>
                    <a:pt x="13" y="188"/>
                  </a:lnTo>
                  <a:lnTo>
                    <a:pt x="0" y="180"/>
                  </a:lnTo>
                  <a:lnTo>
                    <a:pt x="0" y="173"/>
                  </a:lnTo>
                  <a:lnTo>
                    <a:pt x="20" y="152"/>
                  </a:lnTo>
                  <a:lnTo>
                    <a:pt x="43" y="131"/>
                  </a:lnTo>
                  <a:lnTo>
                    <a:pt x="65" y="109"/>
                  </a:lnTo>
                  <a:lnTo>
                    <a:pt x="89" y="87"/>
                  </a:lnTo>
                  <a:lnTo>
                    <a:pt x="112" y="63"/>
                  </a:lnTo>
                  <a:lnTo>
                    <a:pt x="136" y="42"/>
                  </a:lnTo>
                  <a:lnTo>
                    <a:pt x="159" y="20"/>
                  </a:lnTo>
                  <a:lnTo>
                    <a:pt x="184" y="0"/>
                  </a:lnTo>
                  <a:lnTo>
                    <a:pt x="198" y="9"/>
                  </a:lnTo>
                  <a:lnTo>
                    <a:pt x="213" y="18"/>
                  </a:lnTo>
                  <a:lnTo>
                    <a:pt x="227" y="26"/>
                  </a:lnTo>
                  <a:lnTo>
                    <a:pt x="243" y="35"/>
                  </a:lnTo>
                  <a:lnTo>
                    <a:pt x="257" y="42"/>
                  </a:lnTo>
                  <a:lnTo>
                    <a:pt x="273" y="50"/>
                  </a:lnTo>
                  <a:lnTo>
                    <a:pt x="289" y="56"/>
                  </a:lnTo>
                  <a:lnTo>
                    <a:pt x="306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1849" y="2382"/>
              <a:ext cx="47" cy="47"/>
            </a:xfrm>
            <a:custGeom>
              <a:avLst/>
              <a:gdLst/>
              <a:ahLst/>
              <a:cxnLst>
                <a:cxn ang="0">
                  <a:pos x="139" y="19"/>
                </a:cxn>
                <a:cxn ang="0">
                  <a:pos x="140" y="27"/>
                </a:cxn>
                <a:cxn ang="0">
                  <a:pos x="140" y="34"/>
                </a:cxn>
                <a:cxn ang="0">
                  <a:pos x="137" y="41"/>
                </a:cxn>
                <a:cxn ang="0">
                  <a:pos x="134" y="49"/>
                </a:cxn>
                <a:cxn ang="0">
                  <a:pos x="128" y="54"/>
                </a:cxn>
                <a:cxn ang="0">
                  <a:pos x="122" y="59"/>
                </a:cxn>
                <a:cxn ang="0">
                  <a:pos x="115" y="64"/>
                </a:cxn>
                <a:cxn ang="0">
                  <a:pos x="111" y="70"/>
                </a:cxn>
                <a:cxn ang="0">
                  <a:pos x="100" y="70"/>
                </a:cxn>
                <a:cxn ang="0">
                  <a:pos x="93" y="74"/>
                </a:cxn>
                <a:cxn ang="0">
                  <a:pos x="88" y="80"/>
                </a:cxn>
                <a:cxn ang="0">
                  <a:pos x="86" y="89"/>
                </a:cxn>
                <a:cxn ang="0">
                  <a:pos x="83" y="96"/>
                </a:cxn>
                <a:cxn ang="0">
                  <a:pos x="81" y="105"/>
                </a:cxn>
                <a:cxn ang="0">
                  <a:pos x="78" y="111"/>
                </a:cxn>
                <a:cxn ang="0">
                  <a:pos x="75" y="119"/>
                </a:cxn>
                <a:cxn ang="0">
                  <a:pos x="70" y="125"/>
                </a:cxn>
                <a:cxn ang="0">
                  <a:pos x="66" y="131"/>
                </a:cxn>
                <a:cxn ang="0">
                  <a:pos x="60" y="133"/>
                </a:cxn>
                <a:cxn ang="0">
                  <a:pos x="55" y="136"/>
                </a:cxn>
                <a:cxn ang="0">
                  <a:pos x="49" y="138"/>
                </a:cxn>
                <a:cxn ang="0">
                  <a:pos x="43" y="139"/>
                </a:cxn>
                <a:cxn ang="0">
                  <a:pos x="36" y="140"/>
                </a:cxn>
                <a:cxn ang="0">
                  <a:pos x="30" y="142"/>
                </a:cxn>
                <a:cxn ang="0">
                  <a:pos x="23" y="140"/>
                </a:cxn>
                <a:cxn ang="0">
                  <a:pos x="15" y="138"/>
                </a:cxn>
                <a:cxn ang="0">
                  <a:pos x="8" y="134"/>
                </a:cxn>
                <a:cxn ang="0">
                  <a:pos x="3" y="127"/>
                </a:cxn>
                <a:cxn ang="0">
                  <a:pos x="0" y="119"/>
                </a:cxn>
                <a:cxn ang="0">
                  <a:pos x="0" y="113"/>
                </a:cxn>
                <a:cxn ang="0">
                  <a:pos x="0" y="105"/>
                </a:cxn>
                <a:cxn ang="0">
                  <a:pos x="3" y="98"/>
                </a:cxn>
                <a:cxn ang="0">
                  <a:pos x="9" y="87"/>
                </a:cxn>
                <a:cxn ang="0">
                  <a:pos x="18" y="79"/>
                </a:cxn>
                <a:cxn ang="0">
                  <a:pos x="28" y="74"/>
                </a:cxn>
                <a:cxn ang="0">
                  <a:pos x="40" y="71"/>
                </a:cxn>
                <a:cxn ang="0">
                  <a:pos x="50" y="66"/>
                </a:cxn>
                <a:cxn ang="0">
                  <a:pos x="60" y="62"/>
                </a:cxn>
                <a:cxn ang="0">
                  <a:pos x="69" y="54"/>
                </a:cxn>
                <a:cxn ang="0">
                  <a:pos x="77" y="44"/>
                </a:cxn>
                <a:cxn ang="0">
                  <a:pos x="77" y="37"/>
                </a:cxn>
                <a:cxn ang="0">
                  <a:pos x="80" y="30"/>
                </a:cxn>
                <a:cxn ang="0">
                  <a:pos x="83" y="23"/>
                </a:cxn>
                <a:cxn ang="0">
                  <a:pos x="87" y="17"/>
                </a:cxn>
                <a:cxn ang="0">
                  <a:pos x="90" y="12"/>
                </a:cxn>
                <a:cxn ang="0">
                  <a:pos x="97" y="7"/>
                </a:cxn>
                <a:cxn ang="0">
                  <a:pos x="103" y="3"/>
                </a:cxn>
                <a:cxn ang="0">
                  <a:pos x="111" y="0"/>
                </a:cxn>
                <a:cxn ang="0">
                  <a:pos x="119" y="2"/>
                </a:cxn>
                <a:cxn ang="0">
                  <a:pos x="127" y="6"/>
                </a:cxn>
                <a:cxn ang="0">
                  <a:pos x="134" y="11"/>
                </a:cxn>
                <a:cxn ang="0">
                  <a:pos x="139" y="19"/>
                </a:cxn>
              </a:cxnLst>
              <a:rect l="0" t="0" r="r" b="b"/>
              <a:pathLst>
                <a:path w="140" h="142">
                  <a:moveTo>
                    <a:pt x="139" y="19"/>
                  </a:moveTo>
                  <a:lnTo>
                    <a:pt x="140" y="27"/>
                  </a:lnTo>
                  <a:lnTo>
                    <a:pt x="140" y="34"/>
                  </a:lnTo>
                  <a:lnTo>
                    <a:pt x="137" y="41"/>
                  </a:lnTo>
                  <a:lnTo>
                    <a:pt x="134" y="49"/>
                  </a:lnTo>
                  <a:lnTo>
                    <a:pt x="128" y="54"/>
                  </a:lnTo>
                  <a:lnTo>
                    <a:pt x="122" y="59"/>
                  </a:lnTo>
                  <a:lnTo>
                    <a:pt x="115" y="64"/>
                  </a:lnTo>
                  <a:lnTo>
                    <a:pt x="111" y="70"/>
                  </a:lnTo>
                  <a:lnTo>
                    <a:pt x="100" y="70"/>
                  </a:lnTo>
                  <a:lnTo>
                    <a:pt x="93" y="74"/>
                  </a:lnTo>
                  <a:lnTo>
                    <a:pt x="88" y="80"/>
                  </a:lnTo>
                  <a:lnTo>
                    <a:pt x="86" y="89"/>
                  </a:lnTo>
                  <a:lnTo>
                    <a:pt x="83" y="96"/>
                  </a:lnTo>
                  <a:lnTo>
                    <a:pt x="81" y="105"/>
                  </a:lnTo>
                  <a:lnTo>
                    <a:pt x="78" y="111"/>
                  </a:lnTo>
                  <a:lnTo>
                    <a:pt x="75" y="119"/>
                  </a:lnTo>
                  <a:lnTo>
                    <a:pt x="70" y="125"/>
                  </a:lnTo>
                  <a:lnTo>
                    <a:pt x="66" y="131"/>
                  </a:lnTo>
                  <a:lnTo>
                    <a:pt x="60" y="133"/>
                  </a:lnTo>
                  <a:lnTo>
                    <a:pt x="55" y="136"/>
                  </a:lnTo>
                  <a:lnTo>
                    <a:pt x="49" y="138"/>
                  </a:lnTo>
                  <a:lnTo>
                    <a:pt x="43" y="139"/>
                  </a:lnTo>
                  <a:lnTo>
                    <a:pt x="36" y="140"/>
                  </a:lnTo>
                  <a:lnTo>
                    <a:pt x="30" y="142"/>
                  </a:lnTo>
                  <a:lnTo>
                    <a:pt x="23" y="140"/>
                  </a:lnTo>
                  <a:lnTo>
                    <a:pt x="15" y="138"/>
                  </a:lnTo>
                  <a:lnTo>
                    <a:pt x="8" y="134"/>
                  </a:lnTo>
                  <a:lnTo>
                    <a:pt x="3" y="127"/>
                  </a:lnTo>
                  <a:lnTo>
                    <a:pt x="0" y="119"/>
                  </a:lnTo>
                  <a:lnTo>
                    <a:pt x="0" y="113"/>
                  </a:lnTo>
                  <a:lnTo>
                    <a:pt x="0" y="105"/>
                  </a:lnTo>
                  <a:lnTo>
                    <a:pt x="3" y="98"/>
                  </a:lnTo>
                  <a:lnTo>
                    <a:pt x="9" y="87"/>
                  </a:lnTo>
                  <a:lnTo>
                    <a:pt x="18" y="79"/>
                  </a:lnTo>
                  <a:lnTo>
                    <a:pt x="28" y="74"/>
                  </a:lnTo>
                  <a:lnTo>
                    <a:pt x="40" y="71"/>
                  </a:lnTo>
                  <a:lnTo>
                    <a:pt x="50" y="66"/>
                  </a:lnTo>
                  <a:lnTo>
                    <a:pt x="60" y="62"/>
                  </a:lnTo>
                  <a:lnTo>
                    <a:pt x="69" y="54"/>
                  </a:lnTo>
                  <a:lnTo>
                    <a:pt x="77" y="44"/>
                  </a:lnTo>
                  <a:lnTo>
                    <a:pt x="77" y="37"/>
                  </a:lnTo>
                  <a:lnTo>
                    <a:pt x="80" y="30"/>
                  </a:lnTo>
                  <a:lnTo>
                    <a:pt x="83" y="23"/>
                  </a:lnTo>
                  <a:lnTo>
                    <a:pt x="87" y="17"/>
                  </a:lnTo>
                  <a:lnTo>
                    <a:pt x="90" y="12"/>
                  </a:lnTo>
                  <a:lnTo>
                    <a:pt x="97" y="7"/>
                  </a:lnTo>
                  <a:lnTo>
                    <a:pt x="103" y="3"/>
                  </a:lnTo>
                  <a:lnTo>
                    <a:pt x="111" y="0"/>
                  </a:lnTo>
                  <a:lnTo>
                    <a:pt x="119" y="2"/>
                  </a:lnTo>
                  <a:lnTo>
                    <a:pt x="127" y="6"/>
                  </a:lnTo>
                  <a:lnTo>
                    <a:pt x="134" y="11"/>
                  </a:lnTo>
                  <a:lnTo>
                    <a:pt x="139" y="19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2115" y="2390"/>
              <a:ext cx="3" cy="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0" y="8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2126" y="2392"/>
              <a:ext cx="16" cy="1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8" y="0"/>
                </a:cxn>
                <a:cxn ang="0">
                  <a:pos x="3" y="42"/>
                </a:cxn>
                <a:cxn ang="0">
                  <a:pos x="0" y="42"/>
                </a:cxn>
              </a:cxnLst>
              <a:rect l="0" t="0" r="r" b="b"/>
              <a:pathLst>
                <a:path w="48" h="42">
                  <a:moveTo>
                    <a:pt x="0" y="42"/>
                  </a:moveTo>
                  <a:lnTo>
                    <a:pt x="48" y="0"/>
                  </a:lnTo>
                  <a:lnTo>
                    <a:pt x="3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2187" y="2392"/>
              <a:ext cx="6" cy="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12"/>
                </a:cxn>
                <a:cxn ang="0">
                  <a:pos x="2" y="7"/>
                </a:cxn>
                <a:cxn ang="0">
                  <a:pos x="5" y="4"/>
                </a:cxn>
                <a:cxn ang="0">
                  <a:pos x="10" y="0"/>
                </a:cxn>
                <a:cxn ang="0">
                  <a:pos x="18" y="1"/>
                </a:cxn>
                <a:cxn ang="0">
                  <a:pos x="2" y="14"/>
                </a:cxn>
              </a:cxnLst>
              <a:rect l="0" t="0" r="r" b="b"/>
              <a:pathLst>
                <a:path w="18" h="14">
                  <a:moveTo>
                    <a:pt x="2" y="14"/>
                  </a:moveTo>
                  <a:lnTo>
                    <a:pt x="0" y="12"/>
                  </a:lnTo>
                  <a:lnTo>
                    <a:pt x="2" y="7"/>
                  </a:lnTo>
                  <a:lnTo>
                    <a:pt x="5" y="4"/>
                  </a:lnTo>
                  <a:lnTo>
                    <a:pt x="10" y="0"/>
                  </a:lnTo>
                  <a:lnTo>
                    <a:pt x="18" y="1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3" name="Freeform 189"/>
            <p:cNvSpPr>
              <a:spLocks/>
            </p:cNvSpPr>
            <p:nvPr/>
          </p:nvSpPr>
          <p:spPr bwMode="auto">
            <a:xfrm>
              <a:off x="1886" y="2398"/>
              <a:ext cx="105" cy="70"/>
            </a:xfrm>
            <a:custGeom>
              <a:avLst/>
              <a:gdLst/>
              <a:ahLst/>
              <a:cxnLst>
                <a:cxn ang="0">
                  <a:pos x="265" y="42"/>
                </a:cxn>
                <a:cxn ang="0">
                  <a:pos x="268" y="46"/>
                </a:cxn>
                <a:cxn ang="0">
                  <a:pos x="275" y="49"/>
                </a:cxn>
                <a:cxn ang="0">
                  <a:pos x="281" y="50"/>
                </a:cxn>
                <a:cxn ang="0">
                  <a:pos x="288" y="52"/>
                </a:cxn>
                <a:cxn ang="0">
                  <a:pos x="293" y="52"/>
                </a:cxn>
                <a:cxn ang="0">
                  <a:pos x="300" y="54"/>
                </a:cxn>
                <a:cxn ang="0">
                  <a:pos x="307" y="56"/>
                </a:cxn>
                <a:cxn ang="0">
                  <a:pos x="314" y="59"/>
                </a:cxn>
                <a:cxn ang="0">
                  <a:pos x="288" y="78"/>
                </a:cxn>
                <a:cxn ang="0">
                  <a:pos x="265" y="102"/>
                </a:cxn>
                <a:cxn ang="0">
                  <a:pos x="242" y="125"/>
                </a:cxn>
                <a:cxn ang="0">
                  <a:pos x="221" y="149"/>
                </a:cxn>
                <a:cxn ang="0">
                  <a:pos x="197" y="169"/>
                </a:cxn>
                <a:cxn ang="0">
                  <a:pos x="173" y="187"/>
                </a:cxn>
                <a:cxn ang="0">
                  <a:pos x="146" y="201"/>
                </a:cxn>
                <a:cxn ang="0">
                  <a:pos x="117" y="210"/>
                </a:cxn>
                <a:cxn ang="0">
                  <a:pos x="102" y="202"/>
                </a:cxn>
                <a:cxn ang="0">
                  <a:pos x="88" y="196"/>
                </a:cxn>
                <a:cxn ang="0">
                  <a:pos x="73" y="191"/>
                </a:cxn>
                <a:cxn ang="0">
                  <a:pos x="59" y="187"/>
                </a:cxn>
                <a:cxn ang="0">
                  <a:pos x="43" y="183"/>
                </a:cxn>
                <a:cxn ang="0">
                  <a:pos x="28" y="179"/>
                </a:cxn>
                <a:cxn ang="0">
                  <a:pos x="13" y="175"/>
                </a:cxn>
                <a:cxn ang="0">
                  <a:pos x="0" y="171"/>
                </a:cxn>
                <a:cxn ang="0">
                  <a:pos x="17" y="149"/>
                </a:cxn>
                <a:cxn ang="0">
                  <a:pos x="37" y="127"/>
                </a:cxn>
                <a:cxn ang="0">
                  <a:pos x="58" y="105"/>
                </a:cxn>
                <a:cxn ang="0">
                  <a:pos x="80" y="83"/>
                </a:cxn>
                <a:cxn ang="0">
                  <a:pos x="101" y="61"/>
                </a:cxn>
                <a:cxn ang="0">
                  <a:pos x="123" y="40"/>
                </a:cxn>
                <a:cxn ang="0">
                  <a:pos x="145" y="20"/>
                </a:cxn>
                <a:cxn ang="0">
                  <a:pos x="166" y="0"/>
                </a:cxn>
                <a:cxn ang="0">
                  <a:pos x="178" y="5"/>
                </a:cxn>
                <a:cxn ang="0">
                  <a:pos x="190" y="12"/>
                </a:cxn>
                <a:cxn ang="0">
                  <a:pos x="203" y="17"/>
                </a:cxn>
                <a:cxn ang="0">
                  <a:pos x="215" y="23"/>
                </a:cxn>
                <a:cxn ang="0">
                  <a:pos x="226" y="27"/>
                </a:cxn>
                <a:cxn ang="0">
                  <a:pos x="240" y="33"/>
                </a:cxn>
                <a:cxn ang="0">
                  <a:pos x="251" y="38"/>
                </a:cxn>
                <a:cxn ang="0">
                  <a:pos x="265" y="42"/>
                </a:cxn>
              </a:cxnLst>
              <a:rect l="0" t="0" r="r" b="b"/>
              <a:pathLst>
                <a:path w="314" h="210">
                  <a:moveTo>
                    <a:pt x="265" y="42"/>
                  </a:moveTo>
                  <a:lnTo>
                    <a:pt x="268" y="46"/>
                  </a:lnTo>
                  <a:lnTo>
                    <a:pt x="275" y="49"/>
                  </a:lnTo>
                  <a:lnTo>
                    <a:pt x="281" y="50"/>
                  </a:lnTo>
                  <a:lnTo>
                    <a:pt x="288" y="52"/>
                  </a:lnTo>
                  <a:lnTo>
                    <a:pt x="293" y="52"/>
                  </a:lnTo>
                  <a:lnTo>
                    <a:pt x="300" y="54"/>
                  </a:lnTo>
                  <a:lnTo>
                    <a:pt x="307" y="56"/>
                  </a:lnTo>
                  <a:lnTo>
                    <a:pt x="314" y="59"/>
                  </a:lnTo>
                  <a:lnTo>
                    <a:pt x="288" y="78"/>
                  </a:lnTo>
                  <a:lnTo>
                    <a:pt x="265" y="102"/>
                  </a:lnTo>
                  <a:lnTo>
                    <a:pt x="242" y="125"/>
                  </a:lnTo>
                  <a:lnTo>
                    <a:pt x="221" y="149"/>
                  </a:lnTo>
                  <a:lnTo>
                    <a:pt x="197" y="169"/>
                  </a:lnTo>
                  <a:lnTo>
                    <a:pt x="173" y="187"/>
                  </a:lnTo>
                  <a:lnTo>
                    <a:pt x="146" y="201"/>
                  </a:lnTo>
                  <a:lnTo>
                    <a:pt x="117" y="210"/>
                  </a:lnTo>
                  <a:lnTo>
                    <a:pt x="102" y="202"/>
                  </a:lnTo>
                  <a:lnTo>
                    <a:pt x="88" y="196"/>
                  </a:lnTo>
                  <a:lnTo>
                    <a:pt x="73" y="191"/>
                  </a:lnTo>
                  <a:lnTo>
                    <a:pt x="59" y="187"/>
                  </a:lnTo>
                  <a:lnTo>
                    <a:pt x="43" y="183"/>
                  </a:lnTo>
                  <a:lnTo>
                    <a:pt x="28" y="179"/>
                  </a:lnTo>
                  <a:lnTo>
                    <a:pt x="13" y="175"/>
                  </a:lnTo>
                  <a:lnTo>
                    <a:pt x="0" y="171"/>
                  </a:lnTo>
                  <a:lnTo>
                    <a:pt x="17" y="149"/>
                  </a:lnTo>
                  <a:lnTo>
                    <a:pt x="37" y="127"/>
                  </a:lnTo>
                  <a:lnTo>
                    <a:pt x="58" y="105"/>
                  </a:lnTo>
                  <a:lnTo>
                    <a:pt x="80" y="83"/>
                  </a:lnTo>
                  <a:lnTo>
                    <a:pt x="101" y="61"/>
                  </a:lnTo>
                  <a:lnTo>
                    <a:pt x="123" y="40"/>
                  </a:lnTo>
                  <a:lnTo>
                    <a:pt x="145" y="20"/>
                  </a:lnTo>
                  <a:lnTo>
                    <a:pt x="166" y="0"/>
                  </a:lnTo>
                  <a:lnTo>
                    <a:pt x="178" y="5"/>
                  </a:lnTo>
                  <a:lnTo>
                    <a:pt x="190" y="12"/>
                  </a:lnTo>
                  <a:lnTo>
                    <a:pt x="203" y="17"/>
                  </a:lnTo>
                  <a:lnTo>
                    <a:pt x="215" y="23"/>
                  </a:lnTo>
                  <a:lnTo>
                    <a:pt x="226" y="27"/>
                  </a:lnTo>
                  <a:lnTo>
                    <a:pt x="240" y="33"/>
                  </a:lnTo>
                  <a:lnTo>
                    <a:pt x="251" y="38"/>
                  </a:lnTo>
                  <a:lnTo>
                    <a:pt x="265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1759" y="2412"/>
              <a:ext cx="35" cy="21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5" y="8"/>
                </a:cxn>
                <a:cxn ang="0">
                  <a:pos x="52" y="16"/>
                </a:cxn>
                <a:cxn ang="0">
                  <a:pos x="60" y="24"/>
                </a:cxn>
                <a:cxn ang="0">
                  <a:pos x="71" y="32"/>
                </a:cxn>
                <a:cxn ang="0">
                  <a:pos x="79" y="39"/>
                </a:cxn>
                <a:cxn ang="0">
                  <a:pos x="86" y="47"/>
                </a:cxn>
                <a:cxn ang="0">
                  <a:pos x="94" y="55"/>
                </a:cxn>
                <a:cxn ang="0">
                  <a:pos x="103" y="63"/>
                </a:cxn>
                <a:cxn ang="0">
                  <a:pos x="90" y="57"/>
                </a:cxn>
                <a:cxn ang="0">
                  <a:pos x="77" y="51"/>
                </a:cxn>
                <a:cxn ang="0">
                  <a:pos x="65" y="46"/>
                </a:cxn>
                <a:cxn ang="0">
                  <a:pos x="54" y="41"/>
                </a:cxn>
                <a:cxn ang="0">
                  <a:pos x="41" y="34"/>
                </a:cxn>
                <a:cxn ang="0">
                  <a:pos x="30" y="29"/>
                </a:cxn>
                <a:cxn ang="0">
                  <a:pos x="19" y="22"/>
                </a:cxn>
                <a:cxn ang="0">
                  <a:pos x="8" y="15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7" y="7"/>
                </a:cxn>
                <a:cxn ang="0">
                  <a:pos x="17" y="5"/>
                </a:cxn>
                <a:cxn ang="0">
                  <a:pos x="28" y="2"/>
                </a:cxn>
                <a:cxn ang="0">
                  <a:pos x="38" y="0"/>
                </a:cxn>
              </a:cxnLst>
              <a:rect l="0" t="0" r="r" b="b"/>
              <a:pathLst>
                <a:path w="103" h="63">
                  <a:moveTo>
                    <a:pt x="38" y="0"/>
                  </a:moveTo>
                  <a:lnTo>
                    <a:pt x="45" y="8"/>
                  </a:lnTo>
                  <a:lnTo>
                    <a:pt x="52" y="16"/>
                  </a:lnTo>
                  <a:lnTo>
                    <a:pt x="60" y="24"/>
                  </a:lnTo>
                  <a:lnTo>
                    <a:pt x="71" y="32"/>
                  </a:lnTo>
                  <a:lnTo>
                    <a:pt x="79" y="39"/>
                  </a:lnTo>
                  <a:lnTo>
                    <a:pt x="86" y="47"/>
                  </a:lnTo>
                  <a:lnTo>
                    <a:pt x="94" y="55"/>
                  </a:lnTo>
                  <a:lnTo>
                    <a:pt x="103" y="63"/>
                  </a:lnTo>
                  <a:lnTo>
                    <a:pt x="90" y="57"/>
                  </a:lnTo>
                  <a:lnTo>
                    <a:pt x="77" y="51"/>
                  </a:lnTo>
                  <a:lnTo>
                    <a:pt x="65" y="46"/>
                  </a:lnTo>
                  <a:lnTo>
                    <a:pt x="54" y="41"/>
                  </a:lnTo>
                  <a:lnTo>
                    <a:pt x="41" y="34"/>
                  </a:lnTo>
                  <a:lnTo>
                    <a:pt x="30" y="29"/>
                  </a:lnTo>
                  <a:lnTo>
                    <a:pt x="19" y="22"/>
                  </a:lnTo>
                  <a:lnTo>
                    <a:pt x="8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7" y="7"/>
                  </a:lnTo>
                  <a:lnTo>
                    <a:pt x="17" y="5"/>
                  </a:lnTo>
                  <a:lnTo>
                    <a:pt x="28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1916" y="2412"/>
              <a:ext cx="44" cy="41"/>
            </a:xfrm>
            <a:custGeom>
              <a:avLst/>
              <a:gdLst/>
              <a:ahLst/>
              <a:cxnLst>
                <a:cxn ang="0">
                  <a:pos x="131" y="15"/>
                </a:cxn>
                <a:cxn ang="0">
                  <a:pos x="133" y="25"/>
                </a:cxn>
                <a:cxn ang="0">
                  <a:pos x="130" y="36"/>
                </a:cxn>
                <a:cxn ang="0">
                  <a:pos x="123" y="48"/>
                </a:cxn>
                <a:cxn ang="0">
                  <a:pos x="118" y="59"/>
                </a:cxn>
                <a:cxn ang="0">
                  <a:pos x="112" y="66"/>
                </a:cxn>
                <a:cxn ang="0">
                  <a:pos x="105" y="74"/>
                </a:cxn>
                <a:cxn ang="0">
                  <a:pos x="98" y="81"/>
                </a:cxn>
                <a:cxn ang="0">
                  <a:pos x="91" y="87"/>
                </a:cxn>
                <a:cxn ang="0">
                  <a:pos x="83" y="93"/>
                </a:cxn>
                <a:cxn ang="0">
                  <a:pos x="75" y="99"/>
                </a:cxn>
                <a:cxn ang="0">
                  <a:pos x="66" y="102"/>
                </a:cxn>
                <a:cxn ang="0">
                  <a:pos x="58" y="107"/>
                </a:cxn>
                <a:cxn ang="0">
                  <a:pos x="54" y="111"/>
                </a:cxn>
                <a:cxn ang="0">
                  <a:pos x="50" y="116"/>
                </a:cxn>
                <a:cxn ang="0">
                  <a:pos x="45" y="118"/>
                </a:cxn>
                <a:cxn ang="0">
                  <a:pos x="39" y="121"/>
                </a:cxn>
                <a:cxn ang="0">
                  <a:pos x="27" y="119"/>
                </a:cxn>
                <a:cxn ang="0">
                  <a:pos x="16" y="115"/>
                </a:cxn>
                <a:cxn ang="0">
                  <a:pos x="7" y="107"/>
                </a:cxn>
                <a:cxn ang="0">
                  <a:pos x="2" y="97"/>
                </a:cxn>
                <a:cxn ang="0">
                  <a:pos x="0" y="89"/>
                </a:cxn>
                <a:cxn ang="0">
                  <a:pos x="3" y="84"/>
                </a:cxn>
                <a:cxn ang="0">
                  <a:pos x="5" y="80"/>
                </a:cxn>
                <a:cxn ang="0">
                  <a:pos x="10" y="77"/>
                </a:cxn>
                <a:cxn ang="0">
                  <a:pos x="19" y="72"/>
                </a:cxn>
                <a:cxn ang="0">
                  <a:pos x="29" y="69"/>
                </a:cxn>
                <a:cxn ang="0">
                  <a:pos x="41" y="69"/>
                </a:cxn>
                <a:cxn ang="0">
                  <a:pos x="40" y="57"/>
                </a:cxn>
                <a:cxn ang="0">
                  <a:pos x="42" y="47"/>
                </a:cxn>
                <a:cxn ang="0">
                  <a:pos x="45" y="36"/>
                </a:cxn>
                <a:cxn ang="0">
                  <a:pos x="51" y="29"/>
                </a:cxn>
                <a:cxn ang="0">
                  <a:pos x="57" y="21"/>
                </a:cxn>
                <a:cxn ang="0">
                  <a:pos x="65" y="14"/>
                </a:cxn>
                <a:cxn ang="0">
                  <a:pos x="72" y="7"/>
                </a:cxn>
                <a:cxn ang="0">
                  <a:pos x="81" y="0"/>
                </a:cxn>
                <a:cxn ang="0">
                  <a:pos x="88" y="0"/>
                </a:cxn>
                <a:cxn ang="0">
                  <a:pos x="95" y="0"/>
                </a:cxn>
                <a:cxn ang="0">
                  <a:pos x="101" y="0"/>
                </a:cxn>
                <a:cxn ang="0">
                  <a:pos x="109" y="1"/>
                </a:cxn>
                <a:cxn ang="0">
                  <a:pos x="115" y="1"/>
                </a:cxn>
                <a:cxn ang="0">
                  <a:pos x="122" y="5"/>
                </a:cxn>
                <a:cxn ang="0">
                  <a:pos x="126" y="8"/>
                </a:cxn>
                <a:cxn ang="0">
                  <a:pos x="131" y="15"/>
                </a:cxn>
              </a:cxnLst>
              <a:rect l="0" t="0" r="r" b="b"/>
              <a:pathLst>
                <a:path w="133" h="121">
                  <a:moveTo>
                    <a:pt x="131" y="15"/>
                  </a:moveTo>
                  <a:lnTo>
                    <a:pt x="133" y="25"/>
                  </a:lnTo>
                  <a:lnTo>
                    <a:pt x="130" y="36"/>
                  </a:lnTo>
                  <a:lnTo>
                    <a:pt x="123" y="48"/>
                  </a:lnTo>
                  <a:lnTo>
                    <a:pt x="118" y="59"/>
                  </a:lnTo>
                  <a:lnTo>
                    <a:pt x="112" y="66"/>
                  </a:lnTo>
                  <a:lnTo>
                    <a:pt x="105" y="74"/>
                  </a:lnTo>
                  <a:lnTo>
                    <a:pt x="98" y="81"/>
                  </a:lnTo>
                  <a:lnTo>
                    <a:pt x="91" y="87"/>
                  </a:lnTo>
                  <a:lnTo>
                    <a:pt x="83" y="93"/>
                  </a:lnTo>
                  <a:lnTo>
                    <a:pt x="75" y="99"/>
                  </a:lnTo>
                  <a:lnTo>
                    <a:pt x="66" y="102"/>
                  </a:lnTo>
                  <a:lnTo>
                    <a:pt x="58" y="107"/>
                  </a:lnTo>
                  <a:lnTo>
                    <a:pt x="54" y="111"/>
                  </a:lnTo>
                  <a:lnTo>
                    <a:pt x="50" y="116"/>
                  </a:lnTo>
                  <a:lnTo>
                    <a:pt x="45" y="118"/>
                  </a:lnTo>
                  <a:lnTo>
                    <a:pt x="39" y="121"/>
                  </a:lnTo>
                  <a:lnTo>
                    <a:pt x="27" y="119"/>
                  </a:lnTo>
                  <a:lnTo>
                    <a:pt x="16" y="115"/>
                  </a:lnTo>
                  <a:lnTo>
                    <a:pt x="7" y="107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3" y="84"/>
                  </a:lnTo>
                  <a:lnTo>
                    <a:pt x="5" y="80"/>
                  </a:lnTo>
                  <a:lnTo>
                    <a:pt x="10" y="77"/>
                  </a:lnTo>
                  <a:lnTo>
                    <a:pt x="19" y="72"/>
                  </a:lnTo>
                  <a:lnTo>
                    <a:pt x="29" y="69"/>
                  </a:lnTo>
                  <a:lnTo>
                    <a:pt x="41" y="69"/>
                  </a:lnTo>
                  <a:lnTo>
                    <a:pt x="40" y="57"/>
                  </a:lnTo>
                  <a:lnTo>
                    <a:pt x="42" y="47"/>
                  </a:lnTo>
                  <a:lnTo>
                    <a:pt x="45" y="36"/>
                  </a:lnTo>
                  <a:lnTo>
                    <a:pt x="51" y="29"/>
                  </a:lnTo>
                  <a:lnTo>
                    <a:pt x="57" y="21"/>
                  </a:lnTo>
                  <a:lnTo>
                    <a:pt x="65" y="14"/>
                  </a:lnTo>
                  <a:lnTo>
                    <a:pt x="72" y="7"/>
                  </a:lnTo>
                  <a:lnTo>
                    <a:pt x="81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101" y="0"/>
                  </a:lnTo>
                  <a:lnTo>
                    <a:pt x="109" y="1"/>
                  </a:lnTo>
                  <a:lnTo>
                    <a:pt x="115" y="1"/>
                  </a:lnTo>
                  <a:lnTo>
                    <a:pt x="122" y="5"/>
                  </a:lnTo>
                  <a:lnTo>
                    <a:pt x="126" y="8"/>
                  </a:lnTo>
                  <a:lnTo>
                    <a:pt x="131" y="15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2080" y="2418"/>
              <a:ext cx="12" cy="9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9" y="9"/>
                </a:cxn>
                <a:cxn ang="0">
                  <a:pos x="20" y="18"/>
                </a:cxn>
                <a:cxn ang="0">
                  <a:pos x="10" y="24"/>
                </a:cxn>
                <a:cxn ang="0">
                  <a:pos x="0" y="27"/>
                </a:cxn>
                <a:cxn ang="0">
                  <a:pos x="8" y="18"/>
                </a:cxn>
                <a:cxn ang="0">
                  <a:pos x="17" y="10"/>
                </a:cxn>
                <a:cxn ang="0">
                  <a:pos x="25" y="4"/>
                </a:cxn>
                <a:cxn ang="0">
                  <a:pos x="36" y="0"/>
                </a:cxn>
              </a:cxnLst>
              <a:rect l="0" t="0" r="r" b="b"/>
              <a:pathLst>
                <a:path w="36" h="27">
                  <a:moveTo>
                    <a:pt x="36" y="0"/>
                  </a:moveTo>
                  <a:lnTo>
                    <a:pt x="29" y="9"/>
                  </a:lnTo>
                  <a:lnTo>
                    <a:pt x="20" y="18"/>
                  </a:lnTo>
                  <a:lnTo>
                    <a:pt x="10" y="24"/>
                  </a:lnTo>
                  <a:lnTo>
                    <a:pt x="0" y="27"/>
                  </a:lnTo>
                  <a:lnTo>
                    <a:pt x="8" y="18"/>
                  </a:lnTo>
                  <a:lnTo>
                    <a:pt x="17" y="10"/>
                  </a:lnTo>
                  <a:lnTo>
                    <a:pt x="25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2083" y="2426"/>
              <a:ext cx="38" cy="44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97" y="13"/>
                </a:cxn>
                <a:cxn ang="0">
                  <a:pos x="83" y="29"/>
                </a:cxn>
                <a:cxn ang="0">
                  <a:pos x="69" y="46"/>
                </a:cxn>
                <a:cxn ang="0">
                  <a:pos x="56" y="63"/>
                </a:cxn>
                <a:cxn ang="0">
                  <a:pos x="42" y="80"/>
                </a:cxn>
                <a:cxn ang="0">
                  <a:pos x="29" y="98"/>
                </a:cxn>
                <a:cxn ang="0">
                  <a:pos x="15" y="115"/>
                </a:cxn>
                <a:cxn ang="0">
                  <a:pos x="0" y="134"/>
                </a:cxn>
                <a:cxn ang="0">
                  <a:pos x="7" y="120"/>
                </a:cxn>
                <a:cxn ang="0">
                  <a:pos x="14" y="109"/>
                </a:cxn>
                <a:cxn ang="0">
                  <a:pos x="20" y="96"/>
                </a:cxn>
                <a:cxn ang="0">
                  <a:pos x="28" y="85"/>
                </a:cxn>
                <a:cxn ang="0">
                  <a:pos x="35" y="72"/>
                </a:cxn>
                <a:cxn ang="0">
                  <a:pos x="42" y="61"/>
                </a:cxn>
                <a:cxn ang="0">
                  <a:pos x="46" y="49"/>
                </a:cxn>
                <a:cxn ang="0">
                  <a:pos x="52" y="37"/>
                </a:cxn>
                <a:cxn ang="0">
                  <a:pos x="54" y="32"/>
                </a:cxn>
                <a:cxn ang="0">
                  <a:pos x="61" y="32"/>
                </a:cxn>
                <a:cxn ang="0">
                  <a:pos x="66" y="30"/>
                </a:cxn>
                <a:cxn ang="0">
                  <a:pos x="70" y="29"/>
                </a:cxn>
                <a:cxn ang="0">
                  <a:pos x="80" y="20"/>
                </a:cxn>
                <a:cxn ang="0">
                  <a:pos x="92" y="13"/>
                </a:cxn>
                <a:cxn ang="0">
                  <a:pos x="103" y="6"/>
                </a:cxn>
                <a:cxn ang="0">
                  <a:pos x="114" y="0"/>
                </a:cxn>
              </a:cxnLst>
              <a:rect l="0" t="0" r="r" b="b"/>
              <a:pathLst>
                <a:path w="114" h="134">
                  <a:moveTo>
                    <a:pt x="114" y="0"/>
                  </a:moveTo>
                  <a:lnTo>
                    <a:pt x="97" y="13"/>
                  </a:lnTo>
                  <a:lnTo>
                    <a:pt x="83" y="29"/>
                  </a:lnTo>
                  <a:lnTo>
                    <a:pt x="69" y="46"/>
                  </a:lnTo>
                  <a:lnTo>
                    <a:pt x="56" y="63"/>
                  </a:lnTo>
                  <a:lnTo>
                    <a:pt x="42" y="80"/>
                  </a:lnTo>
                  <a:lnTo>
                    <a:pt x="29" y="98"/>
                  </a:lnTo>
                  <a:lnTo>
                    <a:pt x="15" y="115"/>
                  </a:lnTo>
                  <a:lnTo>
                    <a:pt x="0" y="134"/>
                  </a:lnTo>
                  <a:lnTo>
                    <a:pt x="7" y="120"/>
                  </a:lnTo>
                  <a:lnTo>
                    <a:pt x="14" y="109"/>
                  </a:lnTo>
                  <a:lnTo>
                    <a:pt x="20" y="96"/>
                  </a:lnTo>
                  <a:lnTo>
                    <a:pt x="28" y="85"/>
                  </a:lnTo>
                  <a:lnTo>
                    <a:pt x="35" y="72"/>
                  </a:lnTo>
                  <a:lnTo>
                    <a:pt x="42" y="61"/>
                  </a:lnTo>
                  <a:lnTo>
                    <a:pt x="46" y="49"/>
                  </a:lnTo>
                  <a:lnTo>
                    <a:pt x="52" y="37"/>
                  </a:lnTo>
                  <a:lnTo>
                    <a:pt x="54" y="32"/>
                  </a:lnTo>
                  <a:lnTo>
                    <a:pt x="61" y="32"/>
                  </a:lnTo>
                  <a:lnTo>
                    <a:pt x="66" y="30"/>
                  </a:lnTo>
                  <a:lnTo>
                    <a:pt x="70" y="29"/>
                  </a:lnTo>
                  <a:lnTo>
                    <a:pt x="80" y="20"/>
                  </a:lnTo>
                  <a:lnTo>
                    <a:pt x="92" y="13"/>
                  </a:lnTo>
                  <a:lnTo>
                    <a:pt x="103" y="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1661" y="2445"/>
              <a:ext cx="79" cy="81"/>
            </a:xfrm>
            <a:custGeom>
              <a:avLst/>
              <a:gdLst/>
              <a:ahLst/>
              <a:cxnLst>
                <a:cxn ang="0">
                  <a:pos x="237" y="13"/>
                </a:cxn>
                <a:cxn ang="0">
                  <a:pos x="215" y="36"/>
                </a:cxn>
                <a:cxn ang="0">
                  <a:pos x="192" y="60"/>
                </a:cxn>
                <a:cxn ang="0">
                  <a:pos x="168" y="83"/>
                </a:cxn>
                <a:cxn ang="0">
                  <a:pos x="146" y="107"/>
                </a:cxn>
                <a:cxn ang="0">
                  <a:pos x="122" y="131"/>
                </a:cxn>
                <a:cxn ang="0">
                  <a:pos x="100" y="155"/>
                </a:cxn>
                <a:cxn ang="0">
                  <a:pos x="80" y="180"/>
                </a:cxn>
                <a:cxn ang="0">
                  <a:pos x="62" y="206"/>
                </a:cxn>
                <a:cxn ang="0">
                  <a:pos x="62" y="216"/>
                </a:cxn>
                <a:cxn ang="0">
                  <a:pos x="58" y="226"/>
                </a:cxn>
                <a:cxn ang="0">
                  <a:pos x="51" y="234"/>
                </a:cxn>
                <a:cxn ang="0">
                  <a:pos x="45" y="243"/>
                </a:cxn>
                <a:cxn ang="0">
                  <a:pos x="38" y="240"/>
                </a:cxn>
                <a:cxn ang="0">
                  <a:pos x="31" y="238"/>
                </a:cxn>
                <a:cxn ang="0">
                  <a:pos x="26" y="233"/>
                </a:cxn>
                <a:cxn ang="0">
                  <a:pos x="21" y="228"/>
                </a:cxn>
                <a:cxn ang="0">
                  <a:pos x="10" y="219"/>
                </a:cxn>
                <a:cxn ang="0">
                  <a:pos x="0" y="214"/>
                </a:cxn>
                <a:cxn ang="0">
                  <a:pos x="0" y="208"/>
                </a:cxn>
                <a:cxn ang="0">
                  <a:pos x="71" y="141"/>
                </a:cxn>
                <a:cxn ang="0">
                  <a:pos x="78" y="145"/>
                </a:cxn>
                <a:cxn ang="0">
                  <a:pos x="85" y="147"/>
                </a:cxn>
                <a:cxn ang="0">
                  <a:pos x="91" y="145"/>
                </a:cxn>
                <a:cxn ang="0">
                  <a:pos x="99" y="141"/>
                </a:cxn>
                <a:cxn ang="0">
                  <a:pos x="107" y="127"/>
                </a:cxn>
                <a:cxn ang="0">
                  <a:pos x="116" y="113"/>
                </a:cxn>
                <a:cxn ang="0">
                  <a:pos x="124" y="98"/>
                </a:cxn>
                <a:cxn ang="0">
                  <a:pos x="133" y="85"/>
                </a:cxn>
                <a:cxn ang="0">
                  <a:pos x="141" y="70"/>
                </a:cxn>
                <a:cxn ang="0">
                  <a:pos x="151" y="57"/>
                </a:cxn>
                <a:cxn ang="0">
                  <a:pos x="160" y="44"/>
                </a:cxn>
                <a:cxn ang="0">
                  <a:pos x="173" y="34"/>
                </a:cxn>
                <a:cxn ang="0">
                  <a:pos x="182" y="31"/>
                </a:cxn>
                <a:cxn ang="0">
                  <a:pos x="190" y="26"/>
                </a:cxn>
                <a:cxn ang="0">
                  <a:pos x="197" y="18"/>
                </a:cxn>
                <a:cxn ang="0">
                  <a:pos x="205" y="10"/>
                </a:cxn>
                <a:cxn ang="0">
                  <a:pos x="211" y="2"/>
                </a:cxn>
                <a:cxn ang="0">
                  <a:pos x="218" y="0"/>
                </a:cxn>
                <a:cxn ang="0">
                  <a:pos x="226" y="2"/>
                </a:cxn>
                <a:cxn ang="0">
                  <a:pos x="237" y="13"/>
                </a:cxn>
              </a:cxnLst>
              <a:rect l="0" t="0" r="r" b="b"/>
              <a:pathLst>
                <a:path w="237" h="243">
                  <a:moveTo>
                    <a:pt x="237" y="13"/>
                  </a:moveTo>
                  <a:lnTo>
                    <a:pt x="215" y="36"/>
                  </a:lnTo>
                  <a:lnTo>
                    <a:pt x="192" y="60"/>
                  </a:lnTo>
                  <a:lnTo>
                    <a:pt x="168" y="83"/>
                  </a:lnTo>
                  <a:lnTo>
                    <a:pt x="146" y="107"/>
                  </a:lnTo>
                  <a:lnTo>
                    <a:pt x="122" y="131"/>
                  </a:lnTo>
                  <a:lnTo>
                    <a:pt x="100" y="155"/>
                  </a:lnTo>
                  <a:lnTo>
                    <a:pt x="80" y="180"/>
                  </a:lnTo>
                  <a:lnTo>
                    <a:pt x="62" y="206"/>
                  </a:lnTo>
                  <a:lnTo>
                    <a:pt x="62" y="216"/>
                  </a:lnTo>
                  <a:lnTo>
                    <a:pt x="58" y="226"/>
                  </a:lnTo>
                  <a:lnTo>
                    <a:pt x="51" y="234"/>
                  </a:lnTo>
                  <a:lnTo>
                    <a:pt x="45" y="243"/>
                  </a:lnTo>
                  <a:lnTo>
                    <a:pt x="38" y="240"/>
                  </a:lnTo>
                  <a:lnTo>
                    <a:pt x="31" y="238"/>
                  </a:lnTo>
                  <a:lnTo>
                    <a:pt x="26" y="233"/>
                  </a:lnTo>
                  <a:lnTo>
                    <a:pt x="21" y="228"/>
                  </a:lnTo>
                  <a:lnTo>
                    <a:pt x="10" y="219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71" y="141"/>
                  </a:lnTo>
                  <a:lnTo>
                    <a:pt x="78" y="145"/>
                  </a:lnTo>
                  <a:lnTo>
                    <a:pt x="85" y="147"/>
                  </a:lnTo>
                  <a:lnTo>
                    <a:pt x="91" y="145"/>
                  </a:lnTo>
                  <a:lnTo>
                    <a:pt x="99" y="141"/>
                  </a:lnTo>
                  <a:lnTo>
                    <a:pt x="107" y="127"/>
                  </a:lnTo>
                  <a:lnTo>
                    <a:pt x="116" y="113"/>
                  </a:lnTo>
                  <a:lnTo>
                    <a:pt x="124" y="98"/>
                  </a:lnTo>
                  <a:lnTo>
                    <a:pt x="133" y="85"/>
                  </a:lnTo>
                  <a:lnTo>
                    <a:pt x="141" y="70"/>
                  </a:lnTo>
                  <a:lnTo>
                    <a:pt x="151" y="57"/>
                  </a:lnTo>
                  <a:lnTo>
                    <a:pt x="160" y="44"/>
                  </a:lnTo>
                  <a:lnTo>
                    <a:pt x="173" y="34"/>
                  </a:lnTo>
                  <a:lnTo>
                    <a:pt x="182" y="31"/>
                  </a:lnTo>
                  <a:lnTo>
                    <a:pt x="190" y="26"/>
                  </a:lnTo>
                  <a:lnTo>
                    <a:pt x="197" y="18"/>
                  </a:lnTo>
                  <a:lnTo>
                    <a:pt x="205" y="10"/>
                  </a:lnTo>
                  <a:lnTo>
                    <a:pt x="211" y="2"/>
                  </a:lnTo>
                  <a:lnTo>
                    <a:pt x="218" y="0"/>
                  </a:lnTo>
                  <a:lnTo>
                    <a:pt x="226" y="2"/>
                  </a:lnTo>
                  <a:lnTo>
                    <a:pt x="23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1684" y="2457"/>
              <a:ext cx="82" cy="82"/>
            </a:xfrm>
            <a:custGeom>
              <a:avLst/>
              <a:gdLst/>
              <a:ahLst/>
              <a:cxnLst>
                <a:cxn ang="0">
                  <a:pos x="245" y="19"/>
                </a:cxn>
                <a:cxn ang="0">
                  <a:pos x="234" y="29"/>
                </a:cxn>
                <a:cxn ang="0">
                  <a:pos x="224" y="41"/>
                </a:cxn>
                <a:cxn ang="0">
                  <a:pos x="214" y="51"/>
                </a:cxn>
                <a:cxn ang="0">
                  <a:pos x="204" y="62"/>
                </a:cxn>
                <a:cxn ang="0">
                  <a:pos x="194" y="72"/>
                </a:cxn>
                <a:cxn ang="0">
                  <a:pos x="186" y="84"/>
                </a:cxn>
                <a:cxn ang="0">
                  <a:pos x="179" y="95"/>
                </a:cxn>
                <a:cxn ang="0">
                  <a:pos x="176" y="109"/>
                </a:cxn>
                <a:cxn ang="0">
                  <a:pos x="164" y="119"/>
                </a:cxn>
                <a:cxn ang="0">
                  <a:pos x="154" y="131"/>
                </a:cxn>
                <a:cxn ang="0">
                  <a:pos x="143" y="143"/>
                </a:cxn>
                <a:cxn ang="0">
                  <a:pos x="131" y="156"/>
                </a:cxn>
                <a:cxn ang="0">
                  <a:pos x="119" y="170"/>
                </a:cxn>
                <a:cxn ang="0">
                  <a:pos x="109" y="183"/>
                </a:cxn>
                <a:cxn ang="0">
                  <a:pos x="97" y="197"/>
                </a:cxn>
                <a:cxn ang="0">
                  <a:pos x="89" y="212"/>
                </a:cxn>
                <a:cxn ang="0">
                  <a:pos x="86" y="220"/>
                </a:cxn>
                <a:cxn ang="0">
                  <a:pos x="84" y="229"/>
                </a:cxn>
                <a:cxn ang="0">
                  <a:pos x="80" y="238"/>
                </a:cxn>
                <a:cxn ang="0">
                  <a:pos x="77" y="247"/>
                </a:cxn>
                <a:cxn ang="0">
                  <a:pos x="67" y="242"/>
                </a:cxn>
                <a:cxn ang="0">
                  <a:pos x="58" y="238"/>
                </a:cxn>
                <a:cxn ang="0">
                  <a:pos x="48" y="233"/>
                </a:cxn>
                <a:cxn ang="0">
                  <a:pos x="38" y="229"/>
                </a:cxn>
                <a:cxn ang="0">
                  <a:pos x="28" y="224"/>
                </a:cxn>
                <a:cxn ang="0">
                  <a:pos x="19" y="221"/>
                </a:cxn>
                <a:cxn ang="0">
                  <a:pos x="9" y="217"/>
                </a:cxn>
                <a:cxn ang="0">
                  <a:pos x="0" y="215"/>
                </a:cxn>
                <a:cxn ang="0">
                  <a:pos x="2" y="206"/>
                </a:cxn>
                <a:cxn ang="0">
                  <a:pos x="10" y="199"/>
                </a:cxn>
                <a:cxn ang="0">
                  <a:pos x="25" y="197"/>
                </a:cxn>
                <a:cxn ang="0">
                  <a:pos x="208" y="0"/>
                </a:cxn>
                <a:cxn ang="0">
                  <a:pos x="217" y="3"/>
                </a:cxn>
                <a:cxn ang="0">
                  <a:pos x="227" y="8"/>
                </a:cxn>
                <a:cxn ang="0">
                  <a:pos x="236" y="12"/>
                </a:cxn>
                <a:cxn ang="0">
                  <a:pos x="245" y="19"/>
                </a:cxn>
              </a:cxnLst>
              <a:rect l="0" t="0" r="r" b="b"/>
              <a:pathLst>
                <a:path w="245" h="247">
                  <a:moveTo>
                    <a:pt x="245" y="19"/>
                  </a:moveTo>
                  <a:lnTo>
                    <a:pt x="234" y="29"/>
                  </a:lnTo>
                  <a:lnTo>
                    <a:pt x="224" y="41"/>
                  </a:lnTo>
                  <a:lnTo>
                    <a:pt x="214" y="51"/>
                  </a:lnTo>
                  <a:lnTo>
                    <a:pt x="204" y="62"/>
                  </a:lnTo>
                  <a:lnTo>
                    <a:pt x="194" y="72"/>
                  </a:lnTo>
                  <a:lnTo>
                    <a:pt x="186" y="84"/>
                  </a:lnTo>
                  <a:lnTo>
                    <a:pt x="179" y="95"/>
                  </a:lnTo>
                  <a:lnTo>
                    <a:pt x="176" y="109"/>
                  </a:lnTo>
                  <a:lnTo>
                    <a:pt x="164" y="119"/>
                  </a:lnTo>
                  <a:lnTo>
                    <a:pt x="154" y="131"/>
                  </a:lnTo>
                  <a:lnTo>
                    <a:pt x="143" y="143"/>
                  </a:lnTo>
                  <a:lnTo>
                    <a:pt x="131" y="156"/>
                  </a:lnTo>
                  <a:lnTo>
                    <a:pt x="119" y="170"/>
                  </a:lnTo>
                  <a:lnTo>
                    <a:pt x="109" y="183"/>
                  </a:lnTo>
                  <a:lnTo>
                    <a:pt x="97" y="197"/>
                  </a:lnTo>
                  <a:lnTo>
                    <a:pt x="89" y="212"/>
                  </a:lnTo>
                  <a:lnTo>
                    <a:pt x="86" y="220"/>
                  </a:lnTo>
                  <a:lnTo>
                    <a:pt x="84" y="229"/>
                  </a:lnTo>
                  <a:lnTo>
                    <a:pt x="80" y="238"/>
                  </a:lnTo>
                  <a:lnTo>
                    <a:pt x="77" y="247"/>
                  </a:lnTo>
                  <a:lnTo>
                    <a:pt x="67" y="242"/>
                  </a:lnTo>
                  <a:lnTo>
                    <a:pt x="58" y="238"/>
                  </a:lnTo>
                  <a:lnTo>
                    <a:pt x="48" y="233"/>
                  </a:lnTo>
                  <a:lnTo>
                    <a:pt x="38" y="229"/>
                  </a:lnTo>
                  <a:lnTo>
                    <a:pt x="28" y="224"/>
                  </a:lnTo>
                  <a:lnTo>
                    <a:pt x="19" y="221"/>
                  </a:lnTo>
                  <a:lnTo>
                    <a:pt x="9" y="217"/>
                  </a:lnTo>
                  <a:lnTo>
                    <a:pt x="0" y="215"/>
                  </a:lnTo>
                  <a:lnTo>
                    <a:pt x="2" y="206"/>
                  </a:lnTo>
                  <a:lnTo>
                    <a:pt x="10" y="199"/>
                  </a:lnTo>
                  <a:lnTo>
                    <a:pt x="25" y="197"/>
                  </a:lnTo>
                  <a:lnTo>
                    <a:pt x="208" y="0"/>
                  </a:lnTo>
                  <a:lnTo>
                    <a:pt x="217" y="3"/>
                  </a:lnTo>
                  <a:lnTo>
                    <a:pt x="227" y="8"/>
                  </a:lnTo>
                  <a:lnTo>
                    <a:pt x="236" y="12"/>
                  </a:lnTo>
                  <a:lnTo>
                    <a:pt x="24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1944" y="2465"/>
              <a:ext cx="35" cy="34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10" y="89"/>
                </a:cxn>
                <a:cxn ang="0">
                  <a:pos x="23" y="77"/>
                </a:cxn>
                <a:cxn ang="0">
                  <a:pos x="35" y="63"/>
                </a:cxn>
                <a:cxn ang="0">
                  <a:pos x="49" y="51"/>
                </a:cxn>
                <a:cxn ang="0">
                  <a:pos x="62" y="36"/>
                </a:cxn>
                <a:cxn ang="0">
                  <a:pos x="77" y="22"/>
                </a:cxn>
                <a:cxn ang="0">
                  <a:pos x="92" y="10"/>
                </a:cxn>
                <a:cxn ang="0">
                  <a:pos x="107" y="0"/>
                </a:cxn>
                <a:cxn ang="0">
                  <a:pos x="92" y="13"/>
                </a:cxn>
                <a:cxn ang="0">
                  <a:pos x="78" y="27"/>
                </a:cxn>
                <a:cxn ang="0">
                  <a:pos x="65" y="39"/>
                </a:cxn>
                <a:cxn ang="0">
                  <a:pos x="53" y="52"/>
                </a:cxn>
                <a:cxn ang="0">
                  <a:pos x="41" y="63"/>
                </a:cxn>
                <a:cxn ang="0">
                  <a:pos x="29" y="76"/>
                </a:cxn>
                <a:cxn ang="0">
                  <a:pos x="14" y="88"/>
                </a:cxn>
                <a:cxn ang="0">
                  <a:pos x="0" y="101"/>
                </a:cxn>
              </a:cxnLst>
              <a:rect l="0" t="0" r="r" b="b"/>
              <a:pathLst>
                <a:path w="107" h="101">
                  <a:moveTo>
                    <a:pt x="0" y="101"/>
                  </a:moveTo>
                  <a:lnTo>
                    <a:pt x="10" y="89"/>
                  </a:lnTo>
                  <a:lnTo>
                    <a:pt x="23" y="77"/>
                  </a:lnTo>
                  <a:lnTo>
                    <a:pt x="35" y="63"/>
                  </a:lnTo>
                  <a:lnTo>
                    <a:pt x="49" y="51"/>
                  </a:lnTo>
                  <a:lnTo>
                    <a:pt x="62" y="36"/>
                  </a:lnTo>
                  <a:lnTo>
                    <a:pt x="77" y="22"/>
                  </a:lnTo>
                  <a:lnTo>
                    <a:pt x="92" y="10"/>
                  </a:lnTo>
                  <a:lnTo>
                    <a:pt x="107" y="0"/>
                  </a:lnTo>
                  <a:lnTo>
                    <a:pt x="92" y="13"/>
                  </a:lnTo>
                  <a:lnTo>
                    <a:pt x="78" y="27"/>
                  </a:lnTo>
                  <a:lnTo>
                    <a:pt x="65" y="39"/>
                  </a:lnTo>
                  <a:lnTo>
                    <a:pt x="53" y="52"/>
                  </a:lnTo>
                  <a:lnTo>
                    <a:pt x="41" y="63"/>
                  </a:lnTo>
                  <a:lnTo>
                    <a:pt x="29" y="76"/>
                  </a:lnTo>
                  <a:lnTo>
                    <a:pt x="14" y="88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2123" y="2468"/>
              <a:ext cx="28" cy="27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8" y="70"/>
                </a:cxn>
                <a:cxn ang="0">
                  <a:pos x="18" y="59"/>
                </a:cxn>
                <a:cxn ang="0">
                  <a:pos x="29" y="47"/>
                </a:cxn>
                <a:cxn ang="0">
                  <a:pos x="39" y="37"/>
                </a:cxn>
                <a:cxn ang="0">
                  <a:pos x="49" y="27"/>
                </a:cxn>
                <a:cxn ang="0">
                  <a:pos x="61" y="17"/>
                </a:cxn>
                <a:cxn ang="0">
                  <a:pos x="73" y="8"/>
                </a:cxn>
                <a:cxn ang="0">
                  <a:pos x="85" y="0"/>
                </a:cxn>
                <a:cxn ang="0">
                  <a:pos x="0" y="81"/>
                </a:cxn>
              </a:cxnLst>
              <a:rect l="0" t="0" r="r" b="b"/>
              <a:pathLst>
                <a:path w="85" h="81">
                  <a:moveTo>
                    <a:pt x="0" y="81"/>
                  </a:moveTo>
                  <a:lnTo>
                    <a:pt x="8" y="70"/>
                  </a:lnTo>
                  <a:lnTo>
                    <a:pt x="18" y="59"/>
                  </a:lnTo>
                  <a:lnTo>
                    <a:pt x="29" y="47"/>
                  </a:lnTo>
                  <a:lnTo>
                    <a:pt x="39" y="37"/>
                  </a:lnTo>
                  <a:lnTo>
                    <a:pt x="49" y="27"/>
                  </a:lnTo>
                  <a:lnTo>
                    <a:pt x="61" y="17"/>
                  </a:lnTo>
                  <a:lnTo>
                    <a:pt x="73" y="8"/>
                  </a:lnTo>
                  <a:lnTo>
                    <a:pt x="85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2033" y="2469"/>
              <a:ext cx="30" cy="35"/>
            </a:xfrm>
            <a:custGeom>
              <a:avLst/>
              <a:gdLst/>
              <a:ahLst/>
              <a:cxnLst>
                <a:cxn ang="0">
                  <a:pos x="14" y="104"/>
                </a:cxn>
                <a:cxn ang="0">
                  <a:pos x="6" y="98"/>
                </a:cxn>
                <a:cxn ang="0">
                  <a:pos x="0" y="90"/>
                </a:cxn>
                <a:cxn ang="0">
                  <a:pos x="90" y="0"/>
                </a:cxn>
                <a:cxn ang="0">
                  <a:pos x="79" y="10"/>
                </a:cxn>
                <a:cxn ang="0">
                  <a:pos x="69" y="23"/>
                </a:cxn>
                <a:cxn ang="0">
                  <a:pos x="58" y="36"/>
                </a:cxn>
                <a:cxn ang="0">
                  <a:pos x="49" y="50"/>
                </a:cxn>
                <a:cxn ang="0">
                  <a:pos x="39" y="64"/>
                </a:cxn>
                <a:cxn ang="0">
                  <a:pos x="31" y="77"/>
                </a:cxn>
                <a:cxn ang="0">
                  <a:pos x="22" y="91"/>
                </a:cxn>
                <a:cxn ang="0">
                  <a:pos x="14" y="104"/>
                </a:cxn>
              </a:cxnLst>
              <a:rect l="0" t="0" r="r" b="b"/>
              <a:pathLst>
                <a:path w="90" h="104">
                  <a:moveTo>
                    <a:pt x="14" y="104"/>
                  </a:moveTo>
                  <a:lnTo>
                    <a:pt x="6" y="98"/>
                  </a:lnTo>
                  <a:lnTo>
                    <a:pt x="0" y="90"/>
                  </a:lnTo>
                  <a:lnTo>
                    <a:pt x="90" y="0"/>
                  </a:lnTo>
                  <a:lnTo>
                    <a:pt x="79" y="10"/>
                  </a:lnTo>
                  <a:lnTo>
                    <a:pt x="69" y="23"/>
                  </a:lnTo>
                  <a:lnTo>
                    <a:pt x="58" y="36"/>
                  </a:lnTo>
                  <a:lnTo>
                    <a:pt x="49" y="50"/>
                  </a:lnTo>
                  <a:lnTo>
                    <a:pt x="39" y="64"/>
                  </a:lnTo>
                  <a:lnTo>
                    <a:pt x="31" y="77"/>
                  </a:lnTo>
                  <a:lnTo>
                    <a:pt x="22" y="91"/>
                  </a:lnTo>
                  <a:lnTo>
                    <a:pt x="1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1718" y="2472"/>
              <a:ext cx="88" cy="74"/>
            </a:xfrm>
            <a:custGeom>
              <a:avLst/>
              <a:gdLst/>
              <a:ahLst/>
              <a:cxnLst>
                <a:cxn ang="0">
                  <a:pos x="265" y="17"/>
                </a:cxn>
                <a:cxn ang="0">
                  <a:pos x="258" y="22"/>
                </a:cxn>
                <a:cxn ang="0">
                  <a:pos x="252" y="28"/>
                </a:cxn>
                <a:cxn ang="0">
                  <a:pos x="246" y="31"/>
                </a:cxn>
                <a:cxn ang="0">
                  <a:pos x="235" y="32"/>
                </a:cxn>
                <a:cxn ang="0">
                  <a:pos x="62" y="208"/>
                </a:cxn>
                <a:cxn ang="0">
                  <a:pos x="59" y="216"/>
                </a:cxn>
                <a:cxn ang="0">
                  <a:pos x="55" y="220"/>
                </a:cxn>
                <a:cxn ang="0">
                  <a:pos x="50" y="220"/>
                </a:cxn>
                <a:cxn ang="0">
                  <a:pos x="45" y="219"/>
                </a:cxn>
                <a:cxn ang="0">
                  <a:pos x="38" y="216"/>
                </a:cxn>
                <a:cxn ang="0">
                  <a:pos x="33" y="213"/>
                </a:cxn>
                <a:cxn ang="0">
                  <a:pos x="26" y="211"/>
                </a:cxn>
                <a:cxn ang="0">
                  <a:pos x="20" y="213"/>
                </a:cxn>
                <a:cxn ang="0">
                  <a:pos x="12" y="210"/>
                </a:cxn>
                <a:cxn ang="0">
                  <a:pos x="5" y="208"/>
                </a:cxn>
                <a:cxn ang="0">
                  <a:pos x="0" y="204"/>
                </a:cxn>
                <a:cxn ang="0">
                  <a:pos x="1" y="197"/>
                </a:cxn>
                <a:cxn ang="0">
                  <a:pos x="28" y="176"/>
                </a:cxn>
                <a:cxn ang="0">
                  <a:pos x="54" y="153"/>
                </a:cxn>
                <a:cxn ang="0">
                  <a:pos x="78" y="128"/>
                </a:cxn>
                <a:cxn ang="0">
                  <a:pos x="103" y="103"/>
                </a:cxn>
                <a:cxn ang="0">
                  <a:pos x="127" y="76"/>
                </a:cxn>
                <a:cxn ang="0">
                  <a:pos x="150" y="50"/>
                </a:cxn>
                <a:cxn ang="0">
                  <a:pos x="174" y="24"/>
                </a:cxn>
                <a:cxn ang="0">
                  <a:pos x="201" y="0"/>
                </a:cxn>
                <a:cxn ang="0">
                  <a:pos x="209" y="1"/>
                </a:cxn>
                <a:cxn ang="0">
                  <a:pos x="217" y="4"/>
                </a:cxn>
                <a:cxn ang="0">
                  <a:pos x="225" y="6"/>
                </a:cxn>
                <a:cxn ang="0">
                  <a:pos x="233" y="9"/>
                </a:cxn>
                <a:cxn ang="0">
                  <a:pos x="240" y="12"/>
                </a:cxn>
                <a:cxn ang="0">
                  <a:pos x="248" y="14"/>
                </a:cxn>
                <a:cxn ang="0">
                  <a:pos x="256" y="15"/>
                </a:cxn>
                <a:cxn ang="0">
                  <a:pos x="265" y="17"/>
                </a:cxn>
              </a:cxnLst>
              <a:rect l="0" t="0" r="r" b="b"/>
              <a:pathLst>
                <a:path w="265" h="220">
                  <a:moveTo>
                    <a:pt x="265" y="17"/>
                  </a:moveTo>
                  <a:lnTo>
                    <a:pt x="258" y="22"/>
                  </a:lnTo>
                  <a:lnTo>
                    <a:pt x="252" y="28"/>
                  </a:lnTo>
                  <a:lnTo>
                    <a:pt x="246" y="31"/>
                  </a:lnTo>
                  <a:lnTo>
                    <a:pt x="235" y="32"/>
                  </a:lnTo>
                  <a:lnTo>
                    <a:pt x="62" y="208"/>
                  </a:lnTo>
                  <a:lnTo>
                    <a:pt x="59" y="216"/>
                  </a:lnTo>
                  <a:lnTo>
                    <a:pt x="55" y="220"/>
                  </a:lnTo>
                  <a:lnTo>
                    <a:pt x="50" y="220"/>
                  </a:lnTo>
                  <a:lnTo>
                    <a:pt x="45" y="219"/>
                  </a:lnTo>
                  <a:lnTo>
                    <a:pt x="38" y="216"/>
                  </a:lnTo>
                  <a:lnTo>
                    <a:pt x="33" y="213"/>
                  </a:lnTo>
                  <a:lnTo>
                    <a:pt x="26" y="211"/>
                  </a:lnTo>
                  <a:lnTo>
                    <a:pt x="20" y="213"/>
                  </a:lnTo>
                  <a:lnTo>
                    <a:pt x="12" y="210"/>
                  </a:lnTo>
                  <a:lnTo>
                    <a:pt x="5" y="208"/>
                  </a:lnTo>
                  <a:lnTo>
                    <a:pt x="0" y="204"/>
                  </a:lnTo>
                  <a:lnTo>
                    <a:pt x="1" y="197"/>
                  </a:lnTo>
                  <a:lnTo>
                    <a:pt x="28" y="176"/>
                  </a:lnTo>
                  <a:lnTo>
                    <a:pt x="54" y="153"/>
                  </a:lnTo>
                  <a:lnTo>
                    <a:pt x="78" y="128"/>
                  </a:lnTo>
                  <a:lnTo>
                    <a:pt x="103" y="103"/>
                  </a:lnTo>
                  <a:lnTo>
                    <a:pt x="127" y="76"/>
                  </a:lnTo>
                  <a:lnTo>
                    <a:pt x="150" y="50"/>
                  </a:lnTo>
                  <a:lnTo>
                    <a:pt x="174" y="24"/>
                  </a:lnTo>
                  <a:lnTo>
                    <a:pt x="201" y="0"/>
                  </a:lnTo>
                  <a:lnTo>
                    <a:pt x="209" y="1"/>
                  </a:lnTo>
                  <a:lnTo>
                    <a:pt x="217" y="4"/>
                  </a:lnTo>
                  <a:lnTo>
                    <a:pt x="225" y="6"/>
                  </a:lnTo>
                  <a:lnTo>
                    <a:pt x="233" y="9"/>
                  </a:lnTo>
                  <a:lnTo>
                    <a:pt x="240" y="12"/>
                  </a:lnTo>
                  <a:lnTo>
                    <a:pt x="248" y="14"/>
                  </a:lnTo>
                  <a:lnTo>
                    <a:pt x="256" y="15"/>
                  </a:lnTo>
                  <a:lnTo>
                    <a:pt x="265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1751" y="2483"/>
              <a:ext cx="83" cy="74"/>
            </a:xfrm>
            <a:custGeom>
              <a:avLst/>
              <a:gdLst/>
              <a:ahLst/>
              <a:cxnLst>
                <a:cxn ang="0">
                  <a:pos x="250" y="17"/>
                </a:cxn>
                <a:cxn ang="0">
                  <a:pos x="224" y="43"/>
                </a:cxn>
                <a:cxn ang="0">
                  <a:pos x="200" y="69"/>
                </a:cxn>
                <a:cxn ang="0">
                  <a:pos x="176" y="95"/>
                </a:cxn>
                <a:cxn ang="0">
                  <a:pos x="152" y="121"/>
                </a:cxn>
                <a:cxn ang="0">
                  <a:pos x="127" y="145"/>
                </a:cxn>
                <a:cxn ang="0">
                  <a:pos x="102" y="170"/>
                </a:cxn>
                <a:cxn ang="0">
                  <a:pos x="76" y="195"/>
                </a:cxn>
                <a:cxn ang="0">
                  <a:pos x="50" y="222"/>
                </a:cxn>
                <a:cxn ang="0">
                  <a:pos x="44" y="218"/>
                </a:cxn>
                <a:cxn ang="0">
                  <a:pos x="37" y="214"/>
                </a:cxn>
                <a:cxn ang="0">
                  <a:pos x="30" y="212"/>
                </a:cxn>
                <a:cxn ang="0">
                  <a:pos x="24" y="211"/>
                </a:cxn>
                <a:cxn ang="0">
                  <a:pos x="17" y="208"/>
                </a:cxn>
                <a:cxn ang="0">
                  <a:pos x="11" y="205"/>
                </a:cxn>
                <a:cxn ang="0">
                  <a:pos x="5" y="202"/>
                </a:cxn>
                <a:cxn ang="0">
                  <a:pos x="0" y="200"/>
                </a:cxn>
                <a:cxn ang="0">
                  <a:pos x="24" y="171"/>
                </a:cxn>
                <a:cxn ang="0">
                  <a:pos x="50" y="146"/>
                </a:cxn>
                <a:cxn ang="0">
                  <a:pos x="76" y="123"/>
                </a:cxn>
                <a:cxn ang="0">
                  <a:pos x="102" y="100"/>
                </a:cxn>
                <a:cxn ang="0">
                  <a:pos x="127" y="75"/>
                </a:cxn>
                <a:cxn ang="0">
                  <a:pos x="153" y="51"/>
                </a:cxn>
                <a:cxn ang="0">
                  <a:pos x="179" y="26"/>
                </a:cxn>
                <a:cxn ang="0">
                  <a:pos x="205" y="0"/>
                </a:cxn>
                <a:cxn ang="0">
                  <a:pos x="215" y="5"/>
                </a:cxn>
                <a:cxn ang="0">
                  <a:pos x="226" y="9"/>
                </a:cxn>
                <a:cxn ang="0">
                  <a:pos x="237" y="13"/>
                </a:cxn>
                <a:cxn ang="0">
                  <a:pos x="250" y="17"/>
                </a:cxn>
              </a:cxnLst>
              <a:rect l="0" t="0" r="r" b="b"/>
              <a:pathLst>
                <a:path w="250" h="222">
                  <a:moveTo>
                    <a:pt x="250" y="17"/>
                  </a:moveTo>
                  <a:lnTo>
                    <a:pt x="224" y="43"/>
                  </a:lnTo>
                  <a:lnTo>
                    <a:pt x="200" y="69"/>
                  </a:lnTo>
                  <a:lnTo>
                    <a:pt x="176" y="95"/>
                  </a:lnTo>
                  <a:lnTo>
                    <a:pt x="152" y="121"/>
                  </a:lnTo>
                  <a:lnTo>
                    <a:pt x="127" y="145"/>
                  </a:lnTo>
                  <a:lnTo>
                    <a:pt x="102" y="170"/>
                  </a:lnTo>
                  <a:lnTo>
                    <a:pt x="76" y="195"/>
                  </a:lnTo>
                  <a:lnTo>
                    <a:pt x="50" y="222"/>
                  </a:lnTo>
                  <a:lnTo>
                    <a:pt x="44" y="218"/>
                  </a:lnTo>
                  <a:lnTo>
                    <a:pt x="37" y="214"/>
                  </a:lnTo>
                  <a:lnTo>
                    <a:pt x="30" y="212"/>
                  </a:lnTo>
                  <a:lnTo>
                    <a:pt x="24" y="211"/>
                  </a:lnTo>
                  <a:lnTo>
                    <a:pt x="17" y="208"/>
                  </a:lnTo>
                  <a:lnTo>
                    <a:pt x="11" y="205"/>
                  </a:lnTo>
                  <a:lnTo>
                    <a:pt x="5" y="202"/>
                  </a:lnTo>
                  <a:lnTo>
                    <a:pt x="0" y="200"/>
                  </a:lnTo>
                  <a:lnTo>
                    <a:pt x="24" y="171"/>
                  </a:lnTo>
                  <a:lnTo>
                    <a:pt x="50" y="146"/>
                  </a:lnTo>
                  <a:lnTo>
                    <a:pt x="76" y="123"/>
                  </a:lnTo>
                  <a:lnTo>
                    <a:pt x="102" y="100"/>
                  </a:lnTo>
                  <a:lnTo>
                    <a:pt x="127" y="75"/>
                  </a:lnTo>
                  <a:lnTo>
                    <a:pt x="153" y="51"/>
                  </a:lnTo>
                  <a:lnTo>
                    <a:pt x="179" y="26"/>
                  </a:lnTo>
                  <a:lnTo>
                    <a:pt x="205" y="0"/>
                  </a:lnTo>
                  <a:lnTo>
                    <a:pt x="215" y="5"/>
                  </a:lnTo>
                  <a:lnTo>
                    <a:pt x="226" y="9"/>
                  </a:lnTo>
                  <a:lnTo>
                    <a:pt x="237" y="13"/>
                  </a:lnTo>
                  <a:lnTo>
                    <a:pt x="25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1935" y="2487"/>
              <a:ext cx="9" cy="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7"/>
                </a:cxn>
                <a:cxn ang="0">
                  <a:pos x="22" y="14"/>
                </a:cxn>
                <a:cxn ang="0">
                  <a:pos x="15" y="20"/>
                </a:cxn>
                <a:cxn ang="0">
                  <a:pos x="8" y="24"/>
                </a:cxn>
                <a:cxn ang="0">
                  <a:pos x="3" y="23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2" y="9"/>
                </a:cxn>
                <a:cxn ang="0">
                  <a:pos x="19" y="2"/>
                </a:cxn>
                <a:cxn ang="0">
                  <a:pos x="27" y="0"/>
                </a:cxn>
              </a:cxnLst>
              <a:rect l="0" t="0" r="r" b="b"/>
              <a:pathLst>
                <a:path w="27" h="24">
                  <a:moveTo>
                    <a:pt x="27" y="0"/>
                  </a:moveTo>
                  <a:lnTo>
                    <a:pt x="26" y="7"/>
                  </a:lnTo>
                  <a:lnTo>
                    <a:pt x="22" y="14"/>
                  </a:lnTo>
                  <a:lnTo>
                    <a:pt x="15" y="20"/>
                  </a:lnTo>
                  <a:lnTo>
                    <a:pt x="8" y="24"/>
                  </a:lnTo>
                  <a:lnTo>
                    <a:pt x="3" y="23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2" y="9"/>
                  </a:lnTo>
                  <a:lnTo>
                    <a:pt x="19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1992" y="2487"/>
              <a:ext cx="28" cy="24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74" y="10"/>
                </a:cxn>
                <a:cxn ang="0">
                  <a:pos x="64" y="20"/>
                </a:cxn>
                <a:cxn ang="0">
                  <a:pos x="54" y="30"/>
                </a:cxn>
                <a:cxn ang="0">
                  <a:pos x="43" y="40"/>
                </a:cxn>
                <a:cxn ang="0">
                  <a:pos x="32" y="48"/>
                </a:cxn>
                <a:cxn ang="0">
                  <a:pos x="22" y="57"/>
                </a:cxn>
                <a:cxn ang="0">
                  <a:pos x="11" y="64"/>
                </a:cxn>
                <a:cxn ang="0">
                  <a:pos x="0" y="72"/>
                </a:cxn>
                <a:cxn ang="0">
                  <a:pos x="9" y="62"/>
                </a:cxn>
                <a:cxn ang="0">
                  <a:pos x="20" y="53"/>
                </a:cxn>
                <a:cxn ang="0">
                  <a:pos x="30" y="43"/>
                </a:cxn>
                <a:cxn ang="0">
                  <a:pos x="41" y="34"/>
                </a:cxn>
                <a:cxn ang="0">
                  <a:pos x="51" y="23"/>
                </a:cxn>
                <a:cxn ang="0">
                  <a:pos x="63" y="15"/>
                </a:cxn>
                <a:cxn ang="0">
                  <a:pos x="73" y="6"/>
                </a:cxn>
                <a:cxn ang="0">
                  <a:pos x="84" y="0"/>
                </a:cxn>
              </a:cxnLst>
              <a:rect l="0" t="0" r="r" b="b"/>
              <a:pathLst>
                <a:path w="84" h="72">
                  <a:moveTo>
                    <a:pt x="84" y="0"/>
                  </a:moveTo>
                  <a:lnTo>
                    <a:pt x="74" y="10"/>
                  </a:lnTo>
                  <a:lnTo>
                    <a:pt x="64" y="20"/>
                  </a:lnTo>
                  <a:lnTo>
                    <a:pt x="54" y="30"/>
                  </a:lnTo>
                  <a:lnTo>
                    <a:pt x="43" y="40"/>
                  </a:lnTo>
                  <a:lnTo>
                    <a:pt x="32" y="48"/>
                  </a:lnTo>
                  <a:lnTo>
                    <a:pt x="22" y="57"/>
                  </a:lnTo>
                  <a:lnTo>
                    <a:pt x="11" y="64"/>
                  </a:lnTo>
                  <a:lnTo>
                    <a:pt x="0" y="72"/>
                  </a:lnTo>
                  <a:lnTo>
                    <a:pt x="9" y="62"/>
                  </a:lnTo>
                  <a:lnTo>
                    <a:pt x="20" y="53"/>
                  </a:lnTo>
                  <a:lnTo>
                    <a:pt x="30" y="43"/>
                  </a:lnTo>
                  <a:lnTo>
                    <a:pt x="41" y="34"/>
                  </a:lnTo>
                  <a:lnTo>
                    <a:pt x="51" y="23"/>
                  </a:lnTo>
                  <a:lnTo>
                    <a:pt x="63" y="15"/>
                  </a:lnTo>
                  <a:lnTo>
                    <a:pt x="73" y="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7" name="Freeform 203"/>
            <p:cNvSpPr>
              <a:spLocks/>
            </p:cNvSpPr>
            <p:nvPr/>
          </p:nvSpPr>
          <p:spPr bwMode="auto">
            <a:xfrm>
              <a:off x="1782" y="2495"/>
              <a:ext cx="79" cy="72"/>
            </a:xfrm>
            <a:custGeom>
              <a:avLst/>
              <a:gdLst/>
              <a:ahLst/>
              <a:cxnLst>
                <a:cxn ang="0">
                  <a:pos x="239" y="8"/>
                </a:cxn>
                <a:cxn ang="0">
                  <a:pos x="213" y="33"/>
                </a:cxn>
                <a:cxn ang="0">
                  <a:pos x="187" y="58"/>
                </a:cxn>
                <a:cxn ang="0">
                  <a:pos x="161" y="83"/>
                </a:cxn>
                <a:cxn ang="0">
                  <a:pos x="135" y="109"/>
                </a:cxn>
                <a:cxn ang="0">
                  <a:pos x="108" y="134"/>
                </a:cxn>
                <a:cxn ang="0">
                  <a:pos x="83" y="160"/>
                </a:cxn>
                <a:cxn ang="0">
                  <a:pos x="57" y="187"/>
                </a:cxn>
                <a:cxn ang="0">
                  <a:pos x="34" y="216"/>
                </a:cxn>
                <a:cxn ang="0">
                  <a:pos x="24" y="213"/>
                </a:cxn>
                <a:cxn ang="0">
                  <a:pos x="15" y="210"/>
                </a:cxn>
                <a:cxn ang="0">
                  <a:pos x="7" y="205"/>
                </a:cxn>
                <a:cxn ang="0">
                  <a:pos x="0" y="201"/>
                </a:cxn>
                <a:cxn ang="0">
                  <a:pos x="24" y="174"/>
                </a:cxn>
                <a:cxn ang="0">
                  <a:pos x="49" y="149"/>
                </a:cxn>
                <a:cxn ang="0">
                  <a:pos x="75" y="124"/>
                </a:cxn>
                <a:cxn ang="0">
                  <a:pos x="102" y="100"/>
                </a:cxn>
                <a:cxn ang="0">
                  <a:pos x="128" y="75"/>
                </a:cxn>
                <a:cxn ang="0">
                  <a:pos x="154" y="50"/>
                </a:cxn>
                <a:cxn ang="0">
                  <a:pos x="180" y="25"/>
                </a:cxn>
                <a:cxn ang="0">
                  <a:pos x="208" y="0"/>
                </a:cxn>
                <a:cxn ang="0">
                  <a:pos x="239" y="8"/>
                </a:cxn>
              </a:cxnLst>
              <a:rect l="0" t="0" r="r" b="b"/>
              <a:pathLst>
                <a:path w="239" h="216">
                  <a:moveTo>
                    <a:pt x="239" y="8"/>
                  </a:moveTo>
                  <a:lnTo>
                    <a:pt x="213" y="33"/>
                  </a:lnTo>
                  <a:lnTo>
                    <a:pt x="187" y="58"/>
                  </a:lnTo>
                  <a:lnTo>
                    <a:pt x="161" y="83"/>
                  </a:lnTo>
                  <a:lnTo>
                    <a:pt x="135" y="109"/>
                  </a:lnTo>
                  <a:lnTo>
                    <a:pt x="108" y="134"/>
                  </a:lnTo>
                  <a:lnTo>
                    <a:pt x="83" y="160"/>
                  </a:lnTo>
                  <a:lnTo>
                    <a:pt x="57" y="187"/>
                  </a:lnTo>
                  <a:lnTo>
                    <a:pt x="34" y="216"/>
                  </a:lnTo>
                  <a:lnTo>
                    <a:pt x="24" y="213"/>
                  </a:lnTo>
                  <a:lnTo>
                    <a:pt x="15" y="210"/>
                  </a:lnTo>
                  <a:lnTo>
                    <a:pt x="7" y="205"/>
                  </a:lnTo>
                  <a:lnTo>
                    <a:pt x="0" y="201"/>
                  </a:lnTo>
                  <a:lnTo>
                    <a:pt x="24" y="174"/>
                  </a:lnTo>
                  <a:lnTo>
                    <a:pt x="49" y="149"/>
                  </a:lnTo>
                  <a:lnTo>
                    <a:pt x="75" y="124"/>
                  </a:lnTo>
                  <a:lnTo>
                    <a:pt x="102" y="100"/>
                  </a:lnTo>
                  <a:lnTo>
                    <a:pt x="128" y="75"/>
                  </a:lnTo>
                  <a:lnTo>
                    <a:pt x="154" y="50"/>
                  </a:lnTo>
                  <a:lnTo>
                    <a:pt x="180" y="25"/>
                  </a:lnTo>
                  <a:lnTo>
                    <a:pt x="208" y="0"/>
                  </a:lnTo>
                  <a:lnTo>
                    <a:pt x="239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1806" y="2508"/>
              <a:ext cx="87" cy="75"/>
            </a:xfrm>
            <a:custGeom>
              <a:avLst/>
              <a:gdLst/>
              <a:ahLst/>
              <a:cxnLst>
                <a:cxn ang="0">
                  <a:pos x="261" y="44"/>
                </a:cxn>
                <a:cxn ang="0">
                  <a:pos x="235" y="66"/>
                </a:cxn>
                <a:cxn ang="0">
                  <a:pos x="211" y="88"/>
                </a:cxn>
                <a:cxn ang="0">
                  <a:pos x="186" y="110"/>
                </a:cxn>
                <a:cxn ang="0">
                  <a:pos x="163" y="132"/>
                </a:cxn>
                <a:cxn ang="0">
                  <a:pos x="138" y="154"/>
                </a:cxn>
                <a:cxn ang="0">
                  <a:pos x="114" y="177"/>
                </a:cxn>
                <a:cxn ang="0">
                  <a:pos x="89" y="200"/>
                </a:cxn>
                <a:cxn ang="0">
                  <a:pos x="64" y="224"/>
                </a:cxn>
                <a:cxn ang="0">
                  <a:pos x="55" y="222"/>
                </a:cxn>
                <a:cxn ang="0">
                  <a:pos x="47" y="220"/>
                </a:cxn>
                <a:cxn ang="0">
                  <a:pos x="38" y="216"/>
                </a:cxn>
                <a:cxn ang="0">
                  <a:pos x="31" y="213"/>
                </a:cxn>
                <a:cxn ang="0">
                  <a:pos x="23" y="208"/>
                </a:cxn>
                <a:cxn ang="0">
                  <a:pos x="15" y="204"/>
                </a:cxn>
                <a:cxn ang="0">
                  <a:pos x="8" y="200"/>
                </a:cxn>
                <a:cxn ang="0">
                  <a:pos x="0" y="199"/>
                </a:cxn>
                <a:cxn ang="0">
                  <a:pos x="0" y="195"/>
                </a:cxn>
                <a:cxn ang="0">
                  <a:pos x="29" y="170"/>
                </a:cxn>
                <a:cxn ang="0">
                  <a:pos x="58" y="146"/>
                </a:cxn>
                <a:cxn ang="0">
                  <a:pos x="88" y="122"/>
                </a:cxn>
                <a:cxn ang="0">
                  <a:pos x="117" y="98"/>
                </a:cxn>
                <a:cxn ang="0">
                  <a:pos x="146" y="73"/>
                </a:cxn>
                <a:cxn ang="0">
                  <a:pos x="174" y="50"/>
                </a:cxn>
                <a:cxn ang="0">
                  <a:pos x="202" y="25"/>
                </a:cxn>
                <a:cxn ang="0">
                  <a:pos x="232" y="0"/>
                </a:cxn>
                <a:cxn ang="0">
                  <a:pos x="242" y="8"/>
                </a:cxn>
                <a:cxn ang="0">
                  <a:pos x="251" y="19"/>
                </a:cxn>
                <a:cxn ang="0">
                  <a:pos x="253" y="25"/>
                </a:cxn>
                <a:cxn ang="0">
                  <a:pos x="257" y="30"/>
                </a:cxn>
                <a:cxn ang="0">
                  <a:pos x="259" y="37"/>
                </a:cxn>
                <a:cxn ang="0">
                  <a:pos x="261" y="44"/>
                </a:cxn>
              </a:cxnLst>
              <a:rect l="0" t="0" r="r" b="b"/>
              <a:pathLst>
                <a:path w="261" h="224">
                  <a:moveTo>
                    <a:pt x="261" y="44"/>
                  </a:moveTo>
                  <a:lnTo>
                    <a:pt x="235" y="66"/>
                  </a:lnTo>
                  <a:lnTo>
                    <a:pt x="211" y="88"/>
                  </a:lnTo>
                  <a:lnTo>
                    <a:pt x="186" y="110"/>
                  </a:lnTo>
                  <a:lnTo>
                    <a:pt x="163" y="132"/>
                  </a:lnTo>
                  <a:lnTo>
                    <a:pt x="138" y="154"/>
                  </a:lnTo>
                  <a:lnTo>
                    <a:pt x="114" y="177"/>
                  </a:lnTo>
                  <a:lnTo>
                    <a:pt x="89" y="200"/>
                  </a:lnTo>
                  <a:lnTo>
                    <a:pt x="64" y="224"/>
                  </a:lnTo>
                  <a:lnTo>
                    <a:pt x="55" y="222"/>
                  </a:lnTo>
                  <a:lnTo>
                    <a:pt x="47" y="220"/>
                  </a:lnTo>
                  <a:lnTo>
                    <a:pt x="38" y="216"/>
                  </a:lnTo>
                  <a:lnTo>
                    <a:pt x="31" y="213"/>
                  </a:lnTo>
                  <a:lnTo>
                    <a:pt x="23" y="208"/>
                  </a:lnTo>
                  <a:lnTo>
                    <a:pt x="15" y="204"/>
                  </a:lnTo>
                  <a:lnTo>
                    <a:pt x="8" y="200"/>
                  </a:lnTo>
                  <a:lnTo>
                    <a:pt x="0" y="199"/>
                  </a:lnTo>
                  <a:lnTo>
                    <a:pt x="0" y="195"/>
                  </a:lnTo>
                  <a:lnTo>
                    <a:pt x="29" y="170"/>
                  </a:lnTo>
                  <a:lnTo>
                    <a:pt x="58" y="146"/>
                  </a:lnTo>
                  <a:lnTo>
                    <a:pt x="88" y="122"/>
                  </a:lnTo>
                  <a:lnTo>
                    <a:pt x="117" y="98"/>
                  </a:lnTo>
                  <a:lnTo>
                    <a:pt x="146" y="73"/>
                  </a:lnTo>
                  <a:lnTo>
                    <a:pt x="174" y="50"/>
                  </a:lnTo>
                  <a:lnTo>
                    <a:pt x="202" y="25"/>
                  </a:lnTo>
                  <a:lnTo>
                    <a:pt x="232" y="0"/>
                  </a:lnTo>
                  <a:lnTo>
                    <a:pt x="242" y="8"/>
                  </a:lnTo>
                  <a:lnTo>
                    <a:pt x="251" y="19"/>
                  </a:lnTo>
                  <a:lnTo>
                    <a:pt x="253" y="25"/>
                  </a:lnTo>
                  <a:lnTo>
                    <a:pt x="257" y="30"/>
                  </a:lnTo>
                  <a:lnTo>
                    <a:pt x="259" y="37"/>
                  </a:lnTo>
                  <a:lnTo>
                    <a:pt x="261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1970" y="2509"/>
              <a:ext cx="55" cy="53"/>
            </a:xfrm>
            <a:custGeom>
              <a:avLst/>
              <a:gdLst/>
              <a:ahLst/>
              <a:cxnLst>
                <a:cxn ang="0">
                  <a:pos x="153" y="32"/>
                </a:cxn>
                <a:cxn ang="0">
                  <a:pos x="134" y="45"/>
                </a:cxn>
                <a:cxn ang="0">
                  <a:pos x="115" y="61"/>
                </a:cxn>
                <a:cxn ang="0">
                  <a:pos x="96" y="78"/>
                </a:cxn>
                <a:cxn ang="0">
                  <a:pos x="78" y="95"/>
                </a:cxn>
                <a:cxn ang="0">
                  <a:pos x="57" y="111"/>
                </a:cxn>
                <a:cxn ang="0">
                  <a:pos x="39" y="128"/>
                </a:cxn>
                <a:cxn ang="0">
                  <a:pos x="19" y="144"/>
                </a:cxn>
                <a:cxn ang="0">
                  <a:pos x="0" y="161"/>
                </a:cxn>
                <a:cxn ang="0">
                  <a:pos x="20" y="141"/>
                </a:cxn>
                <a:cxn ang="0">
                  <a:pos x="40" y="120"/>
                </a:cxn>
                <a:cxn ang="0">
                  <a:pos x="59" y="101"/>
                </a:cxn>
                <a:cxn ang="0">
                  <a:pos x="79" y="82"/>
                </a:cxn>
                <a:cxn ang="0">
                  <a:pos x="98" y="61"/>
                </a:cxn>
                <a:cxn ang="0">
                  <a:pos x="117" y="42"/>
                </a:cxn>
                <a:cxn ang="0">
                  <a:pos x="138" y="20"/>
                </a:cxn>
                <a:cxn ang="0">
                  <a:pos x="158" y="0"/>
                </a:cxn>
                <a:cxn ang="0">
                  <a:pos x="162" y="1"/>
                </a:cxn>
                <a:cxn ang="0">
                  <a:pos x="165" y="5"/>
                </a:cxn>
                <a:cxn ang="0">
                  <a:pos x="165" y="9"/>
                </a:cxn>
                <a:cxn ang="0">
                  <a:pos x="164" y="14"/>
                </a:cxn>
                <a:cxn ang="0">
                  <a:pos x="158" y="23"/>
                </a:cxn>
                <a:cxn ang="0">
                  <a:pos x="153" y="32"/>
                </a:cxn>
              </a:cxnLst>
              <a:rect l="0" t="0" r="r" b="b"/>
              <a:pathLst>
                <a:path w="165" h="161">
                  <a:moveTo>
                    <a:pt x="153" y="32"/>
                  </a:moveTo>
                  <a:lnTo>
                    <a:pt x="134" y="45"/>
                  </a:lnTo>
                  <a:lnTo>
                    <a:pt x="115" y="61"/>
                  </a:lnTo>
                  <a:lnTo>
                    <a:pt x="96" y="78"/>
                  </a:lnTo>
                  <a:lnTo>
                    <a:pt x="78" y="95"/>
                  </a:lnTo>
                  <a:lnTo>
                    <a:pt x="57" y="111"/>
                  </a:lnTo>
                  <a:lnTo>
                    <a:pt x="39" y="128"/>
                  </a:lnTo>
                  <a:lnTo>
                    <a:pt x="19" y="144"/>
                  </a:lnTo>
                  <a:lnTo>
                    <a:pt x="0" y="161"/>
                  </a:lnTo>
                  <a:lnTo>
                    <a:pt x="20" y="141"/>
                  </a:lnTo>
                  <a:lnTo>
                    <a:pt x="40" y="120"/>
                  </a:lnTo>
                  <a:lnTo>
                    <a:pt x="59" y="101"/>
                  </a:lnTo>
                  <a:lnTo>
                    <a:pt x="79" y="82"/>
                  </a:lnTo>
                  <a:lnTo>
                    <a:pt x="98" y="61"/>
                  </a:lnTo>
                  <a:lnTo>
                    <a:pt x="117" y="42"/>
                  </a:lnTo>
                  <a:lnTo>
                    <a:pt x="138" y="20"/>
                  </a:lnTo>
                  <a:lnTo>
                    <a:pt x="158" y="0"/>
                  </a:lnTo>
                  <a:lnTo>
                    <a:pt x="162" y="1"/>
                  </a:lnTo>
                  <a:lnTo>
                    <a:pt x="165" y="5"/>
                  </a:lnTo>
                  <a:lnTo>
                    <a:pt x="165" y="9"/>
                  </a:lnTo>
                  <a:lnTo>
                    <a:pt x="164" y="14"/>
                  </a:lnTo>
                  <a:lnTo>
                    <a:pt x="158" y="23"/>
                  </a:lnTo>
                  <a:lnTo>
                    <a:pt x="153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2034" y="2516"/>
              <a:ext cx="9" cy="7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4"/>
                </a:cxn>
                <a:cxn ang="0">
                  <a:pos x="13" y="1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  <a:cxn ang="0">
                  <a:pos x="25" y="0"/>
                </a:cxn>
              </a:cxnLst>
              <a:rect l="0" t="0" r="r" b="b"/>
              <a:pathLst>
                <a:path w="25" h="19">
                  <a:moveTo>
                    <a:pt x="25" y="0"/>
                  </a:moveTo>
                  <a:lnTo>
                    <a:pt x="18" y="4"/>
                  </a:lnTo>
                  <a:lnTo>
                    <a:pt x="13" y="1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2050" y="2522"/>
              <a:ext cx="4" cy="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0"/>
                </a:cxn>
                <a:cxn ang="0">
                  <a:pos x="13" y="0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lnTo>
                    <a:pt x="0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1976" y="2529"/>
              <a:ext cx="98" cy="84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259" y="35"/>
                </a:cxn>
                <a:cxn ang="0">
                  <a:pos x="224" y="70"/>
                </a:cxn>
                <a:cxn ang="0">
                  <a:pos x="187" y="103"/>
                </a:cxn>
                <a:cxn ang="0">
                  <a:pos x="152" y="136"/>
                </a:cxn>
                <a:cxn ang="0">
                  <a:pos x="114" y="166"/>
                </a:cxn>
                <a:cxn ang="0">
                  <a:pos x="76" y="196"/>
                </a:cxn>
                <a:cxn ang="0">
                  <a:pos x="38" y="223"/>
                </a:cxn>
                <a:cxn ang="0">
                  <a:pos x="0" y="252"/>
                </a:cxn>
                <a:cxn ang="0">
                  <a:pos x="36" y="219"/>
                </a:cxn>
                <a:cxn ang="0">
                  <a:pos x="72" y="187"/>
                </a:cxn>
                <a:cxn ang="0">
                  <a:pos x="107" y="154"/>
                </a:cxn>
                <a:cxn ang="0">
                  <a:pos x="143" y="124"/>
                </a:cxn>
                <a:cxn ang="0">
                  <a:pos x="177" y="92"/>
                </a:cxn>
                <a:cxn ang="0">
                  <a:pos x="213" y="61"/>
                </a:cxn>
                <a:cxn ang="0">
                  <a:pos x="251" y="31"/>
                </a:cxn>
                <a:cxn ang="0">
                  <a:pos x="289" y="0"/>
                </a:cxn>
                <a:cxn ang="0">
                  <a:pos x="294" y="0"/>
                </a:cxn>
              </a:cxnLst>
              <a:rect l="0" t="0" r="r" b="b"/>
              <a:pathLst>
                <a:path w="294" h="252">
                  <a:moveTo>
                    <a:pt x="294" y="0"/>
                  </a:moveTo>
                  <a:lnTo>
                    <a:pt x="259" y="35"/>
                  </a:lnTo>
                  <a:lnTo>
                    <a:pt x="224" y="70"/>
                  </a:lnTo>
                  <a:lnTo>
                    <a:pt x="187" y="103"/>
                  </a:lnTo>
                  <a:lnTo>
                    <a:pt x="152" y="136"/>
                  </a:lnTo>
                  <a:lnTo>
                    <a:pt x="114" y="166"/>
                  </a:lnTo>
                  <a:lnTo>
                    <a:pt x="76" y="196"/>
                  </a:lnTo>
                  <a:lnTo>
                    <a:pt x="38" y="223"/>
                  </a:lnTo>
                  <a:lnTo>
                    <a:pt x="0" y="252"/>
                  </a:lnTo>
                  <a:lnTo>
                    <a:pt x="36" y="219"/>
                  </a:lnTo>
                  <a:lnTo>
                    <a:pt x="72" y="187"/>
                  </a:lnTo>
                  <a:lnTo>
                    <a:pt x="107" y="154"/>
                  </a:lnTo>
                  <a:lnTo>
                    <a:pt x="143" y="124"/>
                  </a:lnTo>
                  <a:lnTo>
                    <a:pt x="177" y="92"/>
                  </a:lnTo>
                  <a:lnTo>
                    <a:pt x="213" y="61"/>
                  </a:lnTo>
                  <a:lnTo>
                    <a:pt x="251" y="31"/>
                  </a:lnTo>
                  <a:lnTo>
                    <a:pt x="289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1632" y="2541"/>
              <a:ext cx="8" cy="5"/>
            </a:xfrm>
            <a:custGeom>
              <a:avLst/>
              <a:gdLst/>
              <a:ahLst/>
              <a:cxnLst>
                <a:cxn ang="0">
                  <a:pos x="24" y="17"/>
                </a:cxn>
                <a:cxn ang="0">
                  <a:pos x="18" y="14"/>
                </a:cxn>
                <a:cxn ang="0">
                  <a:pos x="12" y="12"/>
                </a:cxn>
                <a:cxn ang="0">
                  <a:pos x="5" y="9"/>
                </a:cxn>
                <a:cxn ang="0">
                  <a:pos x="0" y="11"/>
                </a:cxn>
                <a:cxn ang="0">
                  <a:pos x="6" y="0"/>
                </a:cxn>
                <a:cxn ang="0">
                  <a:pos x="24" y="17"/>
                </a:cxn>
              </a:cxnLst>
              <a:rect l="0" t="0" r="r" b="b"/>
              <a:pathLst>
                <a:path w="24" h="17">
                  <a:moveTo>
                    <a:pt x="24" y="17"/>
                  </a:moveTo>
                  <a:lnTo>
                    <a:pt x="18" y="14"/>
                  </a:lnTo>
                  <a:lnTo>
                    <a:pt x="12" y="12"/>
                  </a:lnTo>
                  <a:lnTo>
                    <a:pt x="5" y="9"/>
                  </a:lnTo>
                  <a:lnTo>
                    <a:pt x="0" y="11"/>
                  </a:lnTo>
                  <a:lnTo>
                    <a:pt x="6" y="0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1716" y="2554"/>
              <a:ext cx="14" cy="7"/>
            </a:xfrm>
            <a:custGeom>
              <a:avLst/>
              <a:gdLst/>
              <a:ahLst/>
              <a:cxnLst>
                <a:cxn ang="0">
                  <a:pos x="43" y="19"/>
                </a:cxn>
                <a:cxn ang="0">
                  <a:pos x="37" y="20"/>
                </a:cxn>
                <a:cxn ang="0">
                  <a:pos x="33" y="2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11" y="3"/>
                </a:cxn>
                <a:cxn ang="0">
                  <a:pos x="17" y="6"/>
                </a:cxn>
                <a:cxn ang="0">
                  <a:pos x="24" y="8"/>
                </a:cxn>
                <a:cxn ang="0">
                  <a:pos x="34" y="13"/>
                </a:cxn>
                <a:cxn ang="0">
                  <a:pos x="43" y="19"/>
                </a:cxn>
              </a:cxnLst>
              <a:rect l="0" t="0" r="r" b="b"/>
              <a:pathLst>
                <a:path w="43" h="20">
                  <a:moveTo>
                    <a:pt x="43" y="19"/>
                  </a:moveTo>
                  <a:lnTo>
                    <a:pt x="37" y="20"/>
                  </a:lnTo>
                  <a:lnTo>
                    <a:pt x="33" y="20"/>
                  </a:lnTo>
                  <a:lnTo>
                    <a:pt x="0" y="0"/>
                  </a:lnTo>
                  <a:lnTo>
                    <a:pt x="5" y="1"/>
                  </a:lnTo>
                  <a:lnTo>
                    <a:pt x="11" y="3"/>
                  </a:lnTo>
                  <a:lnTo>
                    <a:pt x="17" y="6"/>
                  </a:lnTo>
                  <a:lnTo>
                    <a:pt x="24" y="8"/>
                  </a:lnTo>
                  <a:lnTo>
                    <a:pt x="34" y="13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1637" y="2560"/>
              <a:ext cx="59" cy="26"/>
            </a:xfrm>
            <a:custGeom>
              <a:avLst/>
              <a:gdLst/>
              <a:ahLst/>
              <a:cxnLst>
                <a:cxn ang="0">
                  <a:pos x="90" y="30"/>
                </a:cxn>
                <a:cxn ang="0">
                  <a:pos x="98" y="32"/>
                </a:cxn>
                <a:cxn ang="0">
                  <a:pos x="108" y="35"/>
                </a:cxn>
                <a:cxn ang="0">
                  <a:pos x="117" y="38"/>
                </a:cxn>
                <a:cxn ang="0">
                  <a:pos x="127" y="41"/>
                </a:cxn>
                <a:cxn ang="0">
                  <a:pos x="136" y="44"/>
                </a:cxn>
                <a:cxn ang="0">
                  <a:pos x="145" y="49"/>
                </a:cxn>
                <a:cxn ang="0">
                  <a:pos x="153" y="56"/>
                </a:cxn>
                <a:cxn ang="0">
                  <a:pos x="161" y="65"/>
                </a:cxn>
                <a:cxn ang="0">
                  <a:pos x="166" y="64"/>
                </a:cxn>
                <a:cxn ang="0">
                  <a:pos x="170" y="67"/>
                </a:cxn>
                <a:cxn ang="0">
                  <a:pos x="174" y="71"/>
                </a:cxn>
                <a:cxn ang="0">
                  <a:pos x="178" y="73"/>
                </a:cxn>
                <a:cxn ang="0">
                  <a:pos x="170" y="76"/>
                </a:cxn>
                <a:cxn ang="0">
                  <a:pos x="163" y="77"/>
                </a:cxn>
                <a:cxn ang="0">
                  <a:pos x="157" y="76"/>
                </a:cxn>
                <a:cxn ang="0">
                  <a:pos x="150" y="76"/>
                </a:cxn>
                <a:cxn ang="0">
                  <a:pos x="142" y="73"/>
                </a:cxn>
                <a:cxn ang="0">
                  <a:pos x="135" y="71"/>
                </a:cxn>
                <a:cxn ang="0">
                  <a:pos x="128" y="67"/>
                </a:cxn>
                <a:cxn ang="0">
                  <a:pos x="121" y="67"/>
                </a:cxn>
                <a:cxn ang="0">
                  <a:pos x="104" y="61"/>
                </a:cxn>
                <a:cxn ang="0">
                  <a:pos x="90" y="57"/>
                </a:cxn>
                <a:cxn ang="0">
                  <a:pos x="75" y="50"/>
                </a:cxn>
                <a:cxn ang="0">
                  <a:pos x="61" y="43"/>
                </a:cxn>
                <a:cxn ang="0">
                  <a:pos x="47" y="34"/>
                </a:cxn>
                <a:cxn ang="0">
                  <a:pos x="33" y="26"/>
                </a:cxn>
                <a:cxn ang="0">
                  <a:pos x="19" y="1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"/>
                </a:cxn>
                <a:cxn ang="0">
                  <a:pos x="23" y="5"/>
                </a:cxn>
                <a:cxn ang="0">
                  <a:pos x="33" y="8"/>
                </a:cxn>
                <a:cxn ang="0">
                  <a:pos x="44" y="14"/>
                </a:cxn>
                <a:cxn ang="0">
                  <a:pos x="55" y="18"/>
                </a:cxn>
                <a:cxn ang="0">
                  <a:pos x="66" y="23"/>
                </a:cxn>
                <a:cxn ang="0">
                  <a:pos x="76" y="26"/>
                </a:cxn>
                <a:cxn ang="0">
                  <a:pos x="90" y="30"/>
                </a:cxn>
              </a:cxnLst>
              <a:rect l="0" t="0" r="r" b="b"/>
              <a:pathLst>
                <a:path w="178" h="77">
                  <a:moveTo>
                    <a:pt x="90" y="30"/>
                  </a:moveTo>
                  <a:lnTo>
                    <a:pt x="98" y="32"/>
                  </a:lnTo>
                  <a:lnTo>
                    <a:pt x="108" y="35"/>
                  </a:lnTo>
                  <a:lnTo>
                    <a:pt x="117" y="38"/>
                  </a:lnTo>
                  <a:lnTo>
                    <a:pt x="127" y="41"/>
                  </a:lnTo>
                  <a:lnTo>
                    <a:pt x="136" y="44"/>
                  </a:lnTo>
                  <a:lnTo>
                    <a:pt x="145" y="49"/>
                  </a:lnTo>
                  <a:lnTo>
                    <a:pt x="153" y="56"/>
                  </a:lnTo>
                  <a:lnTo>
                    <a:pt x="161" y="65"/>
                  </a:lnTo>
                  <a:lnTo>
                    <a:pt x="166" y="64"/>
                  </a:lnTo>
                  <a:lnTo>
                    <a:pt x="170" y="67"/>
                  </a:lnTo>
                  <a:lnTo>
                    <a:pt x="174" y="71"/>
                  </a:lnTo>
                  <a:lnTo>
                    <a:pt x="178" y="73"/>
                  </a:lnTo>
                  <a:lnTo>
                    <a:pt x="170" y="76"/>
                  </a:lnTo>
                  <a:lnTo>
                    <a:pt x="163" y="77"/>
                  </a:lnTo>
                  <a:lnTo>
                    <a:pt x="157" y="76"/>
                  </a:lnTo>
                  <a:lnTo>
                    <a:pt x="150" y="76"/>
                  </a:lnTo>
                  <a:lnTo>
                    <a:pt x="142" y="73"/>
                  </a:lnTo>
                  <a:lnTo>
                    <a:pt x="135" y="71"/>
                  </a:lnTo>
                  <a:lnTo>
                    <a:pt x="128" y="67"/>
                  </a:lnTo>
                  <a:lnTo>
                    <a:pt x="121" y="67"/>
                  </a:lnTo>
                  <a:lnTo>
                    <a:pt x="104" y="61"/>
                  </a:lnTo>
                  <a:lnTo>
                    <a:pt x="90" y="57"/>
                  </a:lnTo>
                  <a:lnTo>
                    <a:pt x="75" y="50"/>
                  </a:lnTo>
                  <a:lnTo>
                    <a:pt x="61" y="43"/>
                  </a:lnTo>
                  <a:lnTo>
                    <a:pt x="47" y="34"/>
                  </a:lnTo>
                  <a:lnTo>
                    <a:pt x="33" y="26"/>
                  </a:lnTo>
                  <a:lnTo>
                    <a:pt x="19" y="1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"/>
                  </a:lnTo>
                  <a:lnTo>
                    <a:pt x="23" y="5"/>
                  </a:lnTo>
                  <a:lnTo>
                    <a:pt x="33" y="8"/>
                  </a:lnTo>
                  <a:lnTo>
                    <a:pt x="44" y="14"/>
                  </a:lnTo>
                  <a:lnTo>
                    <a:pt x="55" y="18"/>
                  </a:lnTo>
                  <a:lnTo>
                    <a:pt x="66" y="23"/>
                  </a:lnTo>
                  <a:lnTo>
                    <a:pt x="76" y="26"/>
                  </a:lnTo>
                  <a:lnTo>
                    <a:pt x="9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1738" y="2561"/>
              <a:ext cx="26" cy="9"/>
            </a:xfrm>
            <a:custGeom>
              <a:avLst/>
              <a:gdLst/>
              <a:ahLst/>
              <a:cxnLst>
                <a:cxn ang="0">
                  <a:pos x="77" y="26"/>
                </a:cxn>
                <a:cxn ang="0">
                  <a:pos x="77" y="29"/>
                </a:cxn>
                <a:cxn ang="0">
                  <a:pos x="67" y="25"/>
                </a:cxn>
                <a:cxn ang="0">
                  <a:pos x="56" y="24"/>
                </a:cxn>
                <a:cxn ang="0">
                  <a:pos x="46" y="21"/>
                </a:cxn>
                <a:cxn ang="0">
                  <a:pos x="37" y="20"/>
                </a:cxn>
                <a:cxn ang="0">
                  <a:pos x="27" y="17"/>
                </a:cxn>
                <a:cxn ang="0">
                  <a:pos x="17" y="15"/>
                </a:cxn>
                <a:cxn ang="0">
                  <a:pos x="8" y="12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3" y="3"/>
                </a:cxn>
                <a:cxn ang="0">
                  <a:pos x="22" y="6"/>
                </a:cxn>
                <a:cxn ang="0">
                  <a:pos x="32" y="8"/>
                </a:cxn>
                <a:cxn ang="0">
                  <a:pos x="41" y="12"/>
                </a:cxn>
                <a:cxn ang="0">
                  <a:pos x="50" y="15"/>
                </a:cxn>
                <a:cxn ang="0">
                  <a:pos x="59" y="19"/>
                </a:cxn>
                <a:cxn ang="0">
                  <a:pos x="68" y="22"/>
                </a:cxn>
                <a:cxn ang="0">
                  <a:pos x="77" y="26"/>
                </a:cxn>
              </a:cxnLst>
              <a:rect l="0" t="0" r="r" b="b"/>
              <a:pathLst>
                <a:path w="77" h="29">
                  <a:moveTo>
                    <a:pt x="77" y="26"/>
                  </a:moveTo>
                  <a:lnTo>
                    <a:pt x="77" y="29"/>
                  </a:lnTo>
                  <a:lnTo>
                    <a:pt x="67" y="25"/>
                  </a:lnTo>
                  <a:lnTo>
                    <a:pt x="56" y="24"/>
                  </a:lnTo>
                  <a:lnTo>
                    <a:pt x="46" y="21"/>
                  </a:lnTo>
                  <a:lnTo>
                    <a:pt x="37" y="20"/>
                  </a:lnTo>
                  <a:lnTo>
                    <a:pt x="27" y="17"/>
                  </a:lnTo>
                  <a:lnTo>
                    <a:pt x="17" y="15"/>
                  </a:lnTo>
                  <a:lnTo>
                    <a:pt x="8" y="12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0"/>
                  </a:lnTo>
                  <a:lnTo>
                    <a:pt x="13" y="3"/>
                  </a:lnTo>
                  <a:lnTo>
                    <a:pt x="22" y="6"/>
                  </a:lnTo>
                  <a:lnTo>
                    <a:pt x="32" y="8"/>
                  </a:lnTo>
                  <a:lnTo>
                    <a:pt x="41" y="12"/>
                  </a:lnTo>
                  <a:lnTo>
                    <a:pt x="50" y="15"/>
                  </a:lnTo>
                  <a:lnTo>
                    <a:pt x="59" y="19"/>
                  </a:lnTo>
                  <a:lnTo>
                    <a:pt x="68" y="22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1902" y="2568"/>
              <a:ext cx="28" cy="27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1" y="69"/>
                </a:cxn>
                <a:cxn ang="0">
                  <a:pos x="21" y="59"/>
                </a:cxn>
                <a:cxn ang="0">
                  <a:pos x="31" y="49"/>
                </a:cxn>
                <a:cxn ang="0">
                  <a:pos x="41" y="40"/>
                </a:cxn>
                <a:cxn ang="0">
                  <a:pos x="51" y="29"/>
                </a:cxn>
                <a:cxn ang="0">
                  <a:pos x="62" y="20"/>
                </a:cxn>
                <a:cxn ang="0">
                  <a:pos x="73" y="10"/>
                </a:cxn>
                <a:cxn ang="0">
                  <a:pos x="84" y="0"/>
                </a:cxn>
                <a:cxn ang="0">
                  <a:pos x="0" y="82"/>
                </a:cxn>
              </a:cxnLst>
              <a:rect l="0" t="0" r="r" b="b"/>
              <a:pathLst>
                <a:path w="84" h="82">
                  <a:moveTo>
                    <a:pt x="0" y="82"/>
                  </a:moveTo>
                  <a:lnTo>
                    <a:pt x="11" y="69"/>
                  </a:lnTo>
                  <a:lnTo>
                    <a:pt x="21" y="59"/>
                  </a:lnTo>
                  <a:lnTo>
                    <a:pt x="31" y="49"/>
                  </a:lnTo>
                  <a:lnTo>
                    <a:pt x="41" y="40"/>
                  </a:lnTo>
                  <a:lnTo>
                    <a:pt x="51" y="29"/>
                  </a:lnTo>
                  <a:lnTo>
                    <a:pt x="62" y="20"/>
                  </a:lnTo>
                  <a:lnTo>
                    <a:pt x="73" y="10"/>
                  </a:lnTo>
                  <a:lnTo>
                    <a:pt x="8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1751" y="2594"/>
              <a:ext cx="34" cy="13"/>
            </a:xfrm>
            <a:custGeom>
              <a:avLst/>
              <a:gdLst/>
              <a:ahLst/>
              <a:cxnLst>
                <a:cxn ang="0">
                  <a:pos x="101" y="27"/>
                </a:cxn>
                <a:cxn ang="0">
                  <a:pos x="91" y="32"/>
                </a:cxn>
                <a:cxn ang="0">
                  <a:pos x="81" y="35"/>
                </a:cxn>
                <a:cxn ang="0">
                  <a:pos x="70" y="37"/>
                </a:cxn>
                <a:cxn ang="0">
                  <a:pos x="59" y="38"/>
                </a:cxn>
                <a:cxn ang="0">
                  <a:pos x="48" y="35"/>
                </a:cxn>
                <a:cxn ang="0">
                  <a:pos x="38" y="33"/>
                </a:cxn>
                <a:cxn ang="0">
                  <a:pos x="28" y="29"/>
                </a:cxn>
                <a:cxn ang="0">
                  <a:pos x="20" y="25"/>
                </a:cxn>
                <a:cxn ang="0">
                  <a:pos x="13" y="18"/>
                </a:cxn>
                <a:cxn ang="0">
                  <a:pos x="7" y="13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13" y="3"/>
                </a:cxn>
                <a:cxn ang="0">
                  <a:pos x="25" y="5"/>
                </a:cxn>
                <a:cxn ang="0">
                  <a:pos x="38" y="8"/>
                </a:cxn>
                <a:cxn ang="0">
                  <a:pos x="51" y="12"/>
                </a:cxn>
                <a:cxn ang="0">
                  <a:pos x="64" y="15"/>
                </a:cxn>
                <a:cxn ang="0">
                  <a:pos x="76" y="18"/>
                </a:cxn>
                <a:cxn ang="0">
                  <a:pos x="89" y="22"/>
                </a:cxn>
                <a:cxn ang="0">
                  <a:pos x="101" y="27"/>
                </a:cxn>
              </a:cxnLst>
              <a:rect l="0" t="0" r="r" b="b"/>
              <a:pathLst>
                <a:path w="101" h="38">
                  <a:moveTo>
                    <a:pt x="101" y="27"/>
                  </a:moveTo>
                  <a:lnTo>
                    <a:pt x="91" y="32"/>
                  </a:lnTo>
                  <a:lnTo>
                    <a:pt x="81" y="35"/>
                  </a:lnTo>
                  <a:lnTo>
                    <a:pt x="70" y="37"/>
                  </a:lnTo>
                  <a:lnTo>
                    <a:pt x="59" y="38"/>
                  </a:lnTo>
                  <a:lnTo>
                    <a:pt x="48" y="35"/>
                  </a:lnTo>
                  <a:lnTo>
                    <a:pt x="38" y="33"/>
                  </a:lnTo>
                  <a:lnTo>
                    <a:pt x="28" y="29"/>
                  </a:lnTo>
                  <a:lnTo>
                    <a:pt x="20" y="25"/>
                  </a:lnTo>
                  <a:lnTo>
                    <a:pt x="13" y="18"/>
                  </a:lnTo>
                  <a:lnTo>
                    <a:pt x="7" y="13"/>
                  </a:lnTo>
                  <a:lnTo>
                    <a:pt x="2" y="6"/>
                  </a:lnTo>
                  <a:lnTo>
                    <a:pt x="0" y="0"/>
                  </a:lnTo>
                  <a:lnTo>
                    <a:pt x="13" y="3"/>
                  </a:lnTo>
                  <a:lnTo>
                    <a:pt x="25" y="5"/>
                  </a:lnTo>
                  <a:lnTo>
                    <a:pt x="38" y="8"/>
                  </a:lnTo>
                  <a:lnTo>
                    <a:pt x="51" y="12"/>
                  </a:lnTo>
                  <a:lnTo>
                    <a:pt x="64" y="15"/>
                  </a:lnTo>
                  <a:lnTo>
                    <a:pt x="76" y="18"/>
                  </a:lnTo>
                  <a:lnTo>
                    <a:pt x="89" y="22"/>
                  </a:lnTo>
                  <a:lnTo>
                    <a:pt x="10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1618" y="2600"/>
              <a:ext cx="4" cy="3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0" y="0"/>
                </a:cxn>
                <a:cxn ang="0">
                  <a:pos x="12" y="5"/>
                </a:cxn>
                <a:cxn ang="0">
                  <a:pos x="12" y="8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lnTo>
                    <a:pt x="0" y="0"/>
                  </a:lnTo>
                  <a:lnTo>
                    <a:pt x="12" y="5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1921" y="2600"/>
              <a:ext cx="4" cy="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0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0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1" name="Freeform 217"/>
            <p:cNvSpPr>
              <a:spLocks/>
            </p:cNvSpPr>
            <p:nvPr/>
          </p:nvSpPr>
          <p:spPr bwMode="auto">
            <a:xfrm>
              <a:off x="1624" y="2603"/>
              <a:ext cx="40" cy="15"/>
            </a:xfrm>
            <a:custGeom>
              <a:avLst/>
              <a:gdLst/>
              <a:ahLst/>
              <a:cxnLst>
                <a:cxn ang="0">
                  <a:pos x="56" y="22"/>
                </a:cxn>
                <a:cxn ang="0">
                  <a:pos x="63" y="23"/>
                </a:cxn>
                <a:cxn ang="0">
                  <a:pos x="71" y="25"/>
                </a:cxn>
                <a:cxn ang="0">
                  <a:pos x="79" y="28"/>
                </a:cxn>
                <a:cxn ang="0">
                  <a:pos x="87" y="30"/>
                </a:cxn>
                <a:cxn ang="0">
                  <a:pos x="94" y="31"/>
                </a:cxn>
                <a:cxn ang="0">
                  <a:pos x="102" y="33"/>
                </a:cxn>
                <a:cxn ang="0">
                  <a:pos x="110" y="36"/>
                </a:cxn>
                <a:cxn ang="0">
                  <a:pos x="119" y="38"/>
                </a:cxn>
                <a:cxn ang="0">
                  <a:pos x="112" y="43"/>
                </a:cxn>
                <a:cxn ang="0">
                  <a:pos x="105" y="42"/>
                </a:cxn>
                <a:cxn ang="0">
                  <a:pos x="96" y="40"/>
                </a:cxn>
                <a:cxn ang="0">
                  <a:pos x="89" y="40"/>
                </a:cxn>
                <a:cxn ang="0">
                  <a:pos x="77" y="36"/>
                </a:cxn>
                <a:cxn ang="0">
                  <a:pos x="64" y="32"/>
                </a:cxn>
                <a:cxn ang="0">
                  <a:pos x="52" y="28"/>
                </a:cxn>
                <a:cxn ang="0">
                  <a:pos x="42" y="24"/>
                </a:cxn>
                <a:cxn ang="0">
                  <a:pos x="29" y="19"/>
                </a:cxn>
                <a:cxn ang="0">
                  <a:pos x="19" y="13"/>
                </a:cxn>
                <a:cxn ang="0">
                  <a:pos x="9" y="6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3" y="3"/>
                </a:cxn>
                <a:cxn ang="0">
                  <a:pos x="20" y="6"/>
                </a:cxn>
                <a:cxn ang="0">
                  <a:pos x="28" y="10"/>
                </a:cxn>
                <a:cxn ang="0">
                  <a:pos x="35" y="12"/>
                </a:cxn>
                <a:cxn ang="0">
                  <a:pos x="42" y="15"/>
                </a:cxn>
                <a:cxn ang="0">
                  <a:pos x="49" y="19"/>
                </a:cxn>
                <a:cxn ang="0">
                  <a:pos x="56" y="22"/>
                </a:cxn>
              </a:cxnLst>
              <a:rect l="0" t="0" r="r" b="b"/>
              <a:pathLst>
                <a:path w="119" h="43">
                  <a:moveTo>
                    <a:pt x="56" y="22"/>
                  </a:moveTo>
                  <a:lnTo>
                    <a:pt x="63" y="23"/>
                  </a:lnTo>
                  <a:lnTo>
                    <a:pt x="71" y="25"/>
                  </a:lnTo>
                  <a:lnTo>
                    <a:pt x="79" y="28"/>
                  </a:lnTo>
                  <a:lnTo>
                    <a:pt x="87" y="30"/>
                  </a:lnTo>
                  <a:lnTo>
                    <a:pt x="94" y="31"/>
                  </a:lnTo>
                  <a:lnTo>
                    <a:pt x="102" y="33"/>
                  </a:lnTo>
                  <a:lnTo>
                    <a:pt x="110" y="36"/>
                  </a:lnTo>
                  <a:lnTo>
                    <a:pt x="119" y="38"/>
                  </a:lnTo>
                  <a:lnTo>
                    <a:pt x="112" y="43"/>
                  </a:lnTo>
                  <a:lnTo>
                    <a:pt x="105" y="42"/>
                  </a:lnTo>
                  <a:lnTo>
                    <a:pt x="96" y="40"/>
                  </a:lnTo>
                  <a:lnTo>
                    <a:pt x="89" y="40"/>
                  </a:lnTo>
                  <a:lnTo>
                    <a:pt x="77" y="36"/>
                  </a:lnTo>
                  <a:lnTo>
                    <a:pt x="64" y="32"/>
                  </a:lnTo>
                  <a:lnTo>
                    <a:pt x="52" y="28"/>
                  </a:lnTo>
                  <a:lnTo>
                    <a:pt x="42" y="24"/>
                  </a:lnTo>
                  <a:lnTo>
                    <a:pt x="29" y="19"/>
                  </a:lnTo>
                  <a:lnTo>
                    <a:pt x="19" y="13"/>
                  </a:lnTo>
                  <a:lnTo>
                    <a:pt x="9" y="6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3"/>
                  </a:lnTo>
                  <a:lnTo>
                    <a:pt x="20" y="6"/>
                  </a:lnTo>
                  <a:lnTo>
                    <a:pt x="28" y="10"/>
                  </a:lnTo>
                  <a:lnTo>
                    <a:pt x="35" y="12"/>
                  </a:lnTo>
                  <a:lnTo>
                    <a:pt x="42" y="15"/>
                  </a:lnTo>
                  <a:lnTo>
                    <a:pt x="49" y="19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1812" y="2622"/>
              <a:ext cx="11" cy="11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6" y="13"/>
                </a:cxn>
                <a:cxn ang="0">
                  <a:pos x="19" y="20"/>
                </a:cxn>
                <a:cxn ang="0">
                  <a:pos x="10" y="26"/>
                </a:cxn>
                <a:cxn ang="0">
                  <a:pos x="3" y="34"/>
                </a:cxn>
                <a:cxn ang="0">
                  <a:pos x="3" y="22"/>
                </a:cxn>
                <a:cxn ang="0">
                  <a:pos x="0" y="15"/>
                </a:cxn>
                <a:cxn ang="0">
                  <a:pos x="4" y="8"/>
                </a:cxn>
                <a:cxn ang="0">
                  <a:pos x="11" y="3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28" y="3"/>
                </a:cxn>
                <a:cxn ang="0">
                  <a:pos x="33" y="7"/>
                </a:cxn>
              </a:cxnLst>
              <a:rect l="0" t="0" r="r" b="b"/>
              <a:pathLst>
                <a:path w="33" h="34">
                  <a:moveTo>
                    <a:pt x="33" y="7"/>
                  </a:moveTo>
                  <a:lnTo>
                    <a:pt x="26" y="13"/>
                  </a:lnTo>
                  <a:lnTo>
                    <a:pt x="19" y="20"/>
                  </a:lnTo>
                  <a:lnTo>
                    <a:pt x="10" y="26"/>
                  </a:lnTo>
                  <a:lnTo>
                    <a:pt x="3" y="34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4" y="8"/>
                  </a:lnTo>
                  <a:lnTo>
                    <a:pt x="11" y="3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3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1875" y="2657"/>
              <a:ext cx="11" cy="9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8"/>
                </a:cxn>
                <a:cxn ang="0">
                  <a:pos x="19" y="15"/>
                </a:cxn>
                <a:cxn ang="0">
                  <a:pos x="8" y="19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16" y="13"/>
                </a:cxn>
                <a:cxn ang="0">
                  <a:pos x="24" y="5"/>
                </a:cxn>
                <a:cxn ang="0">
                  <a:pos x="35" y="0"/>
                </a:cxn>
              </a:cxnLst>
              <a:rect l="0" t="0" r="r" b="b"/>
              <a:pathLst>
                <a:path w="35" h="29">
                  <a:moveTo>
                    <a:pt x="35" y="0"/>
                  </a:moveTo>
                  <a:lnTo>
                    <a:pt x="28" y="8"/>
                  </a:lnTo>
                  <a:lnTo>
                    <a:pt x="19" y="15"/>
                  </a:lnTo>
                  <a:lnTo>
                    <a:pt x="8" y="19"/>
                  </a:lnTo>
                  <a:lnTo>
                    <a:pt x="0" y="29"/>
                  </a:lnTo>
                  <a:lnTo>
                    <a:pt x="7" y="21"/>
                  </a:lnTo>
                  <a:lnTo>
                    <a:pt x="16" y="13"/>
                  </a:lnTo>
                  <a:lnTo>
                    <a:pt x="24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1814" y="2658"/>
              <a:ext cx="91" cy="70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0" y="17"/>
                </a:cxn>
                <a:cxn ang="0">
                  <a:pos x="227" y="35"/>
                </a:cxn>
                <a:cxn ang="0">
                  <a:pos x="202" y="52"/>
                </a:cxn>
                <a:cxn ang="0">
                  <a:pos x="179" y="70"/>
                </a:cxn>
                <a:cxn ang="0">
                  <a:pos x="155" y="88"/>
                </a:cxn>
                <a:cxn ang="0">
                  <a:pos x="132" y="108"/>
                </a:cxn>
                <a:cxn ang="0">
                  <a:pos x="111" y="130"/>
                </a:cxn>
                <a:cxn ang="0">
                  <a:pos x="91" y="155"/>
                </a:cxn>
                <a:cxn ang="0">
                  <a:pos x="87" y="157"/>
                </a:cxn>
                <a:cxn ang="0">
                  <a:pos x="82" y="156"/>
                </a:cxn>
                <a:cxn ang="0">
                  <a:pos x="78" y="154"/>
                </a:cxn>
                <a:cxn ang="0">
                  <a:pos x="74" y="155"/>
                </a:cxn>
                <a:cxn ang="0">
                  <a:pos x="68" y="160"/>
                </a:cxn>
                <a:cxn ang="0">
                  <a:pos x="63" y="168"/>
                </a:cxn>
                <a:cxn ang="0">
                  <a:pos x="59" y="176"/>
                </a:cxn>
                <a:cxn ang="0">
                  <a:pos x="55" y="184"/>
                </a:cxn>
                <a:cxn ang="0">
                  <a:pos x="49" y="190"/>
                </a:cxn>
                <a:cxn ang="0">
                  <a:pos x="44" y="194"/>
                </a:cxn>
                <a:cxn ang="0">
                  <a:pos x="36" y="197"/>
                </a:cxn>
                <a:cxn ang="0">
                  <a:pos x="26" y="197"/>
                </a:cxn>
                <a:cxn ang="0">
                  <a:pos x="1" y="209"/>
                </a:cxn>
                <a:cxn ang="0">
                  <a:pos x="0" y="202"/>
                </a:cxn>
                <a:cxn ang="0">
                  <a:pos x="0" y="197"/>
                </a:cxn>
                <a:cxn ang="0">
                  <a:pos x="0" y="190"/>
                </a:cxn>
                <a:cxn ang="0">
                  <a:pos x="3" y="187"/>
                </a:cxn>
                <a:cxn ang="0">
                  <a:pos x="11" y="188"/>
                </a:cxn>
                <a:cxn ang="0">
                  <a:pos x="20" y="187"/>
                </a:cxn>
                <a:cxn ang="0">
                  <a:pos x="51" y="163"/>
                </a:cxn>
                <a:cxn ang="0">
                  <a:pos x="82" y="139"/>
                </a:cxn>
                <a:cxn ang="0">
                  <a:pos x="113" y="114"/>
                </a:cxn>
                <a:cxn ang="0">
                  <a:pos x="145" y="90"/>
                </a:cxn>
                <a:cxn ang="0">
                  <a:pos x="175" y="65"/>
                </a:cxn>
                <a:cxn ang="0">
                  <a:pos x="207" y="41"/>
                </a:cxn>
                <a:cxn ang="0">
                  <a:pos x="239" y="19"/>
                </a:cxn>
                <a:cxn ang="0">
                  <a:pos x="273" y="0"/>
                </a:cxn>
              </a:cxnLst>
              <a:rect l="0" t="0" r="r" b="b"/>
              <a:pathLst>
                <a:path w="273" h="209">
                  <a:moveTo>
                    <a:pt x="273" y="0"/>
                  </a:moveTo>
                  <a:lnTo>
                    <a:pt x="250" y="17"/>
                  </a:lnTo>
                  <a:lnTo>
                    <a:pt x="227" y="35"/>
                  </a:lnTo>
                  <a:lnTo>
                    <a:pt x="202" y="52"/>
                  </a:lnTo>
                  <a:lnTo>
                    <a:pt x="179" y="70"/>
                  </a:lnTo>
                  <a:lnTo>
                    <a:pt x="155" y="88"/>
                  </a:lnTo>
                  <a:lnTo>
                    <a:pt x="132" y="108"/>
                  </a:lnTo>
                  <a:lnTo>
                    <a:pt x="111" y="130"/>
                  </a:lnTo>
                  <a:lnTo>
                    <a:pt x="91" y="155"/>
                  </a:lnTo>
                  <a:lnTo>
                    <a:pt x="87" y="157"/>
                  </a:lnTo>
                  <a:lnTo>
                    <a:pt x="82" y="156"/>
                  </a:lnTo>
                  <a:lnTo>
                    <a:pt x="78" y="154"/>
                  </a:lnTo>
                  <a:lnTo>
                    <a:pt x="74" y="155"/>
                  </a:lnTo>
                  <a:lnTo>
                    <a:pt x="68" y="160"/>
                  </a:lnTo>
                  <a:lnTo>
                    <a:pt x="63" y="168"/>
                  </a:lnTo>
                  <a:lnTo>
                    <a:pt x="59" y="176"/>
                  </a:lnTo>
                  <a:lnTo>
                    <a:pt x="55" y="184"/>
                  </a:lnTo>
                  <a:lnTo>
                    <a:pt x="49" y="190"/>
                  </a:lnTo>
                  <a:lnTo>
                    <a:pt x="44" y="194"/>
                  </a:lnTo>
                  <a:lnTo>
                    <a:pt x="36" y="197"/>
                  </a:lnTo>
                  <a:lnTo>
                    <a:pt x="26" y="197"/>
                  </a:lnTo>
                  <a:lnTo>
                    <a:pt x="1" y="209"/>
                  </a:lnTo>
                  <a:lnTo>
                    <a:pt x="0" y="202"/>
                  </a:lnTo>
                  <a:lnTo>
                    <a:pt x="0" y="197"/>
                  </a:lnTo>
                  <a:lnTo>
                    <a:pt x="0" y="190"/>
                  </a:lnTo>
                  <a:lnTo>
                    <a:pt x="3" y="187"/>
                  </a:lnTo>
                  <a:lnTo>
                    <a:pt x="11" y="188"/>
                  </a:lnTo>
                  <a:lnTo>
                    <a:pt x="20" y="187"/>
                  </a:lnTo>
                  <a:lnTo>
                    <a:pt x="51" y="163"/>
                  </a:lnTo>
                  <a:lnTo>
                    <a:pt x="82" y="139"/>
                  </a:lnTo>
                  <a:lnTo>
                    <a:pt x="113" y="114"/>
                  </a:lnTo>
                  <a:lnTo>
                    <a:pt x="145" y="90"/>
                  </a:lnTo>
                  <a:lnTo>
                    <a:pt x="175" y="65"/>
                  </a:lnTo>
                  <a:lnTo>
                    <a:pt x="207" y="41"/>
                  </a:lnTo>
                  <a:lnTo>
                    <a:pt x="239" y="1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1838" y="2676"/>
              <a:ext cx="4" cy="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0" y="9"/>
                </a:cxn>
              </a:cxnLst>
              <a:rect l="0" t="0" r="r" b="b"/>
              <a:pathLst>
                <a:path w="10" h="9">
                  <a:moveTo>
                    <a:pt x="0" y="9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1833" y="2680"/>
              <a:ext cx="3" cy="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5" y="4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7" y="5"/>
                  </a:lnTo>
                  <a:lnTo>
                    <a:pt x="0" y="8"/>
                  </a:lnTo>
                  <a:lnTo>
                    <a:pt x="5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1660" y="2685"/>
              <a:ext cx="37" cy="14"/>
            </a:xfrm>
            <a:custGeom>
              <a:avLst/>
              <a:gdLst/>
              <a:ahLst/>
              <a:cxnLst>
                <a:cxn ang="0">
                  <a:pos x="111" y="39"/>
                </a:cxn>
                <a:cxn ang="0">
                  <a:pos x="111" y="42"/>
                </a:cxn>
                <a:cxn ang="0">
                  <a:pos x="97" y="35"/>
                </a:cxn>
                <a:cxn ang="0">
                  <a:pos x="82" y="31"/>
                </a:cxn>
                <a:cxn ang="0">
                  <a:pos x="68" y="25"/>
                </a:cxn>
                <a:cxn ang="0">
                  <a:pos x="55" y="21"/>
                </a:cxn>
                <a:cxn ang="0">
                  <a:pos x="40" y="15"/>
                </a:cxn>
                <a:cxn ang="0">
                  <a:pos x="26" y="10"/>
                </a:cxn>
                <a:cxn ang="0">
                  <a:pos x="13" y="5"/>
                </a:cxn>
                <a:cxn ang="0">
                  <a:pos x="0" y="0"/>
                </a:cxn>
                <a:cxn ang="0">
                  <a:pos x="14" y="2"/>
                </a:cxn>
                <a:cxn ang="0">
                  <a:pos x="29" y="5"/>
                </a:cxn>
                <a:cxn ang="0">
                  <a:pos x="42" y="7"/>
                </a:cxn>
                <a:cxn ang="0">
                  <a:pos x="58" y="10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99" y="27"/>
                </a:cxn>
                <a:cxn ang="0">
                  <a:pos x="111" y="39"/>
                </a:cxn>
              </a:cxnLst>
              <a:rect l="0" t="0" r="r" b="b"/>
              <a:pathLst>
                <a:path w="111" h="42">
                  <a:moveTo>
                    <a:pt x="111" y="39"/>
                  </a:moveTo>
                  <a:lnTo>
                    <a:pt x="111" y="42"/>
                  </a:lnTo>
                  <a:lnTo>
                    <a:pt x="97" y="35"/>
                  </a:lnTo>
                  <a:lnTo>
                    <a:pt x="82" y="31"/>
                  </a:lnTo>
                  <a:lnTo>
                    <a:pt x="68" y="25"/>
                  </a:lnTo>
                  <a:lnTo>
                    <a:pt x="55" y="21"/>
                  </a:lnTo>
                  <a:lnTo>
                    <a:pt x="40" y="15"/>
                  </a:lnTo>
                  <a:lnTo>
                    <a:pt x="26" y="10"/>
                  </a:lnTo>
                  <a:lnTo>
                    <a:pt x="13" y="5"/>
                  </a:lnTo>
                  <a:lnTo>
                    <a:pt x="0" y="0"/>
                  </a:lnTo>
                  <a:lnTo>
                    <a:pt x="14" y="2"/>
                  </a:lnTo>
                  <a:lnTo>
                    <a:pt x="29" y="5"/>
                  </a:lnTo>
                  <a:lnTo>
                    <a:pt x="42" y="7"/>
                  </a:lnTo>
                  <a:lnTo>
                    <a:pt x="58" y="10"/>
                  </a:lnTo>
                  <a:lnTo>
                    <a:pt x="72" y="14"/>
                  </a:lnTo>
                  <a:lnTo>
                    <a:pt x="86" y="19"/>
                  </a:lnTo>
                  <a:lnTo>
                    <a:pt x="99" y="27"/>
                  </a:lnTo>
                  <a:lnTo>
                    <a:pt x="111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1878" y="2685"/>
              <a:ext cx="13" cy="1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1" y="8"/>
                </a:cxn>
                <a:cxn ang="0">
                  <a:pos x="22" y="16"/>
                </a:cxn>
                <a:cxn ang="0">
                  <a:pos x="10" y="23"/>
                </a:cxn>
                <a:cxn ang="0">
                  <a:pos x="0" y="30"/>
                </a:cxn>
                <a:cxn ang="0">
                  <a:pos x="5" y="24"/>
                </a:cxn>
                <a:cxn ang="0">
                  <a:pos x="15" y="16"/>
                </a:cxn>
                <a:cxn ang="0">
                  <a:pos x="20" y="10"/>
                </a:cxn>
                <a:cxn ang="0">
                  <a:pos x="27" y="7"/>
                </a:cxn>
                <a:cxn ang="0">
                  <a:pos x="33" y="2"/>
                </a:cxn>
                <a:cxn ang="0">
                  <a:pos x="40" y="0"/>
                </a:cxn>
              </a:cxnLst>
              <a:rect l="0" t="0" r="r" b="b"/>
              <a:pathLst>
                <a:path w="40" h="30">
                  <a:moveTo>
                    <a:pt x="40" y="0"/>
                  </a:moveTo>
                  <a:lnTo>
                    <a:pt x="31" y="8"/>
                  </a:lnTo>
                  <a:lnTo>
                    <a:pt x="22" y="16"/>
                  </a:lnTo>
                  <a:lnTo>
                    <a:pt x="10" y="23"/>
                  </a:lnTo>
                  <a:lnTo>
                    <a:pt x="0" y="30"/>
                  </a:lnTo>
                  <a:lnTo>
                    <a:pt x="5" y="24"/>
                  </a:lnTo>
                  <a:lnTo>
                    <a:pt x="15" y="16"/>
                  </a:lnTo>
                  <a:lnTo>
                    <a:pt x="20" y="10"/>
                  </a:lnTo>
                  <a:lnTo>
                    <a:pt x="27" y="7"/>
                  </a:lnTo>
                  <a:lnTo>
                    <a:pt x="33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1562" y="2687"/>
              <a:ext cx="61" cy="37"/>
            </a:xfrm>
            <a:custGeom>
              <a:avLst/>
              <a:gdLst/>
              <a:ahLst/>
              <a:cxnLst>
                <a:cxn ang="0">
                  <a:pos x="34" y="27"/>
                </a:cxn>
                <a:cxn ang="0">
                  <a:pos x="44" y="33"/>
                </a:cxn>
                <a:cxn ang="0">
                  <a:pos x="54" y="38"/>
                </a:cxn>
                <a:cxn ang="0">
                  <a:pos x="66" y="44"/>
                </a:cxn>
                <a:cxn ang="0">
                  <a:pos x="77" y="50"/>
                </a:cxn>
                <a:cxn ang="0">
                  <a:pos x="88" y="54"/>
                </a:cxn>
                <a:cxn ang="0">
                  <a:pos x="100" y="60"/>
                </a:cxn>
                <a:cxn ang="0">
                  <a:pos x="111" y="66"/>
                </a:cxn>
                <a:cxn ang="0">
                  <a:pos x="123" y="74"/>
                </a:cxn>
                <a:cxn ang="0">
                  <a:pos x="130" y="76"/>
                </a:cxn>
                <a:cxn ang="0">
                  <a:pos x="138" y="79"/>
                </a:cxn>
                <a:cxn ang="0">
                  <a:pos x="145" y="84"/>
                </a:cxn>
                <a:cxn ang="0">
                  <a:pos x="153" y="89"/>
                </a:cxn>
                <a:cxn ang="0">
                  <a:pos x="160" y="94"/>
                </a:cxn>
                <a:cxn ang="0">
                  <a:pos x="166" y="99"/>
                </a:cxn>
                <a:cxn ang="0">
                  <a:pos x="173" y="103"/>
                </a:cxn>
                <a:cxn ang="0">
                  <a:pos x="182" y="109"/>
                </a:cxn>
                <a:cxn ang="0">
                  <a:pos x="182" y="111"/>
                </a:cxn>
                <a:cxn ang="0">
                  <a:pos x="163" y="102"/>
                </a:cxn>
                <a:cxn ang="0">
                  <a:pos x="145" y="94"/>
                </a:cxn>
                <a:cxn ang="0">
                  <a:pos x="126" y="85"/>
                </a:cxn>
                <a:cxn ang="0">
                  <a:pos x="109" y="77"/>
                </a:cxn>
                <a:cxn ang="0">
                  <a:pos x="89" y="67"/>
                </a:cxn>
                <a:cxn ang="0">
                  <a:pos x="71" y="58"/>
                </a:cxn>
                <a:cxn ang="0">
                  <a:pos x="54" y="46"/>
                </a:cxn>
                <a:cxn ang="0">
                  <a:pos x="37" y="35"/>
                </a:cxn>
                <a:cxn ang="0">
                  <a:pos x="27" y="29"/>
                </a:cxn>
                <a:cxn ang="0">
                  <a:pos x="18" y="25"/>
                </a:cxn>
                <a:cxn ang="0">
                  <a:pos x="9" y="18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9" y="10"/>
                </a:cxn>
                <a:cxn ang="0">
                  <a:pos x="24" y="12"/>
                </a:cxn>
                <a:cxn ang="0">
                  <a:pos x="28" y="16"/>
                </a:cxn>
                <a:cxn ang="0">
                  <a:pos x="31" y="20"/>
                </a:cxn>
                <a:cxn ang="0">
                  <a:pos x="34" y="27"/>
                </a:cxn>
              </a:cxnLst>
              <a:rect l="0" t="0" r="r" b="b"/>
              <a:pathLst>
                <a:path w="182" h="111">
                  <a:moveTo>
                    <a:pt x="34" y="27"/>
                  </a:moveTo>
                  <a:lnTo>
                    <a:pt x="44" y="33"/>
                  </a:lnTo>
                  <a:lnTo>
                    <a:pt x="54" y="38"/>
                  </a:lnTo>
                  <a:lnTo>
                    <a:pt x="66" y="44"/>
                  </a:lnTo>
                  <a:lnTo>
                    <a:pt x="77" y="50"/>
                  </a:lnTo>
                  <a:lnTo>
                    <a:pt x="88" y="54"/>
                  </a:lnTo>
                  <a:lnTo>
                    <a:pt x="100" y="60"/>
                  </a:lnTo>
                  <a:lnTo>
                    <a:pt x="111" y="66"/>
                  </a:lnTo>
                  <a:lnTo>
                    <a:pt x="123" y="74"/>
                  </a:lnTo>
                  <a:lnTo>
                    <a:pt x="130" y="76"/>
                  </a:lnTo>
                  <a:lnTo>
                    <a:pt x="138" y="79"/>
                  </a:lnTo>
                  <a:lnTo>
                    <a:pt x="145" y="84"/>
                  </a:lnTo>
                  <a:lnTo>
                    <a:pt x="153" y="89"/>
                  </a:lnTo>
                  <a:lnTo>
                    <a:pt x="160" y="94"/>
                  </a:lnTo>
                  <a:lnTo>
                    <a:pt x="166" y="99"/>
                  </a:lnTo>
                  <a:lnTo>
                    <a:pt x="173" y="103"/>
                  </a:lnTo>
                  <a:lnTo>
                    <a:pt x="182" y="109"/>
                  </a:lnTo>
                  <a:lnTo>
                    <a:pt x="182" y="111"/>
                  </a:lnTo>
                  <a:lnTo>
                    <a:pt x="163" y="102"/>
                  </a:lnTo>
                  <a:lnTo>
                    <a:pt x="145" y="94"/>
                  </a:lnTo>
                  <a:lnTo>
                    <a:pt x="126" y="85"/>
                  </a:lnTo>
                  <a:lnTo>
                    <a:pt x="109" y="77"/>
                  </a:lnTo>
                  <a:lnTo>
                    <a:pt x="89" y="67"/>
                  </a:lnTo>
                  <a:lnTo>
                    <a:pt x="71" y="58"/>
                  </a:lnTo>
                  <a:lnTo>
                    <a:pt x="54" y="46"/>
                  </a:lnTo>
                  <a:lnTo>
                    <a:pt x="37" y="35"/>
                  </a:lnTo>
                  <a:lnTo>
                    <a:pt x="27" y="29"/>
                  </a:lnTo>
                  <a:lnTo>
                    <a:pt x="18" y="25"/>
                  </a:lnTo>
                  <a:lnTo>
                    <a:pt x="9" y="18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4"/>
                  </a:lnTo>
                  <a:lnTo>
                    <a:pt x="19" y="10"/>
                  </a:lnTo>
                  <a:lnTo>
                    <a:pt x="24" y="12"/>
                  </a:lnTo>
                  <a:lnTo>
                    <a:pt x="28" y="16"/>
                  </a:lnTo>
                  <a:lnTo>
                    <a:pt x="31" y="20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1822" y="2693"/>
              <a:ext cx="16" cy="15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0" y="15"/>
                </a:cxn>
                <a:cxn ang="0">
                  <a:pos x="11" y="10"/>
                </a:cxn>
                <a:cxn ang="0">
                  <a:pos x="23" y="7"/>
                </a:cxn>
                <a:cxn ang="0">
                  <a:pos x="29" y="3"/>
                </a:cxn>
                <a:cxn ang="0">
                  <a:pos x="36" y="2"/>
                </a:cxn>
                <a:cxn ang="0">
                  <a:pos x="42" y="0"/>
                </a:cxn>
                <a:cxn ang="0">
                  <a:pos x="49" y="0"/>
                </a:cxn>
                <a:cxn ang="0">
                  <a:pos x="3" y="45"/>
                </a:cxn>
              </a:cxnLst>
              <a:rect l="0" t="0" r="r" b="b"/>
              <a:pathLst>
                <a:path w="49" h="45">
                  <a:moveTo>
                    <a:pt x="3" y="45"/>
                  </a:moveTo>
                  <a:lnTo>
                    <a:pt x="0" y="15"/>
                  </a:lnTo>
                  <a:lnTo>
                    <a:pt x="11" y="10"/>
                  </a:lnTo>
                  <a:lnTo>
                    <a:pt x="23" y="7"/>
                  </a:lnTo>
                  <a:lnTo>
                    <a:pt x="29" y="3"/>
                  </a:lnTo>
                  <a:lnTo>
                    <a:pt x="36" y="2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1764" y="2694"/>
              <a:ext cx="44" cy="16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130" y="25"/>
                </a:cxn>
                <a:cxn ang="0">
                  <a:pos x="130" y="31"/>
                </a:cxn>
                <a:cxn ang="0">
                  <a:pos x="128" y="35"/>
                </a:cxn>
                <a:cxn ang="0">
                  <a:pos x="127" y="40"/>
                </a:cxn>
                <a:cxn ang="0">
                  <a:pos x="122" y="42"/>
                </a:cxn>
                <a:cxn ang="0">
                  <a:pos x="118" y="45"/>
                </a:cxn>
                <a:cxn ang="0">
                  <a:pos x="112" y="46"/>
                </a:cxn>
                <a:cxn ang="0">
                  <a:pos x="107" y="47"/>
                </a:cxn>
                <a:cxn ang="0">
                  <a:pos x="91" y="45"/>
                </a:cxn>
                <a:cxn ang="0">
                  <a:pos x="77" y="42"/>
                </a:cxn>
                <a:cxn ang="0">
                  <a:pos x="64" y="38"/>
                </a:cxn>
                <a:cxn ang="0">
                  <a:pos x="51" y="34"/>
                </a:cxn>
                <a:cxn ang="0">
                  <a:pos x="37" y="29"/>
                </a:cxn>
                <a:cxn ang="0">
                  <a:pos x="25" y="23"/>
                </a:cxn>
                <a:cxn ang="0">
                  <a:pos x="11" y="17"/>
                </a:cxn>
                <a:cxn ang="0">
                  <a:pos x="0" y="12"/>
                </a:cxn>
                <a:cxn ang="0">
                  <a:pos x="8" y="13"/>
                </a:cxn>
                <a:cxn ang="0">
                  <a:pos x="17" y="15"/>
                </a:cxn>
                <a:cxn ang="0">
                  <a:pos x="26" y="16"/>
                </a:cxn>
                <a:cxn ang="0">
                  <a:pos x="36" y="18"/>
                </a:cxn>
                <a:cxn ang="0">
                  <a:pos x="45" y="20"/>
                </a:cxn>
                <a:cxn ang="0">
                  <a:pos x="56" y="21"/>
                </a:cxn>
                <a:cxn ang="0">
                  <a:pos x="66" y="22"/>
                </a:cxn>
                <a:cxn ang="0">
                  <a:pos x="76" y="24"/>
                </a:cxn>
                <a:cxn ang="0">
                  <a:pos x="82" y="18"/>
                </a:cxn>
                <a:cxn ang="0">
                  <a:pos x="87" y="14"/>
                </a:cxn>
                <a:cxn ang="0">
                  <a:pos x="91" y="7"/>
                </a:cxn>
                <a:cxn ang="0">
                  <a:pos x="94" y="0"/>
                </a:cxn>
                <a:cxn ang="0">
                  <a:pos x="102" y="5"/>
                </a:cxn>
                <a:cxn ang="0">
                  <a:pos x="113" y="7"/>
                </a:cxn>
                <a:cxn ang="0">
                  <a:pos x="122" y="11"/>
                </a:cxn>
                <a:cxn ang="0">
                  <a:pos x="130" y="20"/>
                </a:cxn>
              </a:cxnLst>
              <a:rect l="0" t="0" r="r" b="b"/>
              <a:pathLst>
                <a:path w="130" h="47">
                  <a:moveTo>
                    <a:pt x="130" y="20"/>
                  </a:moveTo>
                  <a:lnTo>
                    <a:pt x="130" y="25"/>
                  </a:lnTo>
                  <a:lnTo>
                    <a:pt x="130" y="31"/>
                  </a:lnTo>
                  <a:lnTo>
                    <a:pt x="128" y="35"/>
                  </a:lnTo>
                  <a:lnTo>
                    <a:pt x="127" y="40"/>
                  </a:lnTo>
                  <a:lnTo>
                    <a:pt x="122" y="42"/>
                  </a:lnTo>
                  <a:lnTo>
                    <a:pt x="118" y="45"/>
                  </a:lnTo>
                  <a:lnTo>
                    <a:pt x="112" y="46"/>
                  </a:lnTo>
                  <a:lnTo>
                    <a:pt x="107" y="47"/>
                  </a:lnTo>
                  <a:lnTo>
                    <a:pt x="91" y="45"/>
                  </a:lnTo>
                  <a:lnTo>
                    <a:pt x="77" y="42"/>
                  </a:lnTo>
                  <a:lnTo>
                    <a:pt x="64" y="38"/>
                  </a:lnTo>
                  <a:lnTo>
                    <a:pt x="51" y="34"/>
                  </a:lnTo>
                  <a:lnTo>
                    <a:pt x="37" y="29"/>
                  </a:lnTo>
                  <a:lnTo>
                    <a:pt x="25" y="23"/>
                  </a:lnTo>
                  <a:lnTo>
                    <a:pt x="11" y="17"/>
                  </a:lnTo>
                  <a:lnTo>
                    <a:pt x="0" y="12"/>
                  </a:lnTo>
                  <a:lnTo>
                    <a:pt x="8" y="13"/>
                  </a:lnTo>
                  <a:lnTo>
                    <a:pt x="17" y="15"/>
                  </a:lnTo>
                  <a:lnTo>
                    <a:pt x="26" y="16"/>
                  </a:lnTo>
                  <a:lnTo>
                    <a:pt x="36" y="18"/>
                  </a:lnTo>
                  <a:lnTo>
                    <a:pt x="45" y="20"/>
                  </a:lnTo>
                  <a:lnTo>
                    <a:pt x="56" y="21"/>
                  </a:lnTo>
                  <a:lnTo>
                    <a:pt x="66" y="22"/>
                  </a:lnTo>
                  <a:lnTo>
                    <a:pt x="76" y="24"/>
                  </a:lnTo>
                  <a:lnTo>
                    <a:pt x="82" y="18"/>
                  </a:lnTo>
                  <a:lnTo>
                    <a:pt x="87" y="14"/>
                  </a:lnTo>
                  <a:lnTo>
                    <a:pt x="91" y="7"/>
                  </a:lnTo>
                  <a:lnTo>
                    <a:pt x="94" y="0"/>
                  </a:lnTo>
                  <a:lnTo>
                    <a:pt x="102" y="5"/>
                  </a:lnTo>
                  <a:lnTo>
                    <a:pt x="113" y="7"/>
                  </a:lnTo>
                  <a:lnTo>
                    <a:pt x="122" y="11"/>
                  </a:lnTo>
                  <a:lnTo>
                    <a:pt x="13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fros</dc:creator>
  <cp:lastModifiedBy>fros</cp:lastModifiedBy>
  <cp:revision>12</cp:revision>
  <dcterms:created xsi:type="dcterms:W3CDTF">2011-02-21T20:51:03Z</dcterms:created>
  <dcterms:modified xsi:type="dcterms:W3CDTF">2011-02-21T21:03:55Z</dcterms:modified>
</cp:coreProperties>
</file>