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2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&lt;meta name=“viewport” content=“width=device-width, initial-scale=1”&gt;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like to reset all </a:t>
            </a:r>
            <a:r>
              <a:rPr lang="en-US" dirty="0" err="1" smtClean="0"/>
              <a:t>css</a:t>
            </a:r>
            <a:r>
              <a:rPr lang="en-US" dirty="0" smtClean="0"/>
              <a:t>, so that I am in charge of margins, padding, etc.</a:t>
            </a:r>
          </a:p>
          <a:p>
            <a:r>
              <a:rPr lang="en-US" dirty="0" smtClean="0"/>
              <a:t>Popular reset </a:t>
            </a:r>
            <a:r>
              <a:rPr lang="en-US" dirty="0" err="1" smtClean="0"/>
              <a:t>css</a:t>
            </a:r>
            <a:r>
              <a:rPr lang="en-US" dirty="0" smtClean="0"/>
              <a:t> can </a:t>
            </a:r>
            <a:r>
              <a:rPr lang="en-US" dirty="0" smtClean="0"/>
              <a:t>be found at: http://www.cssreset.com/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Viewport</vt:lpstr>
      <vt:lpstr>Reset 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mlybrand</cp:lastModifiedBy>
  <cp:revision>4</cp:revision>
  <dcterms:created xsi:type="dcterms:W3CDTF">2014-10-07T06:47:32Z</dcterms:created>
  <dcterms:modified xsi:type="dcterms:W3CDTF">2014-10-09T17:46:32Z</dcterms:modified>
</cp:coreProperties>
</file>