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69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4" r:id="rId12"/>
    <p:sldId id="275" r:id="rId13"/>
    <p:sldId id="271" r:id="rId14"/>
    <p:sldId id="272" r:id="rId15"/>
    <p:sldId id="276" r:id="rId16"/>
    <p:sldId id="277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rese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started in the publishing business to layout content.</a:t>
            </a:r>
          </a:p>
          <a:p>
            <a:r>
              <a:rPr lang="en-US" dirty="0" smtClean="0"/>
              <a:t>Even before the fluid/responsive revolution, </a:t>
            </a:r>
            <a:r>
              <a:rPr lang="en-US" dirty="0" err="1" smtClean="0"/>
              <a:t>devs</a:t>
            </a:r>
            <a:r>
              <a:rPr lang="en-US" dirty="0" smtClean="0"/>
              <a:t> started devising grid frameworks to make page content layout easier.</a:t>
            </a:r>
          </a:p>
          <a:p>
            <a:r>
              <a:rPr lang="en-US" dirty="0" smtClean="0"/>
              <a:t>One framework popular from this time was 960.gs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91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960.gs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pick from 12, 16 or 24 columns (12 is pretty standard)</a:t>
            </a:r>
          </a:p>
          <a:p>
            <a:r>
              <a:rPr lang="en-US" dirty="0" smtClean="0"/>
              <a:t>Includes a reset.</a:t>
            </a:r>
          </a:p>
          <a:p>
            <a:r>
              <a:rPr lang="en-US" dirty="0" smtClean="0"/>
              <a:t>Your markup should have a wrapper of class container_12</a:t>
            </a:r>
          </a:p>
          <a:p>
            <a:pPr lvl="1"/>
            <a:r>
              <a:rPr lang="en-US" dirty="0" smtClean="0"/>
              <a:t>This is set to 960px, but this could be changed to something else (but make it divisible by 12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Content is classed by indicating how many columns should be spanned: .grid_4, .grid_6, .grid_3,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These classes set widths and paddings in such a way as to provide layout, while each block is floated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960.gs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clearfix</a:t>
            </a:r>
            <a:r>
              <a:rPr lang="en-US" dirty="0" smtClean="0"/>
              <a:t> class is available to clear floats.</a:t>
            </a:r>
          </a:p>
          <a:p>
            <a:r>
              <a:rPr lang="en-US" dirty="0" smtClean="0"/>
              <a:t>alpha and omega classes indicate start and stop of rows and remove padding to keep content from wrapping.</a:t>
            </a:r>
          </a:p>
          <a:p>
            <a:r>
              <a:rPr lang="en-US" dirty="0" smtClean="0"/>
              <a:t>Also, make sure to change box-sizing if you are changing padding to keep content from spreading unexpectedly:</a:t>
            </a:r>
          </a:p>
          <a:p>
            <a:pPr lvl="1"/>
            <a:r>
              <a:rPr lang="en-US" dirty="0" smtClean="0"/>
              <a:t>box-sizing: border-box;</a:t>
            </a:r>
          </a:p>
        </p:txBody>
      </p:sp>
    </p:spTree>
    <p:extLst>
      <p:ext uri="{BB962C8B-B14F-4D97-AF65-F5344CB8AC3E}">
        <p14:creationId xmlns:p14="http://schemas.microsoft.com/office/powerpoint/2010/main" val="2241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Using 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960 grid to our project.</a:t>
            </a:r>
          </a:p>
          <a:p>
            <a:r>
              <a:rPr lang="en-US" dirty="0" smtClean="0"/>
              <a:t>Use the grid to layout data on the index view.</a:t>
            </a:r>
          </a:p>
          <a:p>
            <a:r>
              <a:rPr lang="en-US" dirty="0" smtClean="0"/>
              <a:t>Use the lorem ipsum generator included with web essentials </a:t>
            </a:r>
            <a:r>
              <a:rPr lang="en-US" dirty="0" err="1" smtClean="0"/>
              <a:t>zen</a:t>
            </a:r>
            <a:r>
              <a:rPr lang="en-US" dirty="0" smtClean="0"/>
              <a:t>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1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Fluid to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fluidity when things grow or shrink</a:t>
            </a:r>
          </a:p>
          <a:p>
            <a:pPr lvl="1"/>
            <a:r>
              <a:rPr lang="en-US" dirty="0" smtClean="0"/>
              <a:t>Small sizes, images become too small to be useful</a:t>
            </a:r>
          </a:p>
          <a:p>
            <a:pPr lvl="1"/>
            <a:r>
              <a:rPr lang="en-US" dirty="0" smtClean="0"/>
              <a:t>Large sizes, images begin to pixelate and degrade</a:t>
            </a:r>
          </a:p>
          <a:p>
            <a:pPr lvl="1"/>
            <a:r>
              <a:rPr lang="en-US" dirty="0" smtClean="0"/>
              <a:t>Small sizes, form factor requires different approaches for information consumption</a:t>
            </a:r>
          </a:p>
          <a:p>
            <a:pPr lvl="1"/>
            <a:r>
              <a:rPr lang="en-US" dirty="0" smtClean="0"/>
              <a:t>Large sizes, inefficient use of whitespace becomes a design and usability issue.</a:t>
            </a:r>
          </a:p>
          <a:p>
            <a:pPr lvl="1"/>
            <a:r>
              <a:rPr lang="en-US" dirty="0" smtClean="0"/>
              <a:t>User interaction is not the same on mobile as it is on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br>
              <a:rPr lang="en-US" dirty="0" smtClean="0"/>
            </a:br>
            <a:r>
              <a:rPr lang="en-US" sz="2400" dirty="0"/>
              <a:t>&lt;meta name=“viewport” content=“width=device-width, initial-scale=1”&gt;</a:t>
            </a:r>
          </a:p>
          <a:p>
            <a:r>
              <a:rPr lang="en-US" dirty="0" smtClean="0"/>
              <a:t>Media queries</a:t>
            </a:r>
            <a:br>
              <a:rPr lang="en-US" dirty="0" smtClean="0"/>
            </a:br>
            <a:r>
              <a:rPr lang="en-US" dirty="0"/>
              <a:t>@media screen and (min-width: 321px) and (max-width: 480px) { </a:t>
            </a:r>
            <a:r>
              <a:rPr lang="en-US" dirty="0" smtClean="0"/>
              <a:t>}</a:t>
            </a:r>
          </a:p>
          <a:p>
            <a:r>
              <a:rPr lang="en-US" dirty="0" smtClean="0"/>
              <a:t>Styles easily done with breakpoints, but DOM elements not so much.</a:t>
            </a:r>
          </a:p>
          <a:p>
            <a:pPr lvl="1"/>
            <a:r>
              <a:rPr lang="en-US" dirty="0" smtClean="0"/>
              <a:t>This is especially important </a:t>
            </a:r>
            <a:r>
              <a:rPr lang="en-US" smtClean="0"/>
              <a:t>with images.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or </a:t>
            </a:r>
            <a:r>
              <a:rPr lang="en-US" dirty="0" err="1" smtClean="0"/>
              <a:t>px</a:t>
            </a:r>
            <a:r>
              <a:rPr lang="en-US" dirty="0" smtClean="0"/>
              <a:t> in media 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 are divided on whether to use ems or </a:t>
            </a:r>
            <a:r>
              <a:rPr lang="en-US" dirty="0" err="1" smtClean="0"/>
              <a:t>pxs</a:t>
            </a:r>
            <a:r>
              <a:rPr lang="en-US" dirty="0" smtClean="0"/>
              <a:t> to define breakpoints.</a:t>
            </a:r>
          </a:p>
          <a:p>
            <a:r>
              <a:rPr lang="en-US" dirty="0" smtClean="0"/>
              <a:t>Problems arise with </a:t>
            </a:r>
            <a:r>
              <a:rPr lang="en-US" dirty="0" err="1" smtClean="0"/>
              <a:t>px</a:t>
            </a:r>
            <a:r>
              <a:rPr lang="en-US" dirty="0" smtClean="0"/>
              <a:t> when user changes browser default </a:t>
            </a:r>
            <a:r>
              <a:rPr lang="en-US" dirty="0" err="1" smtClean="0"/>
              <a:t>css</a:t>
            </a:r>
            <a:r>
              <a:rPr lang="en-US" dirty="0" smtClean="0"/>
              <a:t> zoom settings.  These are addressed by </a:t>
            </a:r>
            <a:r>
              <a:rPr lang="en-US" dirty="0" err="1" smtClean="0"/>
              <a:t>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Opinion seems to be slowly coming around to using ems instead of </a:t>
            </a:r>
            <a:r>
              <a:rPr lang="en-US" dirty="0" err="1" smtClean="0"/>
              <a:t>pxs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0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responsive image tag.</a:t>
            </a:r>
          </a:p>
          <a:p>
            <a:r>
              <a:rPr lang="en-US" sz="2000" dirty="0"/>
              <a:t>&lt;picture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="examples/images/extralarge.jpg" media="(min-width: 1000px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="examples/images/large.jpg" media="(min-width: 800px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="examples/images/medium.jpg" 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/>
              <a:t>picture&gt;</a:t>
            </a:r>
          </a:p>
          <a:p>
            <a:r>
              <a:rPr lang="en-US" dirty="0" err="1" smtClean="0"/>
              <a:t>Polyfill</a:t>
            </a:r>
            <a:r>
              <a:rPr lang="en-US" dirty="0" smtClean="0"/>
              <a:t> </a:t>
            </a:r>
            <a:r>
              <a:rPr lang="en-US" dirty="0"/>
              <a:t>at: https://github.com/scottjehl/picturefill</a:t>
            </a:r>
          </a:p>
        </p:txBody>
      </p:sp>
    </p:spTree>
    <p:extLst>
      <p:ext uri="{BB962C8B-B14F-4D97-AF65-F5344CB8AC3E}">
        <p14:creationId xmlns:p14="http://schemas.microsoft.com/office/powerpoint/2010/main" val="218468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http://www.creativebloq.com/responsive-web-design/problems-8122790</a:t>
            </a:r>
          </a:p>
        </p:txBody>
      </p:sp>
    </p:spTree>
    <p:extLst>
      <p:ext uri="{BB962C8B-B14F-4D97-AF65-F5344CB8AC3E}">
        <p14:creationId xmlns:p14="http://schemas.microsoft.com/office/powerpoint/2010/main" val="21290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Fixed, Fluid, Adaptive and Responsive Web Design concepts on a practical level.</a:t>
            </a:r>
          </a:p>
          <a:p>
            <a:r>
              <a:rPr lang="en-US" dirty="0" smtClean="0"/>
              <a:t>Become familiar with Visual Studio tooling develop web applications.</a:t>
            </a:r>
          </a:p>
          <a:p>
            <a:r>
              <a:rPr lang="en-US" dirty="0" smtClean="0"/>
              <a:t>Get comfortable with using CSS grids for page layout.</a:t>
            </a:r>
          </a:p>
          <a:p>
            <a:r>
              <a:rPr lang="en-US" dirty="0" smtClean="0"/>
              <a:t>Learn Skeleton, Foundation and Bootstrap to be able to compare and contrast their approaches to RWD frameworks.</a:t>
            </a:r>
          </a:p>
          <a:p>
            <a:r>
              <a:rPr lang="en-US" dirty="0" smtClean="0"/>
              <a:t>Apply the bootstrap framework to rapidly prototype a responsive web application.</a:t>
            </a:r>
          </a:p>
          <a:p>
            <a:r>
              <a:rPr lang="en-US" dirty="0" smtClean="0"/>
              <a:t>Understand the benefits of developing an application mobile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VS2012</a:t>
            </a:r>
          </a:p>
          <a:p>
            <a:r>
              <a:rPr lang="en-US" dirty="0" smtClean="0"/>
              <a:t>Add Web Essentials</a:t>
            </a:r>
          </a:p>
          <a:p>
            <a:r>
              <a:rPr lang="en-US" dirty="0" smtClean="0"/>
              <a:t>Add Mindscape Web Workbench</a:t>
            </a:r>
          </a:p>
          <a:p>
            <a:r>
              <a:rPr lang="en-US" dirty="0" smtClean="0"/>
              <a:t>Create Empty MVC4 App</a:t>
            </a:r>
          </a:p>
          <a:p>
            <a:r>
              <a:rPr lang="en-US" dirty="0" smtClean="0"/>
              <a:t>Set up route to an index page</a:t>
            </a:r>
          </a:p>
          <a:p>
            <a:r>
              <a:rPr lang="en-US" dirty="0" smtClean="0"/>
              <a:t>Try out Zen Coding to stub out page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style.less</a:t>
            </a:r>
            <a:r>
              <a:rPr lang="en-US" dirty="0" smtClean="0"/>
              <a:t> and try out the less on-the-fly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There Was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web development took many cues from publishing.</a:t>
            </a:r>
          </a:p>
          <a:p>
            <a:r>
              <a:rPr lang="en-US" dirty="0" smtClean="0"/>
              <a:t>Publishers worked with fixed page sizes.</a:t>
            </a:r>
          </a:p>
          <a:p>
            <a:r>
              <a:rPr lang="en-US" dirty="0" smtClean="0"/>
              <a:t>First attempts tried to provide “pixel perfect” implementations of design concepts.</a:t>
            </a:r>
          </a:p>
          <a:p>
            <a:r>
              <a:rPr lang="en-US" dirty="0" smtClean="0"/>
              <a:t>Even at the beginning this was problematic.</a:t>
            </a:r>
          </a:p>
          <a:p>
            <a:pPr lvl="1"/>
            <a:r>
              <a:rPr lang="en-US" dirty="0" smtClean="0"/>
              <a:t>Different browsers</a:t>
            </a:r>
          </a:p>
          <a:p>
            <a:pPr lvl="1"/>
            <a:r>
              <a:rPr lang="en-US" dirty="0" smtClean="0"/>
              <a:t>Different OS</a:t>
            </a:r>
          </a:p>
          <a:p>
            <a:pPr lvl="1"/>
            <a:r>
              <a:rPr lang="en-US" dirty="0" smtClean="0"/>
              <a:t>Different screen resolutions.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 Page is Not a Printed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Duh!</a:t>
            </a:r>
          </a:p>
          <a:p>
            <a:r>
              <a:rPr lang="en-US" dirty="0" smtClean="0"/>
              <a:t>Resistance is futile.</a:t>
            </a:r>
          </a:p>
          <a:p>
            <a:r>
              <a:rPr lang="en-US" dirty="0" smtClean="0"/>
              <a:t>A new way was needed.</a:t>
            </a:r>
          </a:p>
          <a:p>
            <a:r>
              <a:rPr lang="en-US" dirty="0" smtClean="0"/>
              <a:t>Designers had to forego perfect design and look for ways to be flexible.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Fluid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baaaaaddd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and % </a:t>
            </a:r>
            <a:r>
              <a:rPr lang="en-US" dirty="0" err="1" smtClean="0"/>
              <a:t>goooooodddd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only helps design for unknown presentation, fluid designs are also more accessible as they behave more appropriately when font sizing is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Reset the Playing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 CSS</a:t>
            </a:r>
          </a:p>
          <a:p>
            <a:pPr lvl="1"/>
            <a:r>
              <a:rPr lang="en-US" dirty="0"/>
              <a:t>Reset all </a:t>
            </a:r>
            <a:r>
              <a:rPr lang="en-US" dirty="0" err="1"/>
              <a:t>css</a:t>
            </a:r>
            <a:r>
              <a:rPr lang="en-US" dirty="0"/>
              <a:t>, so that I am in charge of margins, padding, etc.</a:t>
            </a:r>
          </a:p>
          <a:p>
            <a:pPr lvl="1"/>
            <a:r>
              <a:rPr lang="en-US" dirty="0"/>
              <a:t>Popular reset </a:t>
            </a:r>
            <a:r>
              <a:rPr lang="en-US" dirty="0" err="1"/>
              <a:t>css</a:t>
            </a:r>
            <a:r>
              <a:rPr lang="en-US" dirty="0"/>
              <a:t> can be found at: </a:t>
            </a:r>
            <a:r>
              <a:rPr lang="en-US" dirty="0">
                <a:hlinkClick r:id="rId2"/>
              </a:rPr>
              <a:t>http://www.cssreset.com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en-US" dirty="0"/>
              <a:t>Modern frameworks generally include resets.</a:t>
            </a:r>
          </a:p>
          <a:p>
            <a:r>
              <a:rPr lang="en-US" dirty="0" smtClean="0"/>
              <a:t>Establish base size.</a:t>
            </a:r>
          </a:p>
          <a:p>
            <a:r>
              <a:rPr lang="en-US" dirty="0" smtClean="0"/>
              <a:t>1em is typically 16px, but you decide.</a:t>
            </a:r>
          </a:p>
          <a:p>
            <a:r>
              <a:rPr lang="en-US" dirty="0" smtClean="0"/>
              <a:t>Carry out calculations with this in mind, but it’s okay if 16px isn’t really an </a:t>
            </a:r>
            <a:r>
              <a:rPr lang="en-US" dirty="0" err="1" smtClean="0"/>
              <a:t>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Relative, but relative to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and % are relative to their parent.</a:t>
            </a:r>
          </a:p>
          <a:p>
            <a:r>
              <a:rPr lang="en-US" dirty="0" smtClean="0"/>
              <a:t>For example, if 16px is 1em on the &lt;body&gt; element, and we have a &lt;p&gt; element that we set to 2em, that font-size is now 32px.  If you now have a &lt;span&gt; within the &lt;p&gt; that we set to 1.5em, how many pixels is that?</a:t>
            </a:r>
          </a:p>
          <a:p>
            <a:r>
              <a:rPr lang="en-US" dirty="0" smtClean="0"/>
              <a:t>48px is the right answer.  Did you think it was 24px?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img.ext</a:t>
            </a:r>
            <a:r>
              <a:rPr lang="en-US" dirty="0" smtClean="0"/>
              <a:t>” style=“max-width: 100</a:t>
            </a:r>
            <a:r>
              <a:rPr lang="en-US" dirty="0" smtClean="0"/>
              <a:t>%”&gt;</a:t>
            </a:r>
          </a:p>
          <a:p>
            <a:r>
              <a:rPr lang="en-US" dirty="0" smtClean="0"/>
              <a:t>Note: no attributes for dimensions, but attribute for max-width.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760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Responsive Web Design</vt:lpstr>
      <vt:lpstr>Objectives</vt:lpstr>
      <vt:lpstr>LAB 1: Set Up Environment</vt:lpstr>
      <vt:lpstr>First There Was Fixed</vt:lpstr>
      <vt:lpstr>A Web Page is Not a Printed Page</vt:lpstr>
      <vt:lpstr>Enter Fluid Design</vt:lpstr>
      <vt:lpstr>First Reset the Playing Field</vt:lpstr>
      <vt:lpstr>Relative, but relative to what?</vt:lpstr>
      <vt:lpstr>Fluid Images</vt:lpstr>
      <vt:lpstr>Grids</vt:lpstr>
      <vt:lpstr>960.gs</vt:lpstr>
      <vt:lpstr>960.gs cont…</vt:lpstr>
      <vt:lpstr>LAB 2: Using a Grid</vt:lpstr>
      <vt:lpstr>From Fluid to Responsive</vt:lpstr>
      <vt:lpstr>Keys to Responsive</vt:lpstr>
      <vt:lpstr>em or px in media queries?</vt:lpstr>
      <vt:lpstr>&lt;picture&gt;</vt:lpstr>
      <vt:lpstr>Problems with RWD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Mark Lybrand</cp:lastModifiedBy>
  <cp:revision>35</cp:revision>
  <dcterms:created xsi:type="dcterms:W3CDTF">2014-10-07T06:47:32Z</dcterms:created>
  <dcterms:modified xsi:type="dcterms:W3CDTF">2014-10-20T21:38:22Z</dcterms:modified>
</cp:coreProperties>
</file>