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2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Mark’s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99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Mark’s </a:t>
            </a:r>
            <a:r>
              <a:rPr lang="en-US" smtClean="0"/>
              <a:t>Second Slide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Mark’s Slide</vt:lpstr>
      <vt:lpstr>Mark’s Second 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mlybrand</cp:lastModifiedBy>
  <cp:revision>2</cp:revision>
  <dcterms:created xsi:type="dcterms:W3CDTF">2014-10-07T06:47:32Z</dcterms:created>
  <dcterms:modified xsi:type="dcterms:W3CDTF">2014-10-07T17:51:28Z</dcterms:modified>
</cp:coreProperties>
</file>