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EDBD-9D3B-4136-9D70-FC66C9D4D47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59-0DAF-4CE3-BBA6-285804353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Mark’s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9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Mark’s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Mark’s Slide</dc:title>
  <dc:creator>Mark Lybrand</dc:creator>
  <cp:lastModifiedBy>Mark Lybrand</cp:lastModifiedBy>
  <cp:revision>1</cp:revision>
  <dcterms:created xsi:type="dcterms:W3CDTF">2014-10-07T06:47:32Z</dcterms:created>
  <dcterms:modified xsi:type="dcterms:W3CDTF">2014-10-07T06:52:04Z</dcterms:modified>
</cp:coreProperties>
</file>