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0" r:id="rId3"/>
    <p:sldId id="269" r:id="rId4"/>
    <p:sldId id="263" r:id="rId5"/>
    <p:sldId id="264" r:id="rId6"/>
    <p:sldId id="265" r:id="rId7"/>
    <p:sldId id="266" r:id="rId8"/>
    <p:sldId id="267" r:id="rId9"/>
    <p:sldId id="268" r:id="rId10"/>
    <p:sldId id="271" r:id="rId11"/>
    <p:sldId id="272" r:id="rId12"/>
    <p:sldId id="257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8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EDBD-9D3B-4136-9D70-FC66C9D4D47F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rese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8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Using a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960 grid to our project.</a:t>
            </a:r>
          </a:p>
          <a:p>
            <a:r>
              <a:rPr lang="en-US" dirty="0" smtClean="0"/>
              <a:t>Use the grid to layout data on the index view.</a:t>
            </a:r>
          </a:p>
          <a:p>
            <a:r>
              <a:rPr lang="en-US" dirty="0" smtClean="0"/>
              <a:t>Use the lorem ipsum generator included with web essentials </a:t>
            </a:r>
            <a:r>
              <a:rPr lang="en-US" dirty="0" err="1" smtClean="0"/>
              <a:t>zen</a:t>
            </a:r>
            <a:r>
              <a:rPr lang="en-US" dirty="0" smtClean="0"/>
              <a:t>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1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Fluid to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fluidity when things grow or shrink</a:t>
            </a:r>
          </a:p>
          <a:p>
            <a:pPr lvl="1"/>
            <a:r>
              <a:rPr lang="en-US" dirty="0" smtClean="0"/>
              <a:t>Small sizes, images become too small to be useful</a:t>
            </a:r>
          </a:p>
          <a:p>
            <a:pPr lvl="1"/>
            <a:r>
              <a:rPr lang="en-US" dirty="0" smtClean="0"/>
              <a:t>Large sizes, images begin to pixelate and degrade</a:t>
            </a:r>
          </a:p>
          <a:p>
            <a:pPr lvl="1"/>
            <a:r>
              <a:rPr lang="en-US" dirty="0" smtClean="0"/>
              <a:t>Small sizes, form factor requires different approaches for information consumption</a:t>
            </a:r>
          </a:p>
          <a:p>
            <a:pPr lvl="1"/>
            <a:r>
              <a:rPr lang="en-US" dirty="0" smtClean="0"/>
              <a:t>Large sizes, inefficient use of whitespace becomes a design and usability issue.</a:t>
            </a:r>
          </a:p>
          <a:p>
            <a:pPr lvl="1"/>
            <a:r>
              <a:rPr lang="en-US" dirty="0" smtClean="0"/>
              <a:t>User interaction is not the same on mobile as it is on desktop.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&lt;meta name=“viewport” content=“width=device-width, initial-scale=1”&gt;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@media screen and (min-width: 321px) and (max-width: 480px)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3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responsive image tag.</a:t>
            </a:r>
          </a:p>
          <a:p>
            <a:r>
              <a:rPr lang="en-US" sz="2000" dirty="0"/>
              <a:t>&lt;picture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="examples/images/extralarge.jpg" media="(min-width: 1000px</a:t>
            </a:r>
            <a:r>
              <a:rPr lang="en-US" sz="2000" dirty="0" smtClean="0"/>
              <a:t>)"&gt;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="examples/images/large.jpg" media="(min-width: 800px</a:t>
            </a:r>
            <a:r>
              <a:rPr lang="en-US" sz="2000" dirty="0" smtClean="0"/>
              <a:t>)"&gt;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="examples/images/medium.jpg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srcset</a:t>
            </a:r>
            <a:r>
              <a:rPr lang="en-US" sz="2000" dirty="0"/>
              <a:t>="examples/images/medium.jpg" 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/>
              <a:t>picture&gt;</a:t>
            </a:r>
          </a:p>
          <a:p>
            <a:r>
              <a:rPr lang="en-US" dirty="0" err="1" smtClean="0"/>
              <a:t>Polyfill</a:t>
            </a:r>
            <a:r>
              <a:rPr lang="en-US" dirty="0" smtClean="0"/>
              <a:t> </a:t>
            </a:r>
            <a:r>
              <a:rPr lang="en-US" dirty="0"/>
              <a:t>at: https://github.com/scottjehl/picturefill</a:t>
            </a:r>
          </a:p>
        </p:txBody>
      </p:sp>
    </p:spTree>
    <p:extLst>
      <p:ext uri="{BB962C8B-B14F-4D97-AF65-F5344CB8AC3E}">
        <p14:creationId xmlns:p14="http://schemas.microsoft.com/office/powerpoint/2010/main" val="218468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http://www.creativebloq.com/responsive-web-design/problems-8122790</a:t>
            </a:r>
          </a:p>
        </p:txBody>
      </p:sp>
    </p:spTree>
    <p:extLst>
      <p:ext uri="{BB962C8B-B14F-4D97-AF65-F5344CB8AC3E}">
        <p14:creationId xmlns:p14="http://schemas.microsoft.com/office/powerpoint/2010/main" val="21290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Fixed, Fluid, Adaptive and Responsive Web Design concepts on a practical level.</a:t>
            </a:r>
          </a:p>
          <a:p>
            <a:r>
              <a:rPr lang="en-US" dirty="0" smtClean="0"/>
              <a:t>Become familiar with Visual Studio tooling develop web applications.</a:t>
            </a:r>
          </a:p>
          <a:p>
            <a:r>
              <a:rPr lang="en-US" dirty="0" smtClean="0"/>
              <a:t>Get comfortable with using CSS grids for page layout.</a:t>
            </a:r>
          </a:p>
          <a:p>
            <a:r>
              <a:rPr lang="en-US" dirty="0" smtClean="0"/>
              <a:t>Learn Skeleton, Foundation and Bootstrap to be able to compare and contrast their approaches to RWD frameworks.</a:t>
            </a:r>
          </a:p>
          <a:p>
            <a:r>
              <a:rPr lang="en-US" dirty="0" smtClean="0"/>
              <a:t>Apply the bootstrap framework to rapidly prototype a responsive web application.</a:t>
            </a:r>
          </a:p>
          <a:p>
            <a:r>
              <a:rPr lang="en-US" dirty="0" smtClean="0"/>
              <a:t>Understand the benefits of developing an application mobile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2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Set 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VS2012</a:t>
            </a:r>
          </a:p>
          <a:p>
            <a:r>
              <a:rPr lang="en-US" dirty="0" smtClean="0"/>
              <a:t>Add Web Essentials</a:t>
            </a:r>
          </a:p>
          <a:p>
            <a:r>
              <a:rPr lang="en-US" dirty="0" smtClean="0"/>
              <a:t>Add Mindscape Web Workbench</a:t>
            </a:r>
          </a:p>
          <a:p>
            <a:r>
              <a:rPr lang="en-US" dirty="0" smtClean="0"/>
              <a:t>Create Empty MVC4 App</a:t>
            </a:r>
          </a:p>
          <a:p>
            <a:r>
              <a:rPr lang="en-US" dirty="0" smtClean="0"/>
              <a:t>Set up route to an index page</a:t>
            </a:r>
          </a:p>
          <a:p>
            <a:r>
              <a:rPr lang="en-US" dirty="0" smtClean="0"/>
              <a:t>Try out Zen Coding to stub out page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style.less</a:t>
            </a:r>
            <a:r>
              <a:rPr lang="en-US" dirty="0" smtClean="0"/>
              <a:t> and try out the less on-the-fly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7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There Was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web development took many cues from publishing.</a:t>
            </a:r>
          </a:p>
          <a:p>
            <a:r>
              <a:rPr lang="en-US" dirty="0" smtClean="0"/>
              <a:t>Publishers worked with fixed page sizes.</a:t>
            </a:r>
          </a:p>
          <a:p>
            <a:r>
              <a:rPr lang="en-US" dirty="0" smtClean="0"/>
              <a:t>First attempts tried to provide “pixel perfect” implementations of design concepts.</a:t>
            </a:r>
          </a:p>
          <a:p>
            <a:r>
              <a:rPr lang="en-US" dirty="0" smtClean="0"/>
              <a:t>Even at the beginning this was problematic.</a:t>
            </a:r>
          </a:p>
          <a:p>
            <a:pPr lvl="1"/>
            <a:r>
              <a:rPr lang="en-US" dirty="0" smtClean="0"/>
              <a:t>Different browsers</a:t>
            </a:r>
          </a:p>
          <a:p>
            <a:pPr lvl="1"/>
            <a:r>
              <a:rPr lang="en-US" dirty="0" smtClean="0"/>
              <a:t>Different OS</a:t>
            </a:r>
          </a:p>
          <a:p>
            <a:pPr lvl="1"/>
            <a:r>
              <a:rPr lang="en-US" dirty="0" smtClean="0"/>
              <a:t>Different screen resolutions.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Web Page is Not a Printed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Duh!</a:t>
            </a:r>
          </a:p>
          <a:p>
            <a:r>
              <a:rPr lang="en-US" dirty="0" smtClean="0"/>
              <a:t>Resistance is futile.</a:t>
            </a:r>
          </a:p>
          <a:p>
            <a:r>
              <a:rPr lang="en-US" dirty="0" smtClean="0"/>
              <a:t>A new way was needed.</a:t>
            </a:r>
          </a:p>
          <a:p>
            <a:r>
              <a:rPr lang="en-US" dirty="0" smtClean="0"/>
              <a:t>Designers had to forego perfect design and look for ways to be flexible.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0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Fluid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 err="1" smtClean="0"/>
              <a:t>baaaaaddd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em</a:t>
            </a:r>
            <a:r>
              <a:rPr lang="en-US" dirty="0" smtClean="0"/>
              <a:t> and % </a:t>
            </a:r>
            <a:r>
              <a:rPr lang="en-US" dirty="0" err="1" smtClean="0"/>
              <a:t>goooooodddd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only helps design for unknown presentation, fluid designs are also more accessible as they behave more appropriately when font sizing is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2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Reset the Playing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Reset CSS</a:t>
            </a:r>
          </a:p>
          <a:p>
            <a:pPr lvl="1"/>
            <a:r>
              <a:rPr lang="en-US" dirty="0"/>
              <a:t>Reset all </a:t>
            </a:r>
            <a:r>
              <a:rPr lang="en-US" dirty="0" err="1"/>
              <a:t>css</a:t>
            </a:r>
            <a:r>
              <a:rPr lang="en-US" dirty="0"/>
              <a:t>, so that I am in charge of margins, padding, etc.</a:t>
            </a:r>
          </a:p>
          <a:p>
            <a:pPr lvl="1"/>
            <a:r>
              <a:rPr lang="en-US" dirty="0"/>
              <a:t>Popular reset </a:t>
            </a:r>
            <a:r>
              <a:rPr lang="en-US" dirty="0" err="1"/>
              <a:t>css</a:t>
            </a:r>
            <a:r>
              <a:rPr lang="en-US" dirty="0"/>
              <a:t> can be found at: </a:t>
            </a:r>
            <a:r>
              <a:rPr lang="en-US" dirty="0">
                <a:hlinkClick r:id="rId2"/>
              </a:rPr>
              <a:t>http://www.cssreset.com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	</a:t>
            </a:r>
            <a:endParaRPr lang="en-US" dirty="0"/>
          </a:p>
          <a:p>
            <a:pPr lvl="1"/>
            <a:r>
              <a:rPr lang="en-US" dirty="0"/>
              <a:t>Modern frameworks generally include resets.</a:t>
            </a:r>
          </a:p>
          <a:p>
            <a:r>
              <a:rPr lang="en-US" dirty="0" smtClean="0"/>
              <a:t>Establish base size.</a:t>
            </a:r>
          </a:p>
          <a:p>
            <a:r>
              <a:rPr lang="en-US" dirty="0" smtClean="0"/>
              <a:t>1em is typically 16px, but you decide.</a:t>
            </a:r>
          </a:p>
          <a:p>
            <a:r>
              <a:rPr lang="en-US" dirty="0" smtClean="0"/>
              <a:t>Carry out calculations with this in mind, but it’s okay if 16px isn’t really an </a:t>
            </a:r>
            <a:r>
              <a:rPr lang="en-US" dirty="0" err="1" smtClean="0"/>
              <a:t>em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5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Relative, but relative to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and % are relative to their parent.</a:t>
            </a:r>
          </a:p>
          <a:p>
            <a:r>
              <a:rPr lang="en-US" dirty="0" smtClean="0"/>
              <a:t>For example, if 16px is 1em on the &lt;body&gt; element, and we have a &lt;p&gt; element that we set to 2em, that font-size is now 32px.  If you now have a &lt;span&gt; within the &lt;p&gt; that we set to 1.5em, how many pixels is that?</a:t>
            </a:r>
          </a:p>
          <a:p>
            <a:r>
              <a:rPr lang="en-US" dirty="0" smtClean="0"/>
              <a:t>48px is the right answer.  Did you think it was 24px?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7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img.ext</a:t>
            </a:r>
            <a:r>
              <a:rPr lang="en-US" dirty="0" smtClean="0"/>
              <a:t>” style=“max-width: 100%”&gt;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537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Responsive Web Design</vt:lpstr>
      <vt:lpstr>Objectives</vt:lpstr>
      <vt:lpstr>LAB 1: Set Up Environment</vt:lpstr>
      <vt:lpstr>First There Was Fixed</vt:lpstr>
      <vt:lpstr>A Web Page is Not a Printed Page</vt:lpstr>
      <vt:lpstr>Enter Fluid Design</vt:lpstr>
      <vt:lpstr>First Reset the Playing Field</vt:lpstr>
      <vt:lpstr>Relative, but relative to what?</vt:lpstr>
      <vt:lpstr>Fluid Images</vt:lpstr>
      <vt:lpstr>LAB 2: Using a Grid</vt:lpstr>
      <vt:lpstr>From Fluid to Responsive</vt:lpstr>
      <vt:lpstr>Viewport</vt:lpstr>
      <vt:lpstr>Media Queries</vt:lpstr>
      <vt:lpstr>&lt;picture&gt;</vt:lpstr>
      <vt:lpstr>Problems with RWD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Mark’s Slide</dc:title>
  <dc:creator>Mark Lybrand</dc:creator>
  <cp:lastModifiedBy>Mark Lybrand</cp:lastModifiedBy>
  <cp:revision>29</cp:revision>
  <dcterms:created xsi:type="dcterms:W3CDTF">2014-10-07T06:47:32Z</dcterms:created>
  <dcterms:modified xsi:type="dcterms:W3CDTF">2014-10-20T15:55:33Z</dcterms:modified>
</cp:coreProperties>
</file>