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&lt;meta name=“viewport” content=“width=device-width, initial-scale=1”&gt;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like to reset all </a:t>
            </a:r>
            <a:r>
              <a:rPr lang="en-US" dirty="0" err="1" smtClean="0"/>
              <a:t>css</a:t>
            </a:r>
            <a:r>
              <a:rPr lang="en-US" dirty="0" smtClean="0"/>
              <a:t>, so that I am in charge of margins, padding, etc.</a:t>
            </a:r>
          </a:p>
          <a:p>
            <a:r>
              <a:rPr lang="en-US" dirty="0" smtClean="0"/>
              <a:t>Popular reset </a:t>
            </a:r>
            <a:r>
              <a:rPr lang="en-US" dirty="0" err="1" smtClean="0"/>
              <a:t>css</a:t>
            </a:r>
            <a:r>
              <a:rPr lang="en-US" dirty="0" smtClean="0"/>
              <a:t> can be found at: http://www.cssreset.com/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@media screen and (min-width: 321px) and (max-width: 480px)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3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responsive image tag.</a:t>
            </a:r>
          </a:p>
          <a:p>
            <a:r>
              <a:rPr lang="en-US" sz="2000" dirty="0"/>
              <a:t>&lt;picture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="examples/images/extralarge.jpg" media="(min-width: 1000px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="examples/images/large.jpg" media="(min-width: 800px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="examples/images/medium.jpg" 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picture&gt;</a:t>
            </a:r>
          </a:p>
          <a:p>
            <a:r>
              <a:rPr lang="en-US" dirty="0" err="1" smtClean="0"/>
              <a:t>Polyfill</a:t>
            </a:r>
            <a:r>
              <a:rPr lang="en-US" dirty="0" smtClean="0"/>
              <a:t> </a:t>
            </a:r>
            <a:r>
              <a:rPr lang="en-US" dirty="0"/>
              <a:t>at: https://github.com/scottjehl/picturefill</a:t>
            </a:r>
          </a:p>
        </p:txBody>
      </p:sp>
    </p:spTree>
    <p:extLst>
      <p:ext uri="{BB962C8B-B14F-4D97-AF65-F5344CB8AC3E}">
        <p14:creationId xmlns:p14="http://schemas.microsoft.com/office/powerpoint/2010/main" val="218468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http://www.creativebloq.com/responsive-web-design/problems-8122790</a:t>
            </a:r>
          </a:p>
        </p:txBody>
      </p:sp>
    </p:spTree>
    <p:extLst>
      <p:ext uri="{BB962C8B-B14F-4D97-AF65-F5344CB8AC3E}">
        <p14:creationId xmlns:p14="http://schemas.microsoft.com/office/powerpoint/2010/main" val="21290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83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Viewport</vt:lpstr>
      <vt:lpstr>Reset CSS</vt:lpstr>
      <vt:lpstr>Media Queries</vt:lpstr>
      <vt:lpstr>&lt;picture&gt;</vt:lpstr>
      <vt:lpstr>Problems with RWD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Mark Lybrand</cp:lastModifiedBy>
  <cp:revision>11</cp:revision>
  <dcterms:created xsi:type="dcterms:W3CDTF">2014-10-07T06:47:32Z</dcterms:created>
  <dcterms:modified xsi:type="dcterms:W3CDTF">2014-10-11T16:53:26Z</dcterms:modified>
</cp:coreProperties>
</file>