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dirty="0" smtClean="0"/>
              <a:t>Part 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</a:rPr>
              <a:t>3));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));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")</a:t>
            </a:r>
            <a:r>
              <a:rPr lang="en-US" altLang="en-US" sz="2400" dirty="0" smtClean="0">
                <a:solidFill>
                  <a:schemeClr val="tx1"/>
                </a:solidFill>
              </a:rPr>
              <a:t>);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("z"));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</a:t>
            </a:r>
            <a:r>
              <a:rPr lang="en-US" altLang="en-US" dirty="0" smtClean="0">
                <a:solidFill>
                  <a:schemeClr val="tx1"/>
                </a:solidFill>
              </a:rPr>
              <a:t>()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</a:rPr>
              <a:t>"  "</a:t>
            </a:r>
            <a:r>
              <a:rPr lang="en-US" altLang="en-US" dirty="0" smtClean="0">
                <a:solidFill>
                  <a:schemeClr val="tx1"/>
                </a:solidFill>
              </a:rPr>
              <a:t>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</a:t>
            </a:r>
            <a:r>
              <a:rPr lang="en-US" altLang="en-US" dirty="0" smtClean="0">
                <a:solidFill>
                  <a:schemeClr val="tx1"/>
                </a:solidFill>
              </a:rPr>
              <a:t>TABLE</a:t>
            </a:r>
            <a:r>
              <a:rPr lang="en-US" altLang="en-US" dirty="0" smtClean="0">
                <a:solidFill>
                  <a:schemeClr val="tx1"/>
                </a:solidFill>
              </a:rPr>
              <a:t>&gt;")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</a:t>
            </a:r>
            <a:r>
              <a:rPr lang="en-US" altLang="en-US" dirty="0" smtClean="0">
                <a:solidFill>
                  <a:schemeClr val="tx1"/>
                </a:solidFill>
              </a:rPr>
              <a:t>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</a:t>
            </a:r>
            <a:r>
              <a:rPr lang="en-US" altLang="en-US" dirty="0" smtClean="0">
                <a:solidFill>
                  <a:schemeClr val="tx1"/>
                </a:solidFill>
              </a:rPr>
              <a:t>&gt;")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("&lt;/</a:t>
            </a:r>
            <a:r>
              <a:rPr lang="en-US" altLang="en-US" dirty="0" smtClean="0">
                <a:solidFill>
                  <a:schemeClr val="tx1"/>
                </a:solidFill>
              </a:rPr>
              <a:t>TABLE</a:t>
            </a:r>
            <a:r>
              <a:rPr lang="en-US" altLang="en-US" dirty="0" smtClean="0">
                <a:solidFill>
                  <a:schemeClr val="tx1"/>
                </a:solidFill>
              </a:rPr>
              <a:t>&gt;") </a:t>
            </a:r>
            <a:r>
              <a:rPr lang="en-US" altLang="en-US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4196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() </a:t>
            </a:r>
            <a:r>
              <a:rPr lang="en-US" altLang="en-US" sz="2400" dirty="0" smtClean="0">
                <a:solidFill>
                  <a:schemeClr val="tx1"/>
                </a:solidFill>
              </a:rPr>
              <a:t>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smtClean="0">
                <a:solidFill>
                  <a:schemeClr val="tx1"/>
                </a:solidFill>
              </a:rPr>
              <a:t>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</a:t>
            </a:r>
            <a:r>
              <a:rPr lang="en-US" altLang="en-US" sz="2400" dirty="0" smtClean="0">
                <a:solidFill>
                  <a:schemeClr val="tx1"/>
                </a:solidFill>
              </a:rPr>
              <a:t>3)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845377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en-US" sz="3200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Math.random</a:t>
            </a:r>
            <a:r>
              <a:rPr lang="en-US" altLang="en-US" sz="2800" dirty="0">
                <a:solidFill>
                  <a:schemeClr val="bg1"/>
                </a:solidFill>
              </a:rPr>
              <a:t>( </a:t>
            </a:r>
            <a:r>
              <a:rPr lang="en-US" altLang="en-US" sz="2800" dirty="0" smtClean="0">
                <a:solidFill>
                  <a:schemeClr val="bg1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smtClean="0"/>
              <a:t>strings </a:t>
            </a:r>
            <a:r>
              <a:rPr lang="en-US" dirty="0" smtClean="0"/>
              <a:t>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blue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  <a:endParaRPr lang="en-US" dirty="0" smtClean="0"/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</a:t>
            </a:r>
            <a:r>
              <a:rPr lang="en-US" dirty="0" smtClean="0"/>
              <a:t>= </a:t>
            </a:r>
            <a:r>
              <a:rPr lang="en-US" altLang="en-US" dirty="0">
                <a:solidFill>
                  <a:schemeClr val="tx1"/>
                </a:solidFill>
              </a:rPr>
              <a:t>" </a:t>
            </a:r>
            <a:r>
              <a:rPr lang="en-US" dirty="0" smtClean="0"/>
              <a:t>Today </a:t>
            </a:r>
            <a:r>
              <a:rPr lang="en-US" dirty="0" smtClean="0"/>
              <a:t>is </a:t>
            </a:r>
            <a:r>
              <a:rPr lang="en-US" dirty="0" smtClean="0"/>
              <a:t>Monday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  <a:endParaRPr lang="en-US" dirty="0" smtClean="0"/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12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Hurling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 ;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</a:t>
            </a:r>
            <a:r>
              <a:rPr lang="en-US" dirty="0"/>
              <a:t>"Rugby</a:t>
            </a:r>
            <a:r>
              <a:rPr lang="en-US" dirty="0" smtClean="0"/>
              <a:t>";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</a:t>
            </a:r>
            <a:r>
              <a:rPr lang="en-US" dirty="0"/>
              <a:t>"Soccer</a:t>
            </a:r>
            <a:r>
              <a:rPr lang="en-US" dirty="0" smtClean="0"/>
              <a:t>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</a:t>
            </a:r>
            <a:r>
              <a:rPr lang="en-US" dirty="0"/>
              <a:t>"Tennis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a sentence i.e. take these strings and concatenate them into one.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a string into smaller ones.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upper case or lowercase.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a number.</a:t>
            </a: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>
                <a:solidFill>
                  <a:schemeClr val="bg1"/>
                </a:solidFill>
              </a:rPr>
              <a:t>"Cricket</a:t>
            </a:r>
            <a:r>
              <a:rPr lang="en-US" sz="1800" b="1" dirty="0" smtClean="0">
                <a:solidFill>
                  <a:schemeClr val="bg1"/>
                </a:solidFill>
              </a:rPr>
              <a:t>", </a:t>
            </a:r>
            <a:r>
              <a:rPr lang="en-US" sz="1800" b="1" dirty="0">
                <a:solidFill>
                  <a:schemeClr val="bg1"/>
                </a:solidFill>
              </a:rPr>
              <a:t>"Snooker</a:t>
            </a:r>
            <a:r>
              <a:rPr lang="en-US" sz="1800" b="1" dirty="0" smtClean="0">
                <a:solidFill>
                  <a:schemeClr val="bg1"/>
                </a:solidFill>
              </a:rPr>
              <a:t>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Cricket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Snooker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altLang="en-US" sz="2800" dirty="0" smtClean="0">
                <a:solidFill>
                  <a:schemeClr val="bg1"/>
                </a:solidFill>
              </a:rPr>
              <a:t>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(+) JavaScript supports several advanced string operations as well.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object.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property.</a:t>
            </a: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name = "</a:t>
            </a:r>
            <a:r>
              <a:rPr lang="en-US" altLang="en-US" dirty="0" err="1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>
                <a:solidFill>
                  <a:schemeClr val="tx1"/>
                </a:solidFill>
              </a:rPr>
              <a:t>(" The </a:t>
            </a:r>
            <a:r>
              <a:rPr lang="en-US" altLang="en-US" dirty="0" smtClean="0">
                <a:solidFill>
                  <a:schemeClr val="tx1"/>
                </a:solidFill>
              </a:rPr>
              <a:t>length of the string ‘name’ is </a:t>
            </a:r>
            <a:r>
              <a:rPr lang="en-US" altLang="en-US" dirty="0">
                <a:solidFill>
                  <a:schemeClr val="tx1"/>
                </a:solidFill>
              </a:rPr>
              <a:t>",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</a:t>
            </a:r>
            <a:r>
              <a:rPr lang="en-US" altLang="en-US" sz="2400" dirty="0">
                <a:solidFill>
                  <a:schemeClr val="tx1"/>
                </a:solidFill>
              </a:rPr>
              <a:t>= "</a:t>
            </a:r>
            <a:r>
              <a:rPr lang="en-US" altLang="en-US" sz="2400" dirty="0" err="1">
                <a:solidFill>
                  <a:schemeClr val="tx1"/>
                </a:solidFill>
              </a:rPr>
              <a:t>Bhola</a:t>
            </a:r>
            <a:r>
              <a:rPr lang="en-US" altLang="en-US" sz="2400" dirty="0">
                <a:solidFill>
                  <a:schemeClr val="tx1"/>
                </a:solidFill>
              </a:rPr>
              <a:t>";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</a:t>
            </a:r>
            <a:r>
              <a:rPr lang="en-US" altLang="en-US" sz="2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960</TotalTime>
  <Words>1657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181</cp:revision>
  <dcterms:created xsi:type="dcterms:W3CDTF">2015-11-09T10:51:36Z</dcterms:created>
  <dcterms:modified xsi:type="dcterms:W3CDTF">2018-01-29T20:20:59Z</dcterms:modified>
</cp:coreProperties>
</file>