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3" r:id="rId2"/>
    <p:sldId id="264" r:id="rId3"/>
    <p:sldId id="265" r:id="rId4"/>
    <p:sldId id="266" r:id="rId5"/>
    <p:sldId id="270" r:id="rId6"/>
    <p:sldId id="267" r:id="rId7"/>
    <p:sldId id="269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20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49A1-1354-4B31-A959-BEB02DA56C1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3214-71DC-4790-81F0-1788642F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3214-71DC-4790-81F0-1788642F7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4/12/2018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6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3F3F2"/>
                </a:solidFill>
              </a:rPr>
              <a:pPr/>
              <a:t>4/12/2018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06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104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82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4163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4/12/2018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91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000" b="1" dirty="0" smtClean="0"/>
              <a:t>Handlebars 2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871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Partials 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504944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30877"/>
            <a:ext cx="658905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5259" y="198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Partial template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230436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09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 the Partial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4331732"/>
            <a:ext cx="0" cy="5991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Partials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3886200" cy="113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80581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181600" y="230436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203036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 (call) the Partial (person) in </a:t>
            </a:r>
            <a:r>
              <a:rPr lang="en-US" b="1" dirty="0"/>
              <a:t>the template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46954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JSON object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799" y="3838874"/>
            <a:ext cx="0" cy="5991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Adding New Data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 want to add data to a JSON object, you can create a form with text boxes, select options, option buttons, etc.. </a:t>
            </a:r>
            <a:r>
              <a:rPr lang="en-US" sz="2800" u="sng" dirty="0" smtClean="0"/>
              <a:t>and</a:t>
            </a:r>
            <a:r>
              <a:rPr lang="en-US" sz="2800" dirty="0" smtClean="0"/>
              <a:t> a submit button. </a:t>
            </a:r>
          </a:p>
          <a:p>
            <a:r>
              <a:rPr lang="en-US" sz="2800" dirty="0" smtClean="0"/>
              <a:t>The submit button will package the data and send it for processing. </a:t>
            </a:r>
          </a:p>
          <a:p>
            <a:r>
              <a:rPr lang="en-US" sz="2800" dirty="0" smtClean="0"/>
              <a:t>Code will need to be written to handle (process) the submit event.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Adding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code to handle the submit event will take the data (name/value pairs) and put it into an object.</a:t>
            </a:r>
          </a:p>
          <a:p>
            <a:r>
              <a:rPr lang="en-US" sz="2800" dirty="0" smtClean="0"/>
              <a:t>This new object is then added (pushed) onto the JSON object.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5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Adding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089"/>
            <a:ext cx="9144000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5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Adding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399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Adding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399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Adding New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Handlebars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Helpers</a:t>
            </a:r>
          </a:p>
          <a:p>
            <a:r>
              <a:rPr lang="en-US" sz="2400" dirty="0" smtClean="0"/>
              <a:t>Partials</a:t>
            </a:r>
          </a:p>
          <a:p>
            <a:r>
              <a:rPr lang="en-US" sz="2400" dirty="0" smtClean="0"/>
              <a:t>Adding New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4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Custom Helpers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Handlebars </a:t>
            </a:r>
            <a:r>
              <a:rPr lang="en-US" dirty="0"/>
              <a:t>has some built in helpers such as #each, #if, etc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Handlebars </a:t>
            </a:r>
            <a:r>
              <a:rPr lang="en-US" dirty="0"/>
              <a:t>also gives you the ability to create your own custom </a:t>
            </a:r>
            <a:r>
              <a:rPr lang="en-US" dirty="0" smtClean="0"/>
              <a:t>helper by writing </a:t>
            </a:r>
            <a:r>
              <a:rPr lang="en-US" dirty="0"/>
              <a:t>code to do something that you want (like converting names to sentence case). 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register your function into Handlebars, and any template you compile afterwards can access your helper. 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/>
              <a:t>block helpers are also registered </a:t>
            </a:r>
            <a:r>
              <a:rPr lang="en-US" dirty="0" smtClean="0"/>
              <a:t>with the </a:t>
            </a:r>
            <a:r>
              <a:rPr lang="en-US" b="1" dirty="0" err="1" smtClean="0"/>
              <a:t>Handlebars.registerHelper</a:t>
            </a:r>
            <a:r>
              <a:rPr lang="en-US" dirty="0"/>
              <a:t> 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Custom </a:t>
            </a:r>
            <a:r>
              <a:rPr lang="en-US" sz="4400" dirty="0" smtClean="0"/>
              <a:t>Helpers Example One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20" y="1752600"/>
            <a:ext cx="5451680" cy="105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35" y="3429000"/>
            <a:ext cx="446848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1905000"/>
            <a:ext cx="160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the Helper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Reference the Helper (</a:t>
            </a:r>
            <a:r>
              <a:rPr lang="en-US" b="1" i="1" dirty="0" smtClean="0"/>
              <a:t>upper</a:t>
            </a:r>
            <a:r>
              <a:rPr lang="en-US" b="1" dirty="0" smtClean="0"/>
              <a:t>) in the template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53200" y="228115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86284" y="3962400"/>
            <a:ext cx="12241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Custom </a:t>
            </a:r>
            <a:r>
              <a:rPr lang="en-US" sz="4900" dirty="0" smtClean="0"/>
              <a:t>Helpers </a:t>
            </a:r>
            <a:r>
              <a:rPr lang="en-US" sz="4900" dirty="0"/>
              <a:t>Example One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3776663" cy="294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277897" y="3352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30296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JSON object (data source)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</a:t>
            </a:r>
            <a:r>
              <a:rPr lang="en-US" sz="4400" dirty="0" smtClean="0"/>
              <a:t>Helpers </a:t>
            </a:r>
            <a:r>
              <a:rPr lang="en-US" sz="4400" dirty="0"/>
              <a:t>Example </a:t>
            </a:r>
            <a:r>
              <a:rPr lang="en-US" sz="4400" dirty="0" smtClean="0"/>
              <a:t>Two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019800" cy="219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Helpers Example Two</a:t>
            </a:r>
            <a:r>
              <a:rPr lang="en-US" sz="6600" dirty="0"/>
              <a:t/>
            </a:r>
            <a:br>
              <a:rPr lang="en-US" sz="6600" dirty="0"/>
            </a:b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4836319" cy="39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Helpers Example Two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4131469" cy="319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Partials come in handy when you have a chunk of a Handlebars.js template that you need to use in a few different </a:t>
            </a:r>
            <a:r>
              <a:rPr lang="en-US" dirty="0" smtClean="0"/>
              <a:t>contexts.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Handlebars.registerPartial</a:t>
            </a:r>
            <a:r>
              <a:rPr lang="en-US" dirty="0"/>
              <a:t> method registers a partial.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the </a:t>
            </a:r>
            <a:r>
              <a:rPr lang="en-US" i="1" dirty="0"/>
              <a:t>name</a:t>
            </a:r>
            <a:r>
              <a:rPr lang="en-US" dirty="0"/>
              <a:t> of the partial as its first argument and either a </a:t>
            </a:r>
            <a:r>
              <a:rPr lang="en-US" i="1" dirty="0"/>
              <a:t>template source string</a:t>
            </a:r>
            <a:r>
              <a:rPr lang="en-US" dirty="0"/>
              <a:t> or a </a:t>
            </a:r>
            <a:r>
              <a:rPr lang="en-US" i="1" dirty="0"/>
              <a:t>compiled template</a:t>
            </a:r>
            <a:r>
              <a:rPr lang="en-US" dirty="0"/>
              <a:t> as its second argument.</a:t>
            </a:r>
          </a:p>
          <a:p>
            <a:r>
              <a:rPr lang="en-US" dirty="0"/>
              <a:t>To use a partial from a template, simply include </a:t>
            </a:r>
            <a:r>
              <a:rPr lang="en-US" b="1" dirty="0"/>
              <a:t>{{&gt; </a:t>
            </a:r>
            <a:r>
              <a:rPr lang="en-US" b="1" dirty="0" err="1"/>
              <a:t>partialName</a:t>
            </a:r>
            <a:r>
              <a:rPr lang="en-US" b="1" dirty="0"/>
              <a:t>}}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287</Words>
  <Application>Microsoft Office PowerPoint</Application>
  <PresentationFormat>On-screen Show (4:3)</PresentationFormat>
  <Paragraphs>45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Badge</vt:lpstr>
      <vt:lpstr>Handlebars 2</vt:lpstr>
      <vt:lpstr>Handlebars 2</vt:lpstr>
      <vt:lpstr>Custom Helpers </vt:lpstr>
      <vt:lpstr>Custom Helpers Example One </vt:lpstr>
      <vt:lpstr>Custom Helpers Example One </vt:lpstr>
      <vt:lpstr>Custom Helpers Example Two </vt:lpstr>
      <vt:lpstr>Custom Helpers Example Two </vt:lpstr>
      <vt:lpstr>Custom Helpers Example Two  </vt:lpstr>
      <vt:lpstr>Partials</vt:lpstr>
      <vt:lpstr>Partials example</vt:lpstr>
      <vt:lpstr>Partials example</vt:lpstr>
      <vt:lpstr>Adding New Data </vt:lpstr>
      <vt:lpstr>Adding New Data</vt:lpstr>
      <vt:lpstr>Adding New Data</vt:lpstr>
      <vt:lpstr>Adding New Data</vt:lpstr>
      <vt:lpstr>Adding New Data</vt:lpstr>
      <vt:lpstr>Adding New Data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Handlebars 2</dc:title>
  <dc:creator>mary</dc:creator>
  <cp:lastModifiedBy>mary</cp:lastModifiedBy>
  <cp:revision>25</cp:revision>
  <dcterms:created xsi:type="dcterms:W3CDTF">2018-03-01T14:37:56Z</dcterms:created>
  <dcterms:modified xsi:type="dcterms:W3CDTF">2018-04-12T15:13:26Z</dcterms:modified>
</cp:coreProperties>
</file>