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"/>
  </p:notesMasterIdLst>
  <p:sldIdLst>
    <p:sldId id="283" r:id="rId2"/>
    <p:sldId id="28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5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6000" b="1" dirty="0" err="1" smtClean="0"/>
              <a:t>Jquery</a:t>
            </a:r>
            <a:r>
              <a:rPr lang="en-IE" altLang="en-US" sz="6000" b="1" dirty="0" smtClean="0"/>
              <a:t>:</a:t>
            </a:r>
            <a:br>
              <a:rPr lang="en-IE" altLang="en-US" sz="6000" b="1" dirty="0" smtClean="0"/>
            </a:br>
            <a:r>
              <a:rPr lang="en-IE" altLang="en-US" sz="6000" b="1" dirty="0" smtClean="0"/>
              <a:t>effects and forms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Effects</a:t>
            </a:r>
            <a:endParaRPr lang="en-IE" dirty="0" smtClean="0"/>
          </a:p>
          <a:p>
            <a:r>
              <a:rPr lang="en-IE" dirty="0" smtClean="0"/>
              <a:t>The .animate() method</a:t>
            </a:r>
            <a:endParaRPr lang="en-IE" dirty="0" smtClean="0"/>
          </a:p>
          <a:p>
            <a:r>
              <a:rPr lang="en-IE" dirty="0" smtClean="0"/>
              <a:t>Form elements</a:t>
            </a:r>
            <a:endParaRPr lang="en-IE" dirty="0" smtClean="0"/>
          </a:p>
          <a:p>
            <a:r>
              <a:rPr lang="en-IE" dirty="0" smtClean="0"/>
              <a:t>Form events and methods</a:t>
            </a:r>
          </a:p>
          <a:p>
            <a:r>
              <a:rPr lang="en-IE" smtClean="0"/>
              <a:t>jQueryUI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78376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1720</TotalTime>
  <Words>16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Badge</vt:lpstr>
      <vt:lpstr>Jquery: effects and forms</vt:lpstr>
      <vt:lpstr>overview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Part Two</dc:title>
  <dc:creator>Rosanne Birney</dc:creator>
  <cp:lastModifiedBy>Rosanne Birney</cp:lastModifiedBy>
  <cp:revision>251</cp:revision>
  <dcterms:created xsi:type="dcterms:W3CDTF">2015-11-09T10:51:36Z</dcterms:created>
  <dcterms:modified xsi:type="dcterms:W3CDTF">2018-03-04T13:21:16Z</dcterms:modified>
</cp:coreProperties>
</file>