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5" r:id="rId4"/>
    <p:sldId id="266" r:id="rId5"/>
    <p:sldId id="267" r:id="rId6"/>
    <p:sldId id="262" r:id="rId7"/>
    <p:sldId id="272" r:id="rId8"/>
    <p:sldId id="271" r:id="rId9"/>
    <p:sldId id="270" r:id="rId10"/>
    <p:sldId id="269"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BC48473-ACCD-4242-806A-1249CC2C55A8}" type="datetimeFigureOut">
              <a:rPr lang="en-US" smtClean="0">
                <a:solidFill>
                  <a:srgbClr val="F8B323">
                    <a:lumMod val="50000"/>
                  </a:srgbClr>
                </a:solidFill>
              </a:rPr>
              <a:pPr/>
              <a:t>3/1/2018</a:t>
            </a:fld>
            <a:endParaRPr lang="en-US">
              <a:solidFill>
                <a:srgbClr val="F8B323">
                  <a:lumMod val="50000"/>
                </a:srgbClr>
              </a:solidFill>
            </a:endParaRPr>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solidFill>
                <a:srgbClr val="F8B323">
                  <a:lumMod val="50000"/>
                </a:srgbClr>
              </a:solidFill>
            </a:endParaRPr>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B11CDE20-4317-4D9C-8FD0-AC68991B119E}" type="slidenum">
              <a:rPr lang="en-US" smtClean="0">
                <a:solidFill>
                  <a:srgbClr val="F8B323">
                    <a:lumMod val="50000"/>
                  </a:srgbClr>
                </a:solidFill>
              </a:rPr>
              <a:pPr/>
              <a:t>‹#›</a:t>
            </a:fld>
            <a:endParaRPr lang="en-US">
              <a:solidFill>
                <a:srgbClr val="F8B323">
                  <a:lumMod val="50000"/>
                </a:srgbClr>
              </a:solidFill>
            </a:endParaRPr>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65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465272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5337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52555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BC48473-ACCD-4242-806A-1249CC2C55A8}" type="datetimeFigureOut">
              <a:rPr lang="en-US" smtClean="0">
                <a:solidFill>
                  <a:srgbClr val="F3F3F2"/>
                </a:solidFill>
              </a:rPr>
              <a:pPr/>
              <a:t>3/1/2018</a:t>
            </a:fld>
            <a:endParaRPr lang="en-US">
              <a:solidFill>
                <a:srgbClr val="F3F3F2"/>
              </a:solidFill>
            </a:endParaRPr>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solidFill>
                <a:srgbClr val="F3F3F2"/>
              </a:solidFill>
            </a:endParaRPr>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B11CDE20-4317-4D9C-8FD0-AC68991B119E}" type="slidenum">
              <a:rPr lang="en-US" smtClean="0">
                <a:solidFill>
                  <a:srgbClr val="F3F3F2"/>
                </a:solidFill>
              </a:rPr>
              <a:pPr/>
              <a:t>‹#›</a:t>
            </a:fld>
            <a:endParaRPr lang="en-US">
              <a:solidFill>
                <a:srgbClr val="F3F3F2"/>
              </a:solidFill>
            </a:endParaRPr>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9300640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366110462"/>
      </p:ext>
    </p:extLst>
  </p:cSld>
  <p:clrMapOvr>
    <a:masterClrMapping/>
  </p:clrMapOvr>
  <p:extLst mod="1">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2871228285"/>
      </p:ext>
    </p:extLst>
  </p:cSld>
  <p:clrMapOvr>
    <a:masterClrMapping/>
  </p:clrMapOvr>
  <p:extLst mod="1">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94799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Tree>
    <p:extLst>
      <p:ext uri="{BB962C8B-B14F-4D97-AF65-F5344CB8AC3E}">
        <p14:creationId xmlns:p14="http://schemas.microsoft.com/office/powerpoint/2010/main" val="161529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3789" y="6375679"/>
            <a:ext cx="925016" cy="348462"/>
          </a:xfrm>
        </p:spPr>
        <p:txBody>
          <a:body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68261" y="6375679"/>
            <a:ext cx="924342"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6416336"/>
      </p:ext>
    </p:extLst>
  </p:cSld>
  <p:clrMapOvr>
    <a:masterClrMapping/>
  </p:clrMapOvr>
  <p:extLst mod="1">
    <p:ext uri="{DCECCB84-F9BA-43D5-87BE-67443E8EF086}">
      <p15:sldGuideLst xmlns:p15="http://schemas.microsoft.com/office/powerpoint/2012/main" xmlns="">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574463" y="6375679"/>
            <a:ext cx="924342" cy="348462"/>
          </a:xfrm>
        </p:spPr>
        <p:txBody>
          <a:body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6" name="Footer Placeholder 5"/>
          <p:cNvSpPr>
            <a:spLocks noGrp="1"/>
          </p:cNvSpPr>
          <p:nvPr>
            <p:ph type="ftr" sz="quarter" idx="11"/>
          </p:nvPr>
        </p:nvSpPr>
        <p:spPr>
          <a:xfrm>
            <a:off x="1577716" y="6375679"/>
            <a:ext cx="2611634" cy="345796"/>
          </a:xfrm>
        </p:spPr>
        <p:txBody>
          <a:bodyPr/>
          <a:lstStyle/>
          <a:p>
            <a:endParaRPr lang="en-US">
              <a:solidFill>
                <a:prstClr val="black">
                  <a:lumMod val="65000"/>
                  <a:lumOff val="35000"/>
                </a:prstClr>
              </a:solidFill>
            </a:endParaRPr>
          </a:p>
        </p:txBody>
      </p:sp>
      <p:sp>
        <p:nvSpPr>
          <p:cNvPr id="7" name="Slide Number Placeholder 6"/>
          <p:cNvSpPr>
            <a:spLocks noGrp="1"/>
          </p:cNvSpPr>
          <p:nvPr>
            <p:ph type="sldNum" sz="quarter" idx="12"/>
          </p:nvPr>
        </p:nvSpPr>
        <p:spPr>
          <a:xfrm>
            <a:off x="4256153" y="6375679"/>
            <a:ext cx="947460" cy="345796"/>
          </a:xfrm>
        </p:spPr>
        <p:txBody>
          <a:body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119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BC48473-ACCD-4242-806A-1249CC2C55A8}" type="datetimeFigureOut">
              <a:rPr lang="en-US" smtClean="0">
                <a:solidFill>
                  <a:prstClr val="black">
                    <a:lumMod val="65000"/>
                    <a:lumOff val="35000"/>
                  </a:prstClr>
                </a:solidFill>
              </a:rPr>
              <a:pPr/>
              <a:t>3/1/2018</a:t>
            </a:fld>
            <a:endParaRPr lang="en-US">
              <a:solidFill>
                <a:prstClr val="black">
                  <a:lumMod val="65000"/>
                  <a:lumOff val="35000"/>
                </a:prstClr>
              </a:solidFill>
            </a:endParaRPr>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solidFill>
                <a:prstClr val="black">
                  <a:lumMod val="65000"/>
                  <a:lumOff val="35000"/>
                </a:prstClr>
              </a:solidFill>
            </a:endParaRPr>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11CDE20-4317-4D9C-8FD0-AC68991B119E}" type="slidenum">
              <a:rPr lang="en-US" smtClean="0">
                <a:solidFill>
                  <a:prstClr val="black">
                    <a:lumMod val="65000"/>
                    <a:lumOff val="35000"/>
                  </a:prstClr>
                </a:solidFill>
              </a:rPr>
              <a:pPr/>
              <a:t>‹#›</a:t>
            </a:fld>
            <a:endParaRPr lang="en-US">
              <a:solidFill>
                <a:prstClr val="black">
                  <a:lumMod val="65000"/>
                  <a:lumOff val="35000"/>
                </a:prstClr>
              </a:solidFill>
            </a:endParaRPr>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3089120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792">
          <p15:clr>
            <a:srgbClr val="F26B43"/>
          </p15:clr>
        </p15:guide>
        <p15:guide id="2" pos="7200">
          <p15:clr>
            <a:srgbClr val="F26B43"/>
          </p15:clr>
        </p15:guide>
        <p15:guide id="3" pos="594">
          <p15:clr>
            <a:srgbClr val="F26B43"/>
          </p15:clr>
        </p15:guide>
        <p15:guide id="4" pos="5400">
          <p15:clr>
            <a:srgbClr val="F26B43"/>
          </p15:clr>
        </p15:guide>
        <p15:guide id="5" orient="horz" pos="4008">
          <p15:clr>
            <a:srgbClr val="F26B43"/>
          </p15:clr>
        </p15:guide>
        <p15:guide id="6" orient="horz" pos="1440">
          <p15:clr>
            <a:srgbClr val="F26B43"/>
          </p15:clr>
        </p15:guide>
        <p15:guide id="7" orient="horz" pos="3720">
          <p15:clr>
            <a:srgbClr val="F26B43"/>
          </p15:clr>
        </p15:guide>
        <p15:guide id="8"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768475"/>
            <a:ext cx="7772400" cy="2308225"/>
          </a:xfrm>
        </p:spPr>
        <p:txBody>
          <a:bodyPr/>
          <a:lstStyle/>
          <a:p>
            <a:pPr eaLnBrk="1" hangingPunct="1">
              <a:defRPr/>
            </a:pPr>
            <a:r>
              <a:rPr lang="en-US" altLang="en-US" sz="6000" b="1" dirty="0" smtClean="0"/>
              <a:t>JSON</a:t>
            </a:r>
            <a:endParaRPr lang="tr-TR" altLang="en-US" sz="6000" b="1" dirty="0" smtClean="0"/>
          </a:p>
        </p:txBody>
      </p:sp>
    </p:spTree>
    <p:extLst>
      <p:ext uri="{BB962C8B-B14F-4D97-AF65-F5344CB8AC3E}">
        <p14:creationId xmlns:p14="http://schemas.microsoft.com/office/powerpoint/2010/main" val="38713244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idx="1"/>
          </p:nvPr>
        </p:nvSpPr>
        <p:spPr>
          <a:xfrm>
            <a:off x="762000" y="671688"/>
            <a:ext cx="4724400" cy="5466085"/>
          </a:xfrm>
          <a:solidFill>
            <a:srgbClr val="FFFFFF"/>
          </a:solidFill>
        </p:spPr>
        <p:txBody>
          <a:bodyPr>
            <a:normAutofit/>
          </a:bodyPr>
          <a:lstStyle/>
          <a:p>
            <a:pPr marL="597152" lvl="1" indent="-299134" defTabSz="381731">
              <a:spcBef>
                <a:spcPts val="2742"/>
              </a:spcBef>
            </a:pPr>
            <a:endParaRPr lang="en-US" altLang="en-US" sz="2800" dirty="0" smtClean="0">
              <a:solidFill>
                <a:srgbClr val="000000"/>
              </a:solidFill>
            </a:endParaRPr>
          </a:p>
          <a:p>
            <a:pPr marL="339725" lvl="1" indent="-280988" defTabSz="381731">
              <a:spcBef>
                <a:spcPts val="2742"/>
              </a:spcBef>
            </a:pPr>
            <a:r>
              <a:rPr lang="en-US" altLang="en-US" sz="2800" dirty="0" smtClean="0">
                <a:solidFill>
                  <a:srgbClr val="000000"/>
                </a:solidFill>
              </a:rPr>
              <a:t>2 </a:t>
            </a:r>
            <a:r>
              <a:rPr lang="en-US" altLang="en-US" sz="2800" b="1" dirty="0">
                <a:solidFill>
                  <a:srgbClr val="000000"/>
                </a:solidFill>
                <a:latin typeface="Helvetica Neue" charset="0"/>
                <a:ea typeface="Helvetica Neue" charset="0"/>
                <a:cs typeface="Helvetica Neue" charset="0"/>
                <a:sym typeface="Helvetica Neue" charset="0"/>
              </a:rPr>
              <a:t>playlist</a:t>
            </a:r>
            <a:r>
              <a:rPr lang="en-US" altLang="en-US" sz="2800" dirty="0">
                <a:solidFill>
                  <a:srgbClr val="000000"/>
                </a:solidFill>
              </a:rPr>
              <a:t> objects, each containing:</a:t>
            </a:r>
          </a:p>
          <a:p>
            <a:pPr marL="738188" lvl="3" indent="-398463" defTabSz="406286">
              <a:spcBef>
                <a:spcPts val="2883"/>
              </a:spcBef>
            </a:pPr>
            <a:r>
              <a:rPr lang="en-US" altLang="en-US" sz="2500" b="1" dirty="0" smtClean="0">
                <a:solidFill>
                  <a:srgbClr val="000000"/>
                </a:solidFill>
                <a:latin typeface="Helvetica Neue" charset="0"/>
                <a:ea typeface="Helvetica Neue" charset="0"/>
                <a:cs typeface="Helvetica Neue" charset="0"/>
                <a:sym typeface="Helvetica Neue" charset="0"/>
              </a:rPr>
              <a:t>title</a:t>
            </a:r>
            <a:r>
              <a:rPr lang="en-US" altLang="en-US" sz="2500" dirty="0" smtClean="0">
                <a:solidFill>
                  <a:srgbClr val="000000"/>
                </a:solidFill>
              </a:rPr>
              <a:t> </a:t>
            </a:r>
            <a:r>
              <a:rPr lang="en-US" altLang="en-US" sz="2500" dirty="0">
                <a:solidFill>
                  <a:srgbClr val="000000"/>
                </a:solidFill>
              </a:rPr>
              <a:t>- a string</a:t>
            </a:r>
          </a:p>
          <a:p>
            <a:pPr marL="738188" lvl="3" indent="-398463" defTabSz="406286">
              <a:spcBef>
                <a:spcPts val="2883"/>
              </a:spcBef>
            </a:pPr>
            <a:r>
              <a:rPr lang="en-US" altLang="en-US" sz="2500" b="1" dirty="0">
                <a:solidFill>
                  <a:srgbClr val="000000"/>
                </a:solidFill>
                <a:latin typeface="Helvetica Neue" charset="0"/>
                <a:ea typeface="Helvetica Neue" charset="0"/>
                <a:cs typeface="Helvetica Neue" charset="0"/>
                <a:sym typeface="Helvetica Neue" charset="0"/>
              </a:rPr>
              <a:t>songs</a:t>
            </a:r>
            <a:r>
              <a:rPr lang="en-US" altLang="en-US" sz="2500" dirty="0">
                <a:solidFill>
                  <a:srgbClr val="000000"/>
                </a:solidFill>
              </a:rPr>
              <a:t> - an array of objects, each containing:</a:t>
            </a:r>
          </a:p>
          <a:p>
            <a:pPr marL="1090613" lvl="4" indent="-352425" defTabSz="406286">
              <a:spcBef>
                <a:spcPts val="2883"/>
              </a:spcBef>
            </a:pPr>
            <a:r>
              <a:rPr lang="en-US" altLang="en-US" sz="2500" b="1" dirty="0">
                <a:solidFill>
                  <a:srgbClr val="000000"/>
                </a:solidFill>
                <a:latin typeface="Helvetica Neue" charset="0"/>
                <a:ea typeface="Helvetica Neue" charset="0"/>
                <a:cs typeface="Helvetica Neue" charset="0"/>
                <a:sym typeface="Helvetica Neue" charset="0"/>
              </a:rPr>
              <a:t>title</a:t>
            </a:r>
            <a:r>
              <a:rPr lang="en-US" altLang="en-US" sz="2500" dirty="0">
                <a:solidFill>
                  <a:srgbClr val="000000"/>
                </a:solidFill>
              </a:rPr>
              <a:t> - a string</a:t>
            </a:r>
          </a:p>
          <a:p>
            <a:pPr marL="1090613" lvl="4" indent="-352425" defTabSz="406286">
              <a:spcBef>
                <a:spcPts val="2883"/>
              </a:spcBef>
            </a:pPr>
            <a:r>
              <a:rPr lang="en-US" altLang="en-US" sz="2500" b="1" dirty="0">
                <a:solidFill>
                  <a:srgbClr val="000000"/>
                </a:solidFill>
                <a:latin typeface="Helvetica Neue" charset="0"/>
                <a:ea typeface="Helvetica Neue" charset="0"/>
                <a:cs typeface="Helvetica Neue" charset="0"/>
                <a:sym typeface="Helvetica Neue" charset="0"/>
              </a:rPr>
              <a:t>artist</a:t>
            </a:r>
            <a:r>
              <a:rPr lang="en-US" altLang="en-US" sz="2500" dirty="0">
                <a:solidFill>
                  <a:srgbClr val="000000"/>
                </a:solidFill>
              </a:rPr>
              <a:t> - a string</a:t>
            </a:r>
          </a:p>
        </p:txBody>
      </p:sp>
      <p:sp>
        <p:nvSpPr>
          <p:cNvPr id="10243" name="Text Box 2"/>
          <p:cNvSpPr txBox="1">
            <a:spLocks/>
          </p:cNvSpPr>
          <p:nvPr/>
        </p:nvSpPr>
        <p:spPr bwMode="auto">
          <a:xfrm>
            <a:off x="5715000" y="44679"/>
            <a:ext cx="3048000" cy="6720105"/>
          </a:xfrm>
          <a:prstGeom prst="rect">
            <a:avLst/>
          </a:prstGeom>
          <a:solidFill>
            <a:srgbClr val="FFFFFF"/>
          </a:solidFill>
          <a:ln w="12700">
            <a:solidFill>
              <a:srgbClr val="000000"/>
            </a:solidFill>
            <a:miter lim="4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7" tIns="35717" rIns="35717" bIns="35717" anchor="ctr">
            <a:spAutoFit/>
          </a:bodyPr>
          <a:lstStyle>
            <a:lvl1pPr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1pPr>
            <a:lvl2pPr marL="742950" indent="-28575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2pPr>
            <a:lvl3pPr marL="11430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3pPr>
            <a:lvl4pPr marL="16002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4pPr>
            <a:lvl5pPr marL="20574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5pPr>
            <a:lvl6pPr marL="25146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6pPr>
            <a:lvl7pPr marL="29718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7pPr>
            <a:lvl8pPr marL="34290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8pPr>
            <a:lvl9pPr marL="38862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9pPr>
          </a:lstStyle>
          <a:p>
            <a:pPr eaLnBrk="1">
              <a:spcBef>
                <a:spcPct val="0"/>
              </a:spcBef>
              <a:buSzTx/>
              <a:buFontTx/>
              <a:buNone/>
            </a:pPr>
            <a:r>
              <a:rPr lang="en-US" altLang="en-US" sz="1200" dirty="0">
                <a:solidFill>
                  <a:srgbClr val="000000"/>
                </a:solidFill>
                <a:latin typeface="Menlo" charset="0"/>
                <a:ea typeface="Menlo" charset="0"/>
                <a:cs typeface="Menlo" charset="0"/>
                <a:sym typeface="Menlo" charset="0"/>
              </a:rPr>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 Sonatas"</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"songs"</a:t>
            </a: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Sonata No. 3"</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Sonata No. 7"</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Sonata No. 10"</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 Concertos"</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"songs"</a:t>
            </a: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0"</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4"</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6"</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endParaRPr lang="en-US" altLang="en-US" sz="1200" dirty="0">
              <a:solidFill>
                <a:srgbClr val="000000"/>
              </a:solidFill>
              <a:latin typeface="Menlo" charset="0"/>
              <a:ea typeface="Menlo" charset="0"/>
              <a:cs typeface="Menlo" charset="0"/>
              <a:sym typeface="Menlo" charset="0"/>
            </a:endParaRPr>
          </a:p>
        </p:txBody>
      </p:sp>
    </p:spTree>
    <p:extLst>
      <p:ext uri="{BB962C8B-B14F-4D97-AF65-F5344CB8AC3E}">
        <p14:creationId xmlns:p14="http://schemas.microsoft.com/office/powerpoint/2010/main" val="534832923"/>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idx="1"/>
          </p:nvPr>
        </p:nvSpPr>
        <p:spPr>
          <a:xfrm>
            <a:off x="762000" y="671688"/>
            <a:ext cx="4724400" cy="5466085"/>
          </a:xfrm>
          <a:solidFill>
            <a:srgbClr val="FFFFFF"/>
          </a:solidFill>
        </p:spPr>
        <p:txBody>
          <a:bodyPr>
            <a:normAutofit lnSpcReduction="10000"/>
          </a:bodyPr>
          <a:lstStyle/>
          <a:p>
            <a:pPr marL="457200" lvl="1" indent="-339725" defTabSz="406286">
              <a:spcBef>
                <a:spcPts val="2883"/>
              </a:spcBef>
            </a:pPr>
            <a:r>
              <a:rPr lang="en-US" altLang="en-US" sz="2500" dirty="0">
                <a:solidFill>
                  <a:srgbClr val="000000"/>
                </a:solidFill>
              </a:rPr>
              <a:t>A </a:t>
            </a:r>
            <a:r>
              <a:rPr lang="en-US" altLang="en-US" sz="2500" b="1" dirty="0" err="1">
                <a:solidFill>
                  <a:srgbClr val="000000"/>
                </a:solidFill>
                <a:latin typeface="Helvetica Neue" charset="0"/>
                <a:ea typeface="Helvetica Neue" charset="0"/>
                <a:cs typeface="Helvetica Neue" charset="0"/>
                <a:sym typeface="Helvetica Neue" charset="0"/>
              </a:rPr>
              <a:t>playlistCollection</a:t>
            </a:r>
            <a:r>
              <a:rPr lang="en-US" altLang="en-US" sz="2500" dirty="0">
                <a:solidFill>
                  <a:srgbClr val="000000"/>
                </a:solidFill>
              </a:rPr>
              <a:t> object, containing: </a:t>
            </a:r>
          </a:p>
          <a:p>
            <a:pPr marL="693738" lvl="2" indent="-236538" defTabSz="406286">
              <a:spcBef>
                <a:spcPts val="2883"/>
              </a:spcBef>
            </a:pPr>
            <a:r>
              <a:rPr lang="en-US" altLang="en-US" sz="2500" dirty="0">
                <a:solidFill>
                  <a:srgbClr val="000000"/>
                </a:solidFill>
              </a:rPr>
              <a:t>an array of 2 </a:t>
            </a:r>
            <a:r>
              <a:rPr lang="en-US" altLang="en-US" sz="2500" b="1" dirty="0">
                <a:solidFill>
                  <a:srgbClr val="000000"/>
                </a:solidFill>
                <a:latin typeface="Helvetica Neue" charset="0"/>
                <a:ea typeface="Helvetica Neue" charset="0"/>
                <a:cs typeface="Helvetica Neue" charset="0"/>
                <a:sym typeface="Helvetica Neue" charset="0"/>
              </a:rPr>
              <a:t>playlist</a:t>
            </a:r>
            <a:r>
              <a:rPr lang="en-US" altLang="en-US" sz="2500" dirty="0">
                <a:solidFill>
                  <a:srgbClr val="000000"/>
                </a:solidFill>
              </a:rPr>
              <a:t> objects, each containing:</a:t>
            </a:r>
          </a:p>
          <a:p>
            <a:pPr marL="1150938" lvl="3" indent="-412750" defTabSz="406286">
              <a:spcBef>
                <a:spcPts val="2883"/>
              </a:spcBef>
            </a:pPr>
            <a:r>
              <a:rPr lang="en-US" altLang="en-US" sz="2500" b="1" dirty="0">
                <a:solidFill>
                  <a:srgbClr val="000000"/>
                </a:solidFill>
                <a:latin typeface="Helvetica Neue" charset="0"/>
                <a:ea typeface="Helvetica Neue" charset="0"/>
                <a:cs typeface="Helvetica Neue" charset="0"/>
                <a:sym typeface="Helvetica Neue" charset="0"/>
              </a:rPr>
              <a:t>title</a:t>
            </a:r>
            <a:r>
              <a:rPr lang="en-US" altLang="en-US" sz="2500" dirty="0">
                <a:solidFill>
                  <a:srgbClr val="000000"/>
                </a:solidFill>
              </a:rPr>
              <a:t> - a string</a:t>
            </a:r>
          </a:p>
          <a:p>
            <a:pPr marL="1150938" lvl="3" indent="-412750" defTabSz="406286">
              <a:spcBef>
                <a:spcPts val="2883"/>
              </a:spcBef>
            </a:pPr>
            <a:r>
              <a:rPr lang="en-US" altLang="en-US" sz="2500" b="1" dirty="0">
                <a:solidFill>
                  <a:srgbClr val="000000"/>
                </a:solidFill>
                <a:latin typeface="Helvetica Neue" charset="0"/>
                <a:ea typeface="Helvetica Neue" charset="0"/>
                <a:cs typeface="Helvetica Neue" charset="0"/>
                <a:sym typeface="Helvetica Neue" charset="0"/>
              </a:rPr>
              <a:t>songs</a:t>
            </a:r>
            <a:r>
              <a:rPr lang="en-US" altLang="en-US" sz="2500" dirty="0">
                <a:solidFill>
                  <a:srgbClr val="000000"/>
                </a:solidFill>
              </a:rPr>
              <a:t> - an array of objects, each containing:</a:t>
            </a:r>
          </a:p>
          <a:p>
            <a:pPr marL="1430338" lvl="4" indent="-279400" defTabSz="406286">
              <a:spcBef>
                <a:spcPts val="2883"/>
              </a:spcBef>
            </a:pPr>
            <a:r>
              <a:rPr lang="en-US" altLang="en-US" sz="2500" b="1" dirty="0">
                <a:solidFill>
                  <a:srgbClr val="000000"/>
                </a:solidFill>
                <a:latin typeface="Helvetica Neue" charset="0"/>
                <a:ea typeface="Helvetica Neue" charset="0"/>
                <a:cs typeface="Helvetica Neue" charset="0"/>
                <a:sym typeface="Helvetica Neue" charset="0"/>
              </a:rPr>
              <a:t>title</a:t>
            </a:r>
            <a:r>
              <a:rPr lang="en-US" altLang="en-US" sz="2500" dirty="0">
                <a:solidFill>
                  <a:srgbClr val="000000"/>
                </a:solidFill>
              </a:rPr>
              <a:t> - a string</a:t>
            </a:r>
          </a:p>
          <a:p>
            <a:pPr marL="1430338" lvl="4" indent="-279400" defTabSz="406286">
              <a:spcBef>
                <a:spcPts val="2883"/>
              </a:spcBef>
            </a:pPr>
            <a:r>
              <a:rPr lang="en-US" altLang="en-US" sz="2500" b="1" dirty="0">
                <a:solidFill>
                  <a:srgbClr val="000000"/>
                </a:solidFill>
                <a:latin typeface="Helvetica Neue" charset="0"/>
                <a:ea typeface="Helvetica Neue" charset="0"/>
                <a:cs typeface="Helvetica Neue" charset="0"/>
                <a:sym typeface="Helvetica Neue" charset="0"/>
              </a:rPr>
              <a:t>artist</a:t>
            </a:r>
            <a:r>
              <a:rPr lang="en-US" altLang="en-US" sz="2500" dirty="0">
                <a:solidFill>
                  <a:srgbClr val="000000"/>
                </a:solidFill>
              </a:rPr>
              <a:t> - a string</a:t>
            </a:r>
          </a:p>
        </p:txBody>
      </p:sp>
      <p:sp>
        <p:nvSpPr>
          <p:cNvPr id="10243" name="Text Box 2"/>
          <p:cNvSpPr txBox="1">
            <a:spLocks/>
          </p:cNvSpPr>
          <p:nvPr/>
        </p:nvSpPr>
        <p:spPr bwMode="auto">
          <a:xfrm>
            <a:off x="5715000" y="-139987"/>
            <a:ext cx="3048000" cy="7089437"/>
          </a:xfrm>
          <a:prstGeom prst="rect">
            <a:avLst/>
          </a:prstGeom>
          <a:solidFill>
            <a:srgbClr val="FFFFFF"/>
          </a:solidFill>
          <a:ln w="12700">
            <a:solidFill>
              <a:srgbClr val="000000"/>
            </a:solidFill>
            <a:miter lim="4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7" tIns="35717" rIns="35717" bIns="35717" anchor="ctr">
            <a:spAutoFit/>
          </a:bodyPr>
          <a:lstStyle>
            <a:lvl1pPr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1pPr>
            <a:lvl2pPr marL="742950" indent="-28575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2pPr>
            <a:lvl3pPr marL="11430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3pPr>
            <a:lvl4pPr marL="16002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4pPr>
            <a:lvl5pPr marL="20574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5pPr>
            <a:lvl6pPr marL="25146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6pPr>
            <a:lvl7pPr marL="29718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7pPr>
            <a:lvl8pPr marL="34290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8pPr>
            <a:lvl9pPr marL="38862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9pPr>
          </a:lstStyle>
          <a:p>
            <a:pPr eaLnBrk="1">
              <a:spcBef>
                <a:spcPct val="0"/>
              </a:spcBef>
              <a:buSzTx/>
              <a:buFontTx/>
              <a:buNone/>
            </a:pP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t>
            </a:r>
            <a:r>
              <a:rPr lang="en-US" altLang="en-US" sz="1200" b="1" dirty="0" err="1">
                <a:solidFill>
                  <a:srgbClr val="66187A"/>
                </a:solidFill>
                <a:latin typeface="Menlo" charset="0"/>
                <a:ea typeface="Menlo" charset="0"/>
                <a:cs typeface="Menlo" charset="0"/>
                <a:sym typeface="Menlo" charset="0"/>
              </a:rPr>
              <a:t>playlistCollection</a:t>
            </a:r>
            <a:r>
              <a:rPr lang="en-US" altLang="en-US" sz="1200" b="1" dirty="0">
                <a:solidFill>
                  <a:srgbClr val="66187A"/>
                </a:solidFill>
                <a:latin typeface="Menlo" charset="0"/>
                <a:ea typeface="Menlo" charset="0"/>
                <a:cs typeface="Menlo" charset="0"/>
                <a:sym typeface="Menlo" charset="0"/>
              </a:rPr>
              <a:t>"</a:t>
            </a: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 Sonatas"</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"songs"</a:t>
            </a: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Sonata No. 3"</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Sonata No. 7"</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Sonata No. 10"</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 Concertos"</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"songs"</a:t>
            </a: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0"</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4"</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6"</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a:t>
            </a:r>
          </a:p>
        </p:txBody>
      </p:sp>
    </p:spTree>
    <p:extLst>
      <p:ext uri="{BB962C8B-B14F-4D97-AF65-F5344CB8AC3E}">
        <p14:creationId xmlns:p14="http://schemas.microsoft.com/office/powerpoint/2010/main" val="3209837954"/>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a:t>
            </a:r>
            <a:endParaRPr lang="en-US" dirty="0"/>
          </a:p>
        </p:txBody>
      </p:sp>
      <p:sp>
        <p:nvSpPr>
          <p:cNvPr id="3" name="Content Placeholder 2"/>
          <p:cNvSpPr>
            <a:spLocks noGrp="1"/>
          </p:cNvSpPr>
          <p:nvPr>
            <p:ph idx="1"/>
          </p:nvPr>
        </p:nvSpPr>
        <p:spPr/>
        <p:txBody>
          <a:bodyPr>
            <a:normAutofit/>
          </a:bodyPr>
          <a:lstStyle/>
          <a:p>
            <a:r>
              <a:rPr lang="en-US" dirty="0"/>
              <a:t>JavaScript Object Notation (JSON), is a minimal, readable format for structuring data. It is used primarily to transmit data between a server and web application, as an alternative to XML. It is easy for humans to read and write. It is easy for machines to parse and generate. </a:t>
            </a:r>
            <a:endParaRPr lang="en-US" dirty="0" smtClean="0"/>
          </a:p>
          <a:p>
            <a:r>
              <a:rPr lang="en-US" altLang="en-US" dirty="0" smtClean="0"/>
              <a:t>It </a:t>
            </a:r>
            <a:r>
              <a:rPr lang="en-US" altLang="en-US" dirty="0"/>
              <a:t>is a subset of </a:t>
            </a:r>
            <a:r>
              <a:rPr lang="en-US" altLang="en-US" dirty="0" smtClean="0"/>
              <a:t>JavaScript </a:t>
            </a:r>
            <a:r>
              <a:rPr lang="en-US" altLang="en-US" dirty="0"/>
              <a:t>notation describing a data </a:t>
            </a:r>
            <a:r>
              <a:rPr lang="en-US" altLang="en-US" dirty="0" smtClean="0"/>
              <a:t>structure.</a:t>
            </a:r>
            <a:endParaRPr lang="en-US" alt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786907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use JSON?</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b="1" dirty="0" smtClean="0"/>
              <a:t>Standard </a:t>
            </a:r>
            <a:r>
              <a:rPr lang="en-US" b="1" dirty="0"/>
              <a:t>Structure</a:t>
            </a:r>
            <a:r>
              <a:rPr lang="en-US" b="1" dirty="0" smtClean="0"/>
              <a:t>: </a:t>
            </a:r>
            <a:r>
              <a:rPr lang="en-US" dirty="0" smtClean="0"/>
              <a:t>JSON </a:t>
            </a:r>
            <a:r>
              <a:rPr lang="en-US" dirty="0"/>
              <a:t>objects </a:t>
            </a:r>
            <a:r>
              <a:rPr lang="en-US" dirty="0" smtClean="0"/>
              <a:t>have a </a:t>
            </a:r>
            <a:r>
              <a:rPr lang="en-US" dirty="0"/>
              <a:t>standard structure that makes developers job easy to read and write code, because they know what to expect from JSON</a:t>
            </a:r>
            <a:r>
              <a:rPr lang="en-US" dirty="0" smtClean="0"/>
              <a:t>.</a:t>
            </a:r>
          </a:p>
          <a:p>
            <a:r>
              <a:rPr lang="en-US" b="1" dirty="0" smtClean="0"/>
              <a:t>Light </a:t>
            </a:r>
            <a:r>
              <a:rPr lang="en-US" b="1" dirty="0"/>
              <a:t>weight</a:t>
            </a:r>
            <a:r>
              <a:rPr lang="en-US" b="1" dirty="0" smtClean="0"/>
              <a:t>: </a:t>
            </a:r>
            <a:r>
              <a:rPr lang="en-US" dirty="0" smtClean="0"/>
              <a:t>. </a:t>
            </a:r>
            <a:r>
              <a:rPr lang="en-US" dirty="0"/>
              <a:t>Since JSON is light weighted, it becomes easier to get and </a:t>
            </a:r>
            <a:r>
              <a:rPr lang="en-US" dirty="0" smtClean="0"/>
              <a:t>load </a:t>
            </a:r>
            <a:r>
              <a:rPr lang="en-US" dirty="0"/>
              <a:t>requested data quickly</a:t>
            </a:r>
            <a:r>
              <a:rPr lang="en-US" dirty="0" smtClean="0"/>
              <a:t>.</a:t>
            </a:r>
          </a:p>
          <a:p>
            <a:r>
              <a:rPr lang="en-US" b="1" dirty="0" smtClean="0"/>
              <a:t>Scalable</a:t>
            </a:r>
            <a:r>
              <a:rPr lang="en-US" dirty="0" smtClean="0"/>
              <a:t>: JSON </a:t>
            </a:r>
            <a:r>
              <a:rPr lang="en-US" dirty="0"/>
              <a:t>is language independent, which means it can work well with most of the modern programming language. Let’s say if we need to change the server side language, in that case it would be easier for us to go ahead with that change as JSON structure is same for all the languages.</a:t>
            </a:r>
          </a:p>
        </p:txBody>
      </p:sp>
    </p:spTree>
    <p:extLst>
      <p:ext uri="{BB962C8B-B14F-4D97-AF65-F5344CB8AC3E}">
        <p14:creationId xmlns:p14="http://schemas.microsoft.com/office/powerpoint/2010/main" val="1554689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JSON </a:t>
            </a:r>
            <a:r>
              <a:rPr lang="en-US" b="1" dirty="0" smtClean="0"/>
              <a:t>Syntax</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lstStyle/>
          <a:p>
            <a:r>
              <a:rPr lang="en-US" dirty="0"/>
              <a:t>JSON syntax is derived from JavaScript object notation syntax</a:t>
            </a:r>
            <a:r>
              <a:rPr lang="en-US" dirty="0" smtClean="0"/>
              <a:t>:</a:t>
            </a:r>
          </a:p>
          <a:p>
            <a:pPr lvl="1"/>
            <a:r>
              <a:rPr lang="en-US" dirty="0" smtClean="0"/>
              <a:t>Data </a:t>
            </a:r>
            <a:r>
              <a:rPr lang="en-US" dirty="0"/>
              <a:t>is in name/value pairs</a:t>
            </a:r>
          </a:p>
          <a:p>
            <a:pPr lvl="1"/>
            <a:r>
              <a:rPr lang="en-US" dirty="0"/>
              <a:t>Data is separated by commas</a:t>
            </a:r>
          </a:p>
          <a:p>
            <a:pPr lvl="1"/>
            <a:r>
              <a:rPr lang="en-US" dirty="0"/>
              <a:t>Curly braces hold objects</a:t>
            </a:r>
          </a:p>
          <a:p>
            <a:pPr lvl="1"/>
            <a:r>
              <a:rPr lang="en-US" dirty="0"/>
              <a:t>Square brackets hold arrays</a:t>
            </a:r>
          </a:p>
          <a:p>
            <a:endParaRPr lang="en-US" dirty="0"/>
          </a:p>
        </p:txBody>
      </p:sp>
    </p:spTree>
    <p:extLst>
      <p:ext uri="{BB962C8B-B14F-4D97-AF65-F5344CB8AC3E}">
        <p14:creationId xmlns:p14="http://schemas.microsoft.com/office/powerpoint/2010/main" val="3957930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JSON Data - A Name and a Value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two primary parts that make up JSON are keys and values. Together they make a key/value pair</a:t>
            </a:r>
            <a:r>
              <a:rPr lang="en-US" dirty="0" smtClean="0"/>
              <a:t>.</a:t>
            </a:r>
          </a:p>
          <a:p>
            <a:pPr lvl="1"/>
            <a:r>
              <a:rPr lang="en-US" b="1" dirty="0" smtClean="0"/>
              <a:t>Key</a:t>
            </a:r>
            <a:r>
              <a:rPr lang="en-US" b="1" dirty="0"/>
              <a:t>:</a:t>
            </a:r>
            <a:r>
              <a:rPr lang="en-US" dirty="0"/>
              <a:t> A key is always a string enclosed in quotation marks.</a:t>
            </a:r>
          </a:p>
          <a:p>
            <a:pPr lvl="1"/>
            <a:r>
              <a:rPr lang="en-US" b="1" dirty="0"/>
              <a:t>Value:</a:t>
            </a:r>
            <a:r>
              <a:rPr lang="en-US" dirty="0"/>
              <a:t> A value can be a string, number, </a:t>
            </a:r>
            <a:r>
              <a:rPr lang="en-US" dirty="0" err="1"/>
              <a:t>boolean</a:t>
            </a:r>
            <a:r>
              <a:rPr lang="en-US" dirty="0"/>
              <a:t> expression, array, or object.</a:t>
            </a:r>
          </a:p>
          <a:p>
            <a:pPr lvl="1"/>
            <a:r>
              <a:rPr lang="en-US" b="1" dirty="0"/>
              <a:t>Key/Value Pair:</a:t>
            </a:r>
            <a:r>
              <a:rPr lang="en-US" dirty="0"/>
              <a:t> A key value pair follows a specific syntax, with the key followed by a colon followed by the value. Key/value pairs are comma separated. JSON data is written as name/value pairs.</a:t>
            </a:r>
          </a:p>
          <a:p>
            <a:r>
              <a:rPr lang="en-US" dirty="0"/>
              <a:t>A name/value pair consists of a field name (in double quotes), followed by a colon, followed by a value: </a:t>
            </a:r>
            <a:br>
              <a:rPr lang="en-US" dirty="0"/>
            </a:br>
            <a:r>
              <a:rPr lang="en-US" b="1" dirty="0"/>
              <a:t>Example:</a:t>
            </a:r>
            <a:r>
              <a:rPr lang="en-US" dirty="0"/>
              <a:t> "</a:t>
            </a:r>
            <a:r>
              <a:rPr lang="en-US" dirty="0" err="1"/>
              <a:t>firstName</a:t>
            </a:r>
            <a:r>
              <a:rPr lang="en-US" dirty="0"/>
              <a:t>":"Ray"</a:t>
            </a:r>
            <a:br>
              <a:rPr lang="en-US" dirty="0"/>
            </a:br>
            <a:endParaRPr lang="en-US" dirty="0"/>
          </a:p>
        </p:txBody>
      </p:sp>
    </p:spTree>
    <p:extLst>
      <p:ext uri="{BB962C8B-B14F-4D97-AF65-F5344CB8AC3E}">
        <p14:creationId xmlns:p14="http://schemas.microsoft.com/office/powerpoint/2010/main" val="4141853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idx="1"/>
          </p:nvPr>
        </p:nvSpPr>
        <p:spPr>
          <a:xfrm>
            <a:off x="762000" y="671688"/>
            <a:ext cx="4724400" cy="5466085"/>
          </a:xfrm>
          <a:solidFill>
            <a:srgbClr val="FFFFFF"/>
          </a:solidFill>
        </p:spPr>
        <p:txBody>
          <a:bodyPr>
            <a:normAutofit/>
          </a:bodyPr>
          <a:lstStyle/>
          <a:p>
            <a:pPr marL="597152" lvl="1" indent="-299134" defTabSz="381731">
              <a:spcBef>
                <a:spcPts val="2742"/>
              </a:spcBef>
            </a:pPr>
            <a:endParaRPr lang="en-US" altLang="en-US" sz="2800" dirty="0" smtClean="0">
              <a:solidFill>
                <a:srgbClr val="000000"/>
              </a:solidFill>
            </a:endParaRPr>
          </a:p>
          <a:p>
            <a:pPr marL="298018" lvl="1" indent="0" defTabSz="381731">
              <a:spcBef>
                <a:spcPts val="2742"/>
              </a:spcBef>
              <a:buNone/>
            </a:pPr>
            <a:endParaRPr lang="en-US" altLang="en-US" sz="2800" dirty="0" smtClean="0">
              <a:solidFill>
                <a:srgbClr val="000000"/>
              </a:solidFill>
            </a:endParaRPr>
          </a:p>
          <a:p>
            <a:pPr marL="298018" lvl="1" indent="0" defTabSz="381731">
              <a:spcBef>
                <a:spcPts val="2742"/>
              </a:spcBef>
              <a:buNone/>
            </a:pPr>
            <a:endParaRPr lang="en-US" altLang="en-US" sz="2800" dirty="0" smtClean="0">
              <a:solidFill>
                <a:srgbClr val="000000"/>
              </a:solidFill>
            </a:endParaRPr>
          </a:p>
          <a:p>
            <a:pPr marL="298018" lvl="1" indent="0" defTabSz="381731">
              <a:spcBef>
                <a:spcPts val="2742"/>
              </a:spcBef>
              <a:buNone/>
            </a:pPr>
            <a:endParaRPr lang="en-US" altLang="en-US" sz="2800" dirty="0" smtClean="0">
              <a:solidFill>
                <a:srgbClr val="000000"/>
              </a:solidFill>
            </a:endParaRPr>
          </a:p>
          <a:p>
            <a:pPr marL="574675" lvl="1" indent="-398463"/>
            <a:r>
              <a:rPr lang="en-US" altLang="en-US" sz="2400" dirty="0" smtClean="0">
                <a:solidFill>
                  <a:srgbClr val="000000"/>
                </a:solidFill>
              </a:rPr>
              <a:t>A song </a:t>
            </a:r>
            <a:r>
              <a:rPr lang="en-US" altLang="en-US" sz="2400" dirty="0">
                <a:solidFill>
                  <a:srgbClr val="000000"/>
                </a:solidFill>
              </a:rPr>
              <a:t>objects, each containing</a:t>
            </a:r>
          </a:p>
          <a:p>
            <a:pPr marL="1090613" lvl="4" indent="-352425" defTabSz="406286">
              <a:spcBef>
                <a:spcPts val="2883"/>
              </a:spcBef>
            </a:pPr>
            <a:r>
              <a:rPr lang="en-US" altLang="en-US" sz="2400" b="1" dirty="0" smtClean="0">
                <a:solidFill>
                  <a:srgbClr val="000000"/>
                </a:solidFill>
                <a:latin typeface="Helvetica Neue" charset="0"/>
                <a:ea typeface="Helvetica Neue" charset="0"/>
                <a:cs typeface="Helvetica Neue" charset="0"/>
                <a:sym typeface="Helvetica Neue" charset="0"/>
              </a:rPr>
              <a:t>title</a:t>
            </a:r>
            <a:r>
              <a:rPr lang="en-US" altLang="en-US" sz="2400" dirty="0" smtClean="0">
                <a:solidFill>
                  <a:srgbClr val="000000"/>
                </a:solidFill>
              </a:rPr>
              <a:t> </a:t>
            </a:r>
            <a:r>
              <a:rPr lang="en-US" altLang="en-US" sz="2400" dirty="0">
                <a:solidFill>
                  <a:srgbClr val="000000"/>
                </a:solidFill>
              </a:rPr>
              <a:t>- a string</a:t>
            </a:r>
          </a:p>
          <a:p>
            <a:pPr marL="1090613" lvl="4" indent="-352425" defTabSz="406286">
              <a:spcBef>
                <a:spcPts val="2883"/>
              </a:spcBef>
            </a:pPr>
            <a:r>
              <a:rPr lang="en-US" altLang="en-US" sz="2400" b="1" dirty="0">
                <a:solidFill>
                  <a:srgbClr val="000000"/>
                </a:solidFill>
                <a:latin typeface="Helvetica Neue" charset="0"/>
                <a:ea typeface="Helvetica Neue" charset="0"/>
                <a:cs typeface="Helvetica Neue" charset="0"/>
                <a:sym typeface="Helvetica Neue" charset="0"/>
              </a:rPr>
              <a:t>artist</a:t>
            </a:r>
            <a:r>
              <a:rPr lang="en-US" altLang="en-US" sz="2400" dirty="0">
                <a:solidFill>
                  <a:srgbClr val="000000"/>
                </a:solidFill>
              </a:rPr>
              <a:t> - a string</a:t>
            </a:r>
          </a:p>
        </p:txBody>
      </p:sp>
      <p:sp>
        <p:nvSpPr>
          <p:cNvPr id="10243" name="Text Box 2"/>
          <p:cNvSpPr txBox="1">
            <a:spLocks/>
          </p:cNvSpPr>
          <p:nvPr/>
        </p:nvSpPr>
        <p:spPr bwMode="auto">
          <a:xfrm>
            <a:off x="5715000" y="1060341"/>
            <a:ext cx="3048000" cy="4688780"/>
          </a:xfrm>
          <a:prstGeom prst="rect">
            <a:avLst/>
          </a:prstGeom>
          <a:solidFill>
            <a:srgbClr val="FFFFFF"/>
          </a:solidFill>
          <a:ln w="12700">
            <a:solidFill>
              <a:srgbClr val="000000"/>
            </a:solidFill>
            <a:miter lim="4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7" tIns="35717" rIns="35717" bIns="35717" anchor="ctr">
            <a:spAutoFit/>
          </a:bodyPr>
          <a:lstStyle>
            <a:lvl1pPr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1pPr>
            <a:lvl2pPr marL="742950" indent="-28575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2pPr>
            <a:lvl3pPr marL="11430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3pPr>
            <a:lvl4pPr marL="16002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4pPr>
            <a:lvl5pPr marL="20574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5pPr>
            <a:lvl6pPr marL="25146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6pPr>
            <a:lvl7pPr marL="29718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7pPr>
            <a:lvl8pPr marL="34290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8pPr>
            <a:lvl9pPr marL="38862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9pPr>
          </a:lstStyle>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r>
              <a:rPr lang="en-US" altLang="en-US" sz="1200" dirty="0" smtClean="0">
                <a:solidFill>
                  <a:srgbClr val="000000"/>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6"</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endParaRPr lang="en-US" altLang="en-US" sz="1200" dirty="0">
              <a:solidFill>
                <a:srgbClr val="000000"/>
              </a:solidFill>
              <a:latin typeface="Menlo" charset="0"/>
              <a:ea typeface="Menlo" charset="0"/>
              <a:cs typeface="Menlo" charset="0"/>
              <a:sym typeface="Menlo" charset="0"/>
            </a:endParaRPr>
          </a:p>
        </p:txBody>
      </p:sp>
    </p:spTree>
    <p:extLst>
      <p:ext uri="{BB962C8B-B14F-4D97-AF65-F5344CB8AC3E}">
        <p14:creationId xmlns:p14="http://schemas.microsoft.com/office/powerpoint/2010/main" val="2238989916"/>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idx="1"/>
          </p:nvPr>
        </p:nvSpPr>
        <p:spPr>
          <a:xfrm>
            <a:off x="762000" y="671688"/>
            <a:ext cx="4724400" cy="5466085"/>
          </a:xfrm>
          <a:solidFill>
            <a:srgbClr val="FFFFFF"/>
          </a:solidFill>
        </p:spPr>
        <p:txBody>
          <a:bodyPr>
            <a:normAutofit/>
          </a:bodyPr>
          <a:lstStyle/>
          <a:p>
            <a:pPr marL="597152" lvl="1" indent="-299134" defTabSz="381731">
              <a:spcBef>
                <a:spcPts val="2742"/>
              </a:spcBef>
            </a:pPr>
            <a:endParaRPr lang="en-US" altLang="en-US" sz="2800" dirty="0" smtClean="0">
              <a:solidFill>
                <a:srgbClr val="000000"/>
              </a:solidFill>
            </a:endParaRPr>
          </a:p>
          <a:p>
            <a:pPr marL="298018" lvl="1" indent="0" defTabSz="381731">
              <a:spcBef>
                <a:spcPts val="2742"/>
              </a:spcBef>
              <a:buNone/>
            </a:pPr>
            <a:endParaRPr lang="en-US" altLang="en-US" sz="2800" dirty="0" smtClean="0">
              <a:solidFill>
                <a:srgbClr val="000000"/>
              </a:solidFill>
            </a:endParaRPr>
          </a:p>
          <a:p>
            <a:pPr marL="298018" lvl="1" indent="0" defTabSz="381731">
              <a:spcBef>
                <a:spcPts val="2742"/>
              </a:spcBef>
              <a:buNone/>
            </a:pPr>
            <a:endParaRPr lang="en-US" altLang="en-US" sz="2800" dirty="0" smtClean="0">
              <a:solidFill>
                <a:srgbClr val="000000"/>
              </a:solidFill>
            </a:endParaRPr>
          </a:p>
          <a:p>
            <a:pPr marL="574675" lvl="1" indent="-398463"/>
            <a:r>
              <a:rPr lang="en-US" altLang="en-US" sz="2400" dirty="0" smtClean="0">
                <a:solidFill>
                  <a:srgbClr val="000000"/>
                </a:solidFill>
              </a:rPr>
              <a:t>Three </a:t>
            </a:r>
            <a:r>
              <a:rPr lang="en-US" altLang="en-US" sz="2400" dirty="0">
                <a:solidFill>
                  <a:srgbClr val="000000"/>
                </a:solidFill>
              </a:rPr>
              <a:t>song objects, each containing</a:t>
            </a:r>
          </a:p>
          <a:p>
            <a:pPr marL="1090613" lvl="4" indent="-352425" defTabSz="406286">
              <a:spcBef>
                <a:spcPts val="2883"/>
              </a:spcBef>
            </a:pPr>
            <a:r>
              <a:rPr lang="en-US" altLang="en-US" sz="2400" b="1" dirty="0" smtClean="0">
                <a:solidFill>
                  <a:srgbClr val="000000"/>
                </a:solidFill>
                <a:latin typeface="Helvetica Neue" charset="0"/>
                <a:ea typeface="Helvetica Neue" charset="0"/>
                <a:cs typeface="Helvetica Neue" charset="0"/>
                <a:sym typeface="Helvetica Neue" charset="0"/>
              </a:rPr>
              <a:t>title</a:t>
            </a:r>
            <a:r>
              <a:rPr lang="en-US" altLang="en-US" sz="2400" dirty="0" smtClean="0">
                <a:solidFill>
                  <a:srgbClr val="000000"/>
                </a:solidFill>
              </a:rPr>
              <a:t> </a:t>
            </a:r>
            <a:r>
              <a:rPr lang="en-US" altLang="en-US" sz="2400" dirty="0">
                <a:solidFill>
                  <a:srgbClr val="000000"/>
                </a:solidFill>
              </a:rPr>
              <a:t>- a string</a:t>
            </a:r>
          </a:p>
          <a:p>
            <a:pPr marL="1090613" lvl="4" indent="-352425" defTabSz="406286">
              <a:spcBef>
                <a:spcPts val="2883"/>
              </a:spcBef>
            </a:pPr>
            <a:r>
              <a:rPr lang="en-US" altLang="en-US" sz="2400" b="1" dirty="0">
                <a:solidFill>
                  <a:srgbClr val="000000"/>
                </a:solidFill>
                <a:latin typeface="Helvetica Neue" charset="0"/>
                <a:ea typeface="Helvetica Neue" charset="0"/>
                <a:cs typeface="Helvetica Neue" charset="0"/>
                <a:sym typeface="Helvetica Neue" charset="0"/>
              </a:rPr>
              <a:t>artist</a:t>
            </a:r>
            <a:r>
              <a:rPr lang="en-US" altLang="en-US" sz="2400" dirty="0">
                <a:solidFill>
                  <a:srgbClr val="000000"/>
                </a:solidFill>
              </a:rPr>
              <a:t> - a string</a:t>
            </a:r>
          </a:p>
        </p:txBody>
      </p:sp>
      <p:sp>
        <p:nvSpPr>
          <p:cNvPr id="10243" name="Text Box 2"/>
          <p:cNvSpPr txBox="1">
            <a:spLocks/>
          </p:cNvSpPr>
          <p:nvPr/>
        </p:nvSpPr>
        <p:spPr bwMode="auto">
          <a:xfrm>
            <a:off x="5715000" y="414010"/>
            <a:ext cx="3048000" cy="5981442"/>
          </a:xfrm>
          <a:prstGeom prst="rect">
            <a:avLst/>
          </a:prstGeom>
          <a:solidFill>
            <a:srgbClr val="FFFFFF"/>
          </a:solidFill>
          <a:ln w="12700">
            <a:solidFill>
              <a:srgbClr val="000000"/>
            </a:solidFill>
            <a:miter lim="4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7" tIns="35717" rIns="35717" bIns="35717" anchor="ctr">
            <a:spAutoFit/>
          </a:bodyPr>
          <a:lstStyle>
            <a:lvl1pPr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1pPr>
            <a:lvl2pPr marL="742950" indent="-28575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2pPr>
            <a:lvl3pPr marL="11430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3pPr>
            <a:lvl4pPr marL="16002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4pPr>
            <a:lvl5pPr marL="20574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5pPr>
            <a:lvl6pPr marL="25146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6pPr>
            <a:lvl7pPr marL="29718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7pPr>
            <a:lvl8pPr marL="34290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8pPr>
            <a:lvl9pPr marL="38862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9pPr>
          </a:lstStyle>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r>
              <a:rPr lang="en-US" altLang="en-US" sz="1200" dirty="0" smtClean="0">
                <a:solidFill>
                  <a:srgbClr val="000000"/>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0"</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4"</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6"</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endParaRPr lang="en-US" altLang="en-US" sz="1200" dirty="0">
              <a:solidFill>
                <a:srgbClr val="000000"/>
              </a:solidFill>
              <a:latin typeface="Menlo" charset="0"/>
              <a:ea typeface="Menlo" charset="0"/>
              <a:cs typeface="Menlo" charset="0"/>
              <a:sym typeface="Menlo" charset="0"/>
            </a:endParaRPr>
          </a:p>
        </p:txBody>
      </p:sp>
    </p:spTree>
    <p:extLst>
      <p:ext uri="{BB962C8B-B14F-4D97-AF65-F5344CB8AC3E}">
        <p14:creationId xmlns:p14="http://schemas.microsoft.com/office/powerpoint/2010/main" val="3715989891"/>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idx="1"/>
          </p:nvPr>
        </p:nvSpPr>
        <p:spPr>
          <a:xfrm>
            <a:off x="762000" y="671688"/>
            <a:ext cx="4724400" cy="5466085"/>
          </a:xfrm>
          <a:solidFill>
            <a:srgbClr val="FFFFFF"/>
          </a:solidFill>
        </p:spPr>
        <p:txBody>
          <a:bodyPr>
            <a:normAutofit/>
          </a:bodyPr>
          <a:lstStyle/>
          <a:p>
            <a:pPr marL="597152" lvl="1" indent="-299134" defTabSz="381731">
              <a:spcBef>
                <a:spcPts val="2742"/>
              </a:spcBef>
            </a:pPr>
            <a:endParaRPr lang="en-US" altLang="en-US" sz="2800" dirty="0" smtClean="0">
              <a:solidFill>
                <a:srgbClr val="000000"/>
              </a:solidFill>
            </a:endParaRPr>
          </a:p>
          <a:p>
            <a:pPr marL="298018" lvl="1" indent="0" defTabSz="381731">
              <a:spcBef>
                <a:spcPts val="2742"/>
              </a:spcBef>
              <a:buNone/>
            </a:pPr>
            <a:endParaRPr lang="en-US" altLang="en-US" sz="2800" dirty="0" smtClean="0">
              <a:solidFill>
                <a:srgbClr val="000000"/>
              </a:solidFill>
            </a:endParaRPr>
          </a:p>
          <a:p>
            <a:pPr marL="298018" lvl="1" indent="0" defTabSz="381731">
              <a:spcBef>
                <a:spcPts val="2742"/>
              </a:spcBef>
              <a:buNone/>
            </a:pPr>
            <a:endParaRPr lang="en-US" altLang="en-US" sz="2800" dirty="0" smtClean="0">
              <a:solidFill>
                <a:srgbClr val="000000"/>
              </a:solidFill>
            </a:endParaRPr>
          </a:p>
          <a:p>
            <a:pPr lvl="1"/>
            <a:r>
              <a:rPr lang="en-US" altLang="en-US" sz="2400" b="1" dirty="0">
                <a:solidFill>
                  <a:srgbClr val="000000"/>
                </a:solidFill>
                <a:latin typeface="Helvetica Neue" charset="0"/>
                <a:ea typeface="Helvetica Neue" charset="0"/>
                <a:cs typeface="Helvetica Neue" charset="0"/>
                <a:sym typeface="Helvetica Neue" charset="0"/>
              </a:rPr>
              <a:t>songs</a:t>
            </a:r>
            <a:r>
              <a:rPr lang="en-US" altLang="en-US" sz="2400" dirty="0">
                <a:solidFill>
                  <a:srgbClr val="000000"/>
                </a:solidFill>
              </a:rPr>
              <a:t> - an array of three song objects, each containing</a:t>
            </a:r>
          </a:p>
          <a:p>
            <a:pPr marL="1090613" lvl="4" indent="-352425" defTabSz="406286">
              <a:spcBef>
                <a:spcPts val="2883"/>
              </a:spcBef>
            </a:pPr>
            <a:r>
              <a:rPr lang="en-US" altLang="en-US" sz="2400" b="1" dirty="0" smtClean="0">
                <a:solidFill>
                  <a:srgbClr val="000000"/>
                </a:solidFill>
                <a:latin typeface="Helvetica Neue" charset="0"/>
                <a:ea typeface="Helvetica Neue" charset="0"/>
                <a:cs typeface="Helvetica Neue" charset="0"/>
                <a:sym typeface="Helvetica Neue" charset="0"/>
              </a:rPr>
              <a:t>title</a:t>
            </a:r>
            <a:r>
              <a:rPr lang="en-US" altLang="en-US" sz="2400" dirty="0" smtClean="0">
                <a:solidFill>
                  <a:srgbClr val="000000"/>
                </a:solidFill>
              </a:rPr>
              <a:t> </a:t>
            </a:r>
            <a:r>
              <a:rPr lang="en-US" altLang="en-US" sz="2400" dirty="0">
                <a:solidFill>
                  <a:srgbClr val="000000"/>
                </a:solidFill>
              </a:rPr>
              <a:t>- a string</a:t>
            </a:r>
          </a:p>
          <a:p>
            <a:pPr marL="1090613" lvl="4" indent="-352425" defTabSz="406286">
              <a:spcBef>
                <a:spcPts val="2883"/>
              </a:spcBef>
            </a:pPr>
            <a:r>
              <a:rPr lang="en-US" altLang="en-US" sz="2400" b="1" dirty="0">
                <a:solidFill>
                  <a:srgbClr val="000000"/>
                </a:solidFill>
                <a:latin typeface="Helvetica Neue" charset="0"/>
                <a:ea typeface="Helvetica Neue" charset="0"/>
                <a:cs typeface="Helvetica Neue" charset="0"/>
                <a:sym typeface="Helvetica Neue" charset="0"/>
              </a:rPr>
              <a:t>artist</a:t>
            </a:r>
            <a:r>
              <a:rPr lang="en-US" altLang="en-US" sz="2400" dirty="0">
                <a:solidFill>
                  <a:srgbClr val="000000"/>
                </a:solidFill>
              </a:rPr>
              <a:t> - a string</a:t>
            </a:r>
          </a:p>
        </p:txBody>
      </p:sp>
      <p:sp>
        <p:nvSpPr>
          <p:cNvPr id="10243" name="Text Box 2"/>
          <p:cNvSpPr txBox="1">
            <a:spLocks/>
          </p:cNvSpPr>
          <p:nvPr/>
        </p:nvSpPr>
        <p:spPr bwMode="auto">
          <a:xfrm>
            <a:off x="5715000" y="414010"/>
            <a:ext cx="3048000" cy="5981442"/>
          </a:xfrm>
          <a:prstGeom prst="rect">
            <a:avLst/>
          </a:prstGeom>
          <a:solidFill>
            <a:srgbClr val="FFFFFF"/>
          </a:solidFill>
          <a:ln w="12700">
            <a:solidFill>
              <a:srgbClr val="000000"/>
            </a:solidFill>
            <a:miter lim="4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7" tIns="35717" rIns="35717" bIns="35717" anchor="ctr">
            <a:spAutoFit/>
          </a:bodyPr>
          <a:lstStyle>
            <a:lvl1pPr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1pPr>
            <a:lvl2pPr marL="742950" indent="-28575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2pPr>
            <a:lvl3pPr marL="11430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3pPr>
            <a:lvl4pPr marL="16002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4pPr>
            <a:lvl5pPr marL="20574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5pPr>
            <a:lvl6pPr marL="25146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6pPr>
            <a:lvl7pPr marL="29718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7pPr>
            <a:lvl8pPr marL="34290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8pPr>
            <a:lvl9pPr marL="38862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9pPr>
          </a:lstStyle>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r>
              <a:rPr lang="en-US" altLang="en-US" sz="1200" dirty="0" smtClean="0">
                <a:solidFill>
                  <a:srgbClr val="000000"/>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"songs"</a:t>
            </a: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0"</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4"</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6"</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endParaRPr lang="en-US" altLang="en-US" sz="1200" dirty="0">
              <a:solidFill>
                <a:srgbClr val="000000"/>
              </a:solidFill>
              <a:latin typeface="Menlo" charset="0"/>
              <a:ea typeface="Menlo" charset="0"/>
              <a:cs typeface="Menlo" charset="0"/>
              <a:sym typeface="Menlo" charset="0"/>
            </a:endParaRPr>
          </a:p>
        </p:txBody>
      </p:sp>
    </p:spTree>
    <p:extLst>
      <p:ext uri="{BB962C8B-B14F-4D97-AF65-F5344CB8AC3E}">
        <p14:creationId xmlns:p14="http://schemas.microsoft.com/office/powerpoint/2010/main" val="224216635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idx="1"/>
          </p:nvPr>
        </p:nvSpPr>
        <p:spPr>
          <a:xfrm>
            <a:off x="762000" y="671688"/>
            <a:ext cx="4724400" cy="5466085"/>
          </a:xfrm>
          <a:solidFill>
            <a:srgbClr val="FFFFFF"/>
          </a:solidFill>
        </p:spPr>
        <p:txBody>
          <a:bodyPr>
            <a:normAutofit lnSpcReduction="10000"/>
          </a:bodyPr>
          <a:lstStyle/>
          <a:p>
            <a:pPr marL="597152" lvl="1" indent="-299134" defTabSz="381731">
              <a:spcBef>
                <a:spcPts val="2742"/>
              </a:spcBef>
            </a:pPr>
            <a:endParaRPr lang="en-US" altLang="en-US" sz="2800" dirty="0" smtClean="0">
              <a:solidFill>
                <a:srgbClr val="000000"/>
              </a:solidFill>
            </a:endParaRPr>
          </a:p>
          <a:p>
            <a:pPr marL="298018" lvl="1" indent="0" defTabSz="381731">
              <a:spcBef>
                <a:spcPts val="2742"/>
              </a:spcBef>
              <a:buNone/>
            </a:pPr>
            <a:endParaRPr lang="en-US" altLang="en-US" sz="2800" dirty="0" smtClean="0">
              <a:solidFill>
                <a:srgbClr val="000000"/>
              </a:solidFill>
            </a:endParaRPr>
          </a:p>
          <a:p>
            <a:pPr marL="559202" lvl="1" indent="-280159" defTabSz="357175">
              <a:spcBef>
                <a:spcPts val="2531"/>
              </a:spcBef>
            </a:pPr>
            <a:r>
              <a:rPr lang="en-US" altLang="en-US" sz="2400" dirty="0">
                <a:solidFill>
                  <a:srgbClr val="000000"/>
                </a:solidFill>
              </a:rPr>
              <a:t>A </a:t>
            </a:r>
            <a:r>
              <a:rPr lang="en-US" altLang="en-US" sz="2400" b="1" dirty="0">
                <a:solidFill>
                  <a:srgbClr val="000000"/>
                </a:solidFill>
                <a:latin typeface="Helvetica Neue" charset="0"/>
                <a:ea typeface="Helvetica Neue" charset="0"/>
                <a:cs typeface="Helvetica Neue" charset="0"/>
                <a:sym typeface="Helvetica Neue" charset="0"/>
              </a:rPr>
              <a:t>playlist </a:t>
            </a:r>
            <a:r>
              <a:rPr lang="en-US" altLang="en-US" sz="2400" dirty="0">
                <a:solidFill>
                  <a:srgbClr val="000000"/>
                </a:solidFill>
              </a:rPr>
              <a:t>object, containing:</a:t>
            </a:r>
          </a:p>
          <a:p>
            <a:pPr marL="738188" lvl="3" indent="-398463" defTabSz="406286">
              <a:spcBef>
                <a:spcPts val="2883"/>
              </a:spcBef>
            </a:pPr>
            <a:r>
              <a:rPr lang="en-US" altLang="en-US" sz="2400" b="1" dirty="0" smtClean="0">
                <a:solidFill>
                  <a:srgbClr val="000000"/>
                </a:solidFill>
                <a:latin typeface="Helvetica Neue" charset="0"/>
                <a:ea typeface="Helvetica Neue" charset="0"/>
                <a:cs typeface="Helvetica Neue" charset="0"/>
                <a:sym typeface="Helvetica Neue" charset="0"/>
              </a:rPr>
              <a:t>title</a:t>
            </a:r>
            <a:r>
              <a:rPr lang="en-US" altLang="en-US" sz="2400" dirty="0" smtClean="0">
                <a:solidFill>
                  <a:srgbClr val="000000"/>
                </a:solidFill>
              </a:rPr>
              <a:t> </a:t>
            </a:r>
            <a:r>
              <a:rPr lang="en-US" altLang="en-US" sz="2400" dirty="0">
                <a:solidFill>
                  <a:srgbClr val="000000"/>
                </a:solidFill>
              </a:rPr>
              <a:t>- a string</a:t>
            </a:r>
          </a:p>
          <a:p>
            <a:pPr marL="738188" lvl="3" indent="-398463" defTabSz="406286">
              <a:spcBef>
                <a:spcPts val="2883"/>
              </a:spcBef>
            </a:pPr>
            <a:r>
              <a:rPr lang="en-US" altLang="en-US" sz="2400" b="1" dirty="0">
                <a:solidFill>
                  <a:srgbClr val="000000"/>
                </a:solidFill>
                <a:latin typeface="Helvetica Neue" charset="0"/>
                <a:ea typeface="Helvetica Neue" charset="0"/>
                <a:cs typeface="Helvetica Neue" charset="0"/>
                <a:sym typeface="Helvetica Neue" charset="0"/>
              </a:rPr>
              <a:t>songs</a:t>
            </a:r>
            <a:r>
              <a:rPr lang="en-US" altLang="en-US" sz="2400" dirty="0">
                <a:solidFill>
                  <a:srgbClr val="000000"/>
                </a:solidFill>
              </a:rPr>
              <a:t> - an array of objects, each containing:</a:t>
            </a:r>
          </a:p>
          <a:p>
            <a:pPr marL="1090613" lvl="4" indent="-352425" defTabSz="406286">
              <a:spcBef>
                <a:spcPts val="2883"/>
              </a:spcBef>
            </a:pPr>
            <a:r>
              <a:rPr lang="en-US" altLang="en-US" sz="2400" b="1" dirty="0">
                <a:solidFill>
                  <a:srgbClr val="000000"/>
                </a:solidFill>
                <a:latin typeface="Helvetica Neue" charset="0"/>
                <a:ea typeface="Helvetica Neue" charset="0"/>
                <a:cs typeface="Helvetica Neue" charset="0"/>
                <a:sym typeface="Helvetica Neue" charset="0"/>
              </a:rPr>
              <a:t>title</a:t>
            </a:r>
            <a:r>
              <a:rPr lang="en-US" altLang="en-US" sz="2400" dirty="0">
                <a:solidFill>
                  <a:srgbClr val="000000"/>
                </a:solidFill>
              </a:rPr>
              <a:t> - a string</a:t>
            </a:r>
          </a:p>
          <a:p>
            <a:pPr marL="1090613" lvl="4" indent="-352425" defTabSz="406286">
              <a:spcBef>
                <a:spcPts val="2883"/>
              </a:spcBef>
            </a:pPr>
            <a:r>
              <a:rPr lang="en-US" altLang="en-US" sz="2400" b="1" dirty="0">
                <a:solidFill>
                  <a:srgbClr val="000000"/>
                </a:solidFill>
                <a:latin typeface="Helvetica Neue" charset="0"/>
                <a:ea typeface="Helvetica Neue" charset="0"/>
                <a:cs typeface="Helvetica Neue" charset="0"/>
                <a:sym typeface="Helvetica Neue" charset="0"/>
              </a:rPr>
              <a:t>artist</a:t>
            </a:r>
            <a:r>
              <a:rPr lang="en-US" altLang="en-US" sz="2400" dirty="0">
                <a:solidFill>
                  <a:srgbClr val="000000"/>
                </a:solidFill>
              </a:rPr>
              <a:t> - a string</a:t>
            </a:r>
          </a:p>
        </p:txBody>
      </p:sp>
      <p:sp>
        <p:nvSpPr>
          <p:cNvPr id="10243" name="Text Box 2"/>
          <p:cNvSpPr txBox="1">
            <a:spLocks/>
          </p:cNvSpPr>
          <p:nvPr/>
        </p:nvSpPr>
        <p:spPr bwMode="auto">
          <a:xfrm>
            <a:off x="5715000" y="321677"/>
            <a:ext cx="3048000" cy="6166108"/>
          </a:xfrm>
          <a:prstGeom prst="rect">
            <a:avLst/>
          </a:prstGeom>
          <a:solidFill>
            <a:srgbClr val="FFFFFF"/>
          </a:solidFill>
          <a:ln w="12700">
            <a:solidFill>
              <a:srgbClr val="000000"/>
            </a:solidFill>
            <a:miter lim="4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35717" tIns="35717" rIns="35717" bIns="35717" anchor="ctr">
            <a:spAutoFit/>
          </a:bodyPr>
          <a:lstStyle>
            <a:lvl1pPr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1pPr>
            <a:lvl2pPr marL="742950" indent="-28575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2pPr>
            <a:lvl3pPr marL="11430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3pPr>
            <a:lvl4pPr marL="16002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4pPr>
            <a:lvl5pPr marL="2057400" indent="-228600" algn="l" defTabSz="457200" eaLnBrk="0">
              <a:spcBef>
                <a:spcPts val="4200"/>
              </a:spcBef>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5pPr>
            <a:lvl6pPr marL="25146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6pPr>
            <a:lvl7pPr marL="29718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7pPr>
            <a:lvl8pPr marL="34290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8pPr>
            <a:lvl9pPr marL="3886200" indent="-228600" defTabSz="457200" eaLnBrk="0" fontAlgn="base" hangingPunct="0">
              <a:spcBef>
                <a:spcPts val="4200"/>
              </a:spcBef>
              <a:spcAft>
                <a:spcPct val="0"/>
              </a:spcAft>
              <a:buSzPct val="75000"/>
              <a:buFont typeface="Helvetica Neue" charset="0"/>
              <a:buChar char="•"/>
              <a:defRPr sz="3600">
                <a:solidFill>
                  <a:srgbClr val="747474"/>
                </a:solidFill>
                <a:latin typeface="Helvetica Neue Light" charset="0"/>
                <a:ea typeface="Helvetica Neue Light" charset="0"/>
                <a:cs typeface="Helvetica Neue Light" charset="0"/>
                <a:sym typeface="Helvetica Neue Light" charset="0"/>
              </a:defRPr>
            </a:lvl9pPr>
          </a:lstStyle>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a:solidFill>
                <a:srgbClr val="000000"/>
              </a:solidFill>
              <a:latin typeface="Menlo" charset="0"/>
              <a:ea typeface="Menlo" charset="0"/>
              <a:cs typeface="Menlo" charset="0"/>
              <a:sym typeface="Menlo" charset="0"/>
            </a:endParaRPr>
          </a:p>
          <a:p>
            <a:pPr eaLnBrk="1">
              <a:spcBef>
                <a:spcPct val="0"/>
              </a:spcBef>
              <a:buSzTx/>
              <a:buFontTx/>
              <a:buNone/>
            </a:pPr>
            <a:endParaRPr lang="en-US" altLang="en-US" sz="1200" dirty="0" smtClean="0">
              <a:solidFill>
                <a:srgbClr val="000000"/>
              </a:solidFill>
              <a:latin typeface="Menlo" charset="0"/>
              <a:ea typeface="Menlo" charset="0"/>
              <a:cs typeface="Menlo" charset="0"/>
              <a:sym typeface="Menlo" charset="0"/>
            </a:endParaRPr>
          </a:p>
          <a:p>
            <a:pPr eaLnBrk="1">
              <a:spcBef>
                <a:spcPct val="0"/>
              </a:spcBef>
              <a:buSzTx/>
              <a:buFontTx/>
              <a:buNone/>
            </a:pPr>
            <a:r>
              <a:rPr lang="en-US" altLang="en-US" sz="1200" dirty="0" smtClean="0">
                <a:solidFill>
                  <a:srgbClr val="000000"/>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 Concertos"</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"songs"</a:t>
            </a: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0"</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4"</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"title"</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"Piano Concerto No. 6"</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66187A"/>
                </a:solidFill>
                <a:latin typeface="Menlo" charset="0"/>
                <a:ea typeface="Menlo" charset="0"/>
                <a:cs typeface="Menlo" charset="0"/>
                <a:sym typeface="Menlo" charset="0"/>
              </a:rPr>
              <a:t>"artist"</a:t>
            </a:r>
            <a:r>
              <a:rPr lang="en-US" altLang="en-US" sz="1200" dirty="0">
                <a:solidFill>
                  <a:srgbClr val="000000"/>
                </a:solidFill>
                <a:latin typeface="Menlo" charset="0"/>
                <a:ea typeface="Menlo" charset="0"/>
                <a:cs typeface="Menlo" charset="0"/>
                <a:sym typeface="Menlo" charset="0"/>
              </a:rPr>
              <a:t>: </a:t>
            </a:r>
            <a:r>
              <a:rPr lang="en-US" altLang="en-US" sz="1200" b="1" dirty="0">
                <a:solidFill>
                  <a:srgbClr val="018001"/>
                </a:solidFill>
                <a:latin typeface="Menlo" charset="0"/>
                <a:ea typeface="Menlo" charset="0"/>
                <a:cs typeface="Menlo" charset="0"/>
                <a:sym typeface="Menlo" charset="0"/>
              </a:rPr>
              <a:t>"Beethoven"</a:t>
            </a:r>
            <a:br>
              <a:rPr lang="en-US" altLang="en-US" sz="1200" b="1" dirty="0">
                <a:solidFill>
                  <a:srgbClr val="018001"/>
                </a:solidFill>
                <a:latin typeface="Menlo" charset="0"/>
                <a:ea typeface="Menlo" charset="0"/>
                <a:cs typeface="Menlo" charset="0"/>
                <a:sym typeface="Menlo" charset="0"/>
              </a:rPr>
            </a:br>
            <a:r>
              <a:rPr lang="en-US" altLang="en-US" sz="1200" b="1" dirty="0">
                <a:solidFill>
                  <a:srgbClr val="018001"/>
                </a:solidFill>
                <a:latin typeface="Menlo" charset="0"/>
                <a:ea typeface="Menlo" charset="0"/>
                <a:cs typeface="Menlo" charset="0"/>
                <a:sym typeface="Menlo" charset="0"/>
              </a:rPr>
              <a:t>        </a:t>
            </a:r>
            <a:r>
              <a:rPr lang="en-US" altLang="en-US" sz="1200" dirty="0">
                <a:solidFill>
                  <a:srgbClr val="000000"/>
                </a:solidFill>
                <a:latin typeface="Menlo" charset="0"/>
                <a:ea typeface="Menlo" charset="0"/>
                <a:cs typeface="Menlo" charset="0"/>
                <a:sym typeface="Menlo" charset="0"/>
              </a:rPr>
              <a:t>}</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r>
              <a:rPr lang="en-US" altLang="en-US" sz="1200" dirty="0">
                <a:solidFill>
                  <a:srgbClr val="000000"/>
                </a:solidFill>
                <a:latin typeface="Menlo" charset="0"/>
                <a:ea typeface="Menlo" charset="0"/>
                <a:cs typeface="Menlo" charset="0"/>
                <a:sym typeface="Menlo" charset="0"/>
              </a:rPr>
              <a:t>    }</a:t>
            </a:r>
            <a:br>
              <a:rPr lang="en-US" altLang="en-US" sz="1200" dirty="0">
                <a:solidFill>
                  <a:srgbClr val="000000"/>
                </a:solidFill>
                <a:latin typeface="Menlo" charset="0"/>
                <a:ea typeface="Menlo" charset="0"/>
                <a:cs typeface="Menlo" charset="0"/>
                <a:sym typeface="Menlo" charset="0"/>
              </a:rPr>
            </a:br>
            <a:endParaRPr lang="en-US" altLang="en-US" sz="1200" dirty="0">
              <a:solidFill>
                <a:srgbClr val="000000"/>
              </a:solidFill>
              <a:latin typeface="Menlo" charset="0"/>
              <a:ea typeface="Menlo" charset="0"/>
              <a:cs typeface="Menlo" charset="0"/>
              <a:sym typeface="Menlo" charset="0"/>
            </a:endParaRPr>
          </a:p>
        </p:txBody>
      </p:sp>
    </p:spTree>
    <p:extLst>
      <p:ext uri="{BB962C8B-B14F-4D97-AF65-F5344CB8AC3E}">
        <p14:creationId xmlns:p14="http://schemas.microsoft.com/office/powerpoint/2010/main" val="172244572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73</TotalTime>
  <Words>390</Words>
  <Application>Microsoft Office PowerPoint</Application>
  <PresentationFormat>On-screen Show (4:3)</PresentationFormat>
  <Paragraphs>128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Badge</vt:lpstr>
      <vt:lpstr>JSON</vt:lpstr>
      <vt:lpstr>JSON</vt:lpstr>
      <vt:lpstr>Why use JSON? </vt:lpstr>
      <vt:lpstr>JSON Syntax  </vt:lpstr>
      <vt:lpstr>JSON Data - A Name and a Value </vt:lpstr>
      <vt:lpstr>PowerPoint Presentation</vt:lpstr>
      <vt:lpstr>PowerPoint Presentation</vt:lpstr>
      <vt:lpstr>PowerPoint Presentation</vt:lpstr>
      <vt:lpstr>PowerPoint Presentation</vt:lpstr>
      <vt:lpstr>PowerPoint Presentation</vt:lpstr>
      <vt:lpstr>PowerPoint Presentation</vt:lpstr>
    </vt:vector>
  </TitlesOfParts>
  <Company>Waterford Institute of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dc:title>
  <dc:creator>mary</dc:creator>
  <cp:lastModifiedBy>mary</cp:lastModifiedBy>
  <cp:revision>10</cp:revision>
  <dcterms:created xsi:type="dcterms:W3CDTF">2018-03-01T14:37:56Z</dcterms:created>
  <dcterms:modified xsi:type="dcterms:W3CDTF">2018-03-01T16:09:50Z</dcterms:modified>
</cp:coreProperties>
</file>