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749A1-1354-4B31-A959-BEB02DA56C1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3214-71DC-4790-81F0-1788642F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3214-71DC-4790-81F0-1788642F7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4/4/2018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6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7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srgbClr val="F3F3F2"/>
                </a:solidFill>
              </a:rPr>
              <a:pPr/>
              <a:t>4/4/2018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srgbClr val="F3F3F2"/>
                </a:solidFill>
              </a:rPr>
              <a:pPr/>
              <a:t>‹#›</a:t>
            </a:fld>
            <a:endParaRPr lang="en-US">
              <a:solidFill>
                <a:srgbClr val="F3F3F2"/>
              </a:solidFill>
            </a:endParaRPr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06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104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82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41633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1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4/4/2018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891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000" b="1" dirty="0" smtClean="0"/>
              <a:t>Handlebars </a:t>
            </a:r>
            <a:r>
              <a:rPr lang="en-US" altLang="en-US" sz="6000" b="1" dirty="0" smtClean="0"/>
              <a:t>2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871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Handlebars 2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Handlebars 1</dc:title>
  <dc:creator>mary</dc:creator>
  <cp:lastModifiedBy>mary</cp:lastModifiedBy>
  <cp:revision>17</cp:revision>
  <dcterms:created xsi:type="dcterms:W3CDTF">2018-03-01T14:37:56Z</dcterms:created>
  <dcterms:modified xsi:type="dcterms:W3CDTF">2018-04-04T16:27:06Z</dcterms:modified>
</cp:coreProperties>
</file>