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smtClean="0"/>
              <a:t>Part two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(0));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(2));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(1, 3));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found.</a:t>
            </a: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"));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("z"));</a:t>
            </a: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Array()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("  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("&lt;TABLE&gt;")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("&lt;/TABLE&gt;") 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8768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string.</a:t>
            </a: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() method expects a string (or several strings, separated by commas) as its argument.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concatenated.</a:t>
            </a: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result.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*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</a:t>
            </a:r>
            <a:r>
              <a:rPr lang="en-US" altLang="en-US" sz="2400" dirty="0" smtClean="0">
                <a:latin typeface="+mn-lt"/>
              </a:rPr>
              <a:t>+ 3) 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(".", 0)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+ 3)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(c) 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r>
              <a:rPr lang="en-US" dirty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well.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object.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845377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119491" cy="3785652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cos(r)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atan2(x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1869423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709122" cy="161890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322798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322798" cy="58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1846980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 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)</a:t>
            </a: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Math.random</a:t>
            </a:r>
            <a:r>
              <a:rPr lang="en-US" altLang="en-US" sz="2800" dirty="0">
                <a:solidFill>
                  <a:schemeClr val="bg1"/>
                </a:solidFill>
              </a:rPr>
              <a:t>( </a:t>
            </a:r>
            <a:r>
              <a:rPr lang="en-US" altLang="en-US" sz="2800" dirty="0" smtClean="0">
                <a:solidFill>
                  <a:schemeClr val="bg1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command.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r>
              <a:rPr lang="en-US" dirty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strings are as follows: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string1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blue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string2= </a:t>
            </a:r>
            <a:r>
              <a:rPr lang="en-US" altLang="en-US" dirty="0">
                <a:solidFill>
                  <a:schemeClr val="tx1"/>
                </a:solidFill>
              </a:rPr>
              <a:t>" </a:t>
            </a:r>
            <a:r>
              <a:rPr lang="en-US" dirty="0" smtClean="0"/>
              <a:t>Today is Monday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string3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12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r>
              <a:rPr lang="en-US" dirty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r>
              <a:rPr lang="en-US" dirty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Hurling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 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"Rugby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"Soccer</a:t>
            </a:r>
            <a:r>
              <a:rPr lang="en-US" dirty="0" smtClean="0"/>
              <a:t>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"Tennis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987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spcAft>
                <a:spcPct val="70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String Manipulation allows us to: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ombine these strings into a sentence i.e. take these strings and concatenate them into one.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Break a string into smaller ones.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upper case or lowercase.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See if a particular character exists in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Find the length of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a number.</a:t>
            </a:r>
          </a:p>
        </p:txBody>
      </p:sp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"Cricket</a:t>
            </a:r>
            <a:r>
              <a:rPr lang="en-US" sz="1800" b="1" dirty="0" smtClean="0">
                <a:solidFill>
                  <a:schemeClr val="bg1"/>
                </a:solidFill>
              </a:rPr>
              <a:t>", </a:t>
            </a:r>
            <a:r>
              <a:rPr lang="en-US" sz="1800" b="1" dirty="0">
                <a:solidFill>
                  <a:schemeClr val="bg1"/>
                </a:solidFill>
              </a:rPr>
              <a:t>"Snooker</a:t>
            </a:r>
            <a:r>
              <a:rPr lang="en-US" sz="1800" b="1" dirty="0" smtClean="0">
                <a:solidFill>
                  <a:schemeClr val="bg1"/>
                </a:solidFill>
              </a:rPr>
              <a:t>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Cricket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Snooker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altLang="en-US" sz="2800" dirty="0" smtClean="0">
                <a:solidFill>
                  <a:schemeClr val="bg1"/>
                </a:solidFill>
              </a:rPr>
              <a:t>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3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638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In addition to the concatenation operator (+) JavaScript supports several advanced string operations as well.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These functions are accessed by referring to various methods of the String object.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Moreover, this object also contains the ‘length’ property.</a:t>
            </a:r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name = "</a:t>
            </a:r>
            <a:r>
              <a:rPr lang="en-US" altLang="en-US" dirty="0" err="1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</a:p>
          <a:p>
            <a:pPr marL="0" indent="0"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>
                <a:solidFill>
                  <a:schemeClr val="tx1"/>
                </a:solidFill>
              </a:rPr>
              <a:t>(" The </a:t>
            </a:r>
            <a:r>
              <a:rPr lang="en-US" altLang="en-US" dirty="0" smtClean="0">
                <a:solidFill>
                  <a:schemeClr val="tx1"/>
                </a:solidFill>
              </a:rPr>
              <a:t>length of the string ‘name’ is </a:t>
            </a:r>
            <a:r>
              <a:rPr lang="en-US" altLang="en-US" dirty="0">
                <a:solidFill>
                  <a:schemeClr val="tx1"/>
                </a:solidFill>
              </a:rPr>
              <a:t>", </a:t>
            </a:r>
            <a:r>
              <a:rPr lang="en-US" altLang="en-US" dirty="0" err="1" smtClean="0">
                <a:solidFill>
                  <a:schemeClr val="tx1"/>
                </a:solidFill>
              </a:rPr>
              <a:t>name.length</a:t>
            </a:r>
            <a:r>
              <a:rPr lang="en-US" altLang="en-US" dirty="0" smtClean="0">
                <a:solidFill>
                  <a:schemeClr val="tx1"/>
                </a:solidFill>
              </a:rPr>
              <a:t> ) ;</a:t>
            </a:r>
          </a:p>
        </p:txBody>
      </p:sp>
      <p:sp>
        <p:nvSpPr>
          <p:cNvPr id="744452" name="AutoShape 4"/>
          <p:cNvSpPr>
            <a:spLocks noChangeAspect="1" noChangeArrowheads="1"/>
          </p:cNvSpPr>
          <p:nvPr/>
        </p:nvSpPr>
        <p:spPr bwMode="auto">
          <a:xfrm>
            <a:off x="1201711" y="35814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The length of the string ‘name’ is 5</a:t>
            </a: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</a:t>
            </a:r>
            <a:r>
              <a:rPr lang="en-US" altLang="en-US" sz="2400" dirty="0">
                <a:solidFill>
                  <a:schemeClr val="tx1"/>
                </a:solidFill>
              </a:rPr>
              <a:t>= "</a:t>
            </a:r>
            <a:r>
              <a:rPr lang="en-US" altLang="en-US" sz="2400" dirty="0" err="1">
                <a:solidFill>
                  <a:schemeClr val="tx1"/>
                </a:solidFill>
              </a:rPr>
              <a:t>Bhola</a:t>
            </a:r>
            <a:r>
              <a:rPr lang="en-US" altLang="en-US" sz="2400" dirty="0">
                <a:solidFill>
                  <a:schemeClr val="tx1"/>
                </a:solidFill>
              </a:rPr>
              <a:t>";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(name);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(person)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962</TotalTime>
  <Words>1667</Words>
  <Application>Microsoft Office PowerPoint</Application>
  <PresentationFormat>On-screen Show (4:3)</PresentationFormat>
  <Paragraphs>407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two</vt:lpstr>
      <vt:lpstr>Introduction to javascript - 2</vt:lpstr>
      <vt:lpstr>String Manipulation</vt:lpstr>
      <vt:lpstr>String Manipulation</vt:lpstr>
      <vt:lpstr>String Manipulation</vt:lpstr>
      <vt:lpstr>example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 - 2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 - 2</vt:lpstr>
      <vt:lpstr>date object</vt:lpstr>
      <vt:lpstr>PowerPoint Presentation</vt:lpstr>
      <vt:lpstr>PowerPoint Presentation</vt:lpstr>
      <vt:lpstr>Date: Other Retrieval methods</vt:lpstr>
      <vt:lpstr>Introduction to javascript - 2</vt:lpstr>
      <vt:lpstr>functions</vt:lpstr>
      <vt:lpstr>functions</vt:lpstr>
      <vt:lpstr>functions</vt:lpstr>
      <vt:lpstr>functions</vt:lpstr>
      <vt:lpstr>Introduction to javascript - 2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185</cp:revision>
  <dcterms:created xsi:type="dcterms:W3CDTF">2015-11-09T10:51:36Z</dcterms:created>
  <dcterms:modified xsi:type="dcterms:W3CDTF">2018-01-30T15:07:39Z</dcterms:modified>
</cp:coreProperties>
</file>