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</a:t>
            </a:r>
            <a:r>
              <a:rPr lang="en-IE" altLang="en-US" sz="6000" b="1" dirty="0" smtClean="0"/>
              <a:t/>
            </a:r>
            <a:br>
              <a:rPr lang="en-IE" altLang="en-US" sz="6000" b="1" dirty="0" smtClean="0"/>
            </a:br>
            <a:r>
              <a:rPr lang="tr-TR" altLang="en-US" sz="6000" b="1" dirty="0" smtClean="0"/>
              <a:t>TO </a:t>
            </a:r>
            <a:r>
              <a:rPr lang="en-IE" altLang="en-US" sz="6000" b="1" dirty="0" err="1" smtClean="0"/>
              <a:t>jquery</a:t>
            </a:r>
            <a:r>
              <a:rPr lang="en-IE" altLang="en-US" sz="6000" b="1" dirty="0" smtClean="0"/>
              <a:t> </a:t>
            </a:r>
            <a:br>
              <a:rPr lang="en-IE" altLang="en-US" sz="6000" b="1" dirty="0" smtClean="0"/>
            </a:br>
            <a:r>
              <a:rPr lang="en-IE" altLang="en-US" sz="6000" b="1" dirty="0" smtClean="0"/>
              <a:t>(part one)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INTRODUCTION  TO jquery  (part one)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3</dc:title>
  <dc:creator>mary</dc:creator>
  <cp:lastModifiedBy>Rosanne Birney</cp:lastModifiedBy>
  <cp:revision>206</cp:revision>
  <dcterms:created xsi:type="dcterms:W3CDTF">2015-11-09T10:51:36Z</dcterms:created>
  <dcterms:modified xsi:type="dcterms:W3CDTF">2018-02-10T12:21:20Z</dcterms:modified>
</cp:coreProperties>
</file>