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A012-3098-0DFB-01B8-A32C3678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B4E60-C6EB-AB54-0E3D-8C864957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F45B-AC1C-F6C4-962D-2B8D887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B2F2-42CC-6E06-E606-4144CB64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8838-7BC4-9D6D-FF74-524086C0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1A1B-7FEE-53CB-4482-969B3C3D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B4270-D35D-87C3-2016-E4A58801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BCA3-6132-B146-C419-ADB8F22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DA47-8B17-7F99-DCD9-8AB8DF5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4CA30-36C5-9BFA-74AB-5AF308B7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23703-40B8-9844-6C1B-B31CF72B3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952DB-9A37-A32E-6BCC-D7C4A429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095D-C90C-9094-6B72-D5458E76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40FB-F134-7C75-BF4E-30A95D35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F95C-4043-B4F5-8D41-C6EBAD8B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85CC-7147-25FF-C66A-86D1D199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0FE6-B88F-D045-C624-EC065FDD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140B-F3AA-08AE-646D-5384D935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30AE-FF87-A6FB-9E56-5722729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68B3-CD34-0A91-34B3-C6E87B15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1720-DB79-3D22-2363-A4ADF22A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06A79-CC8E-60E9-C916-13EBBE4D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1DD1-1E85-2C6D-4E73-5D96F47E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A563-B53D-909A-A807-E3EFAE71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36D8-013D-1E8D-0C08-4C20CDED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A24E-1B14-AC94-A44A-CB641D49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11A4-4968-AD72-9DE0-4D6EFE8BA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A00A-C67B-56A8-BA36-0B3F88BBB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9954-8F17-80FA-64E5-EEB6BD03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82906-2813-C3ED-9258-72D5BADD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AF1F-51A0-5509-A657-273DF155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B5A0-A6EF-B3D0-78B9-16D03A84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DB8B-B4FA-8049-0227-EAC396D4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0A9D8-D3DF-2CBB-EE57-38B28EBA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86E26-CA8B-0B39-3F05-2EF131C4A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CCF40-465B-56BF-5F5C-051D027C2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9DD02-0647-1150-473D-339E414E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86CFF-D39A-6D9E-8AFC-0CB0767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7C606-C278-1262-9DDE-CAD1D8C7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259C-7BF6-25B8-6759-C197A318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595F1-1264-AA24-E123-A5AF8592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C5EDD-F65B-1589-E3A9-CDC27A56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E278-2183-19AE-603B-C3EA9CC8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E1F62-59D1-FD4A-6369-8EDB78BA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29CE-FDF8-E483-D230-864CE935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121FD-C990-7926-590D-D3015C7C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893A-3E6E-1DBC-15A3-E7BD85B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B581-43A3-33C4-F3A3-1B9BFDBF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B085A-D540-EEC3-3020-2592A6E5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1802-8811-91D5-21BB-2F815069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795E-562D-3AE1-9D4B-95139202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FB3D-499A-9DC7-0556-3B020C28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7611-9D21-F7B5-815B-5D39EBC3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28D1-53B3-026A-983D-B551901DB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F4D8A-7354-E916-442C-477C0F4A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FCCAB-D546-BC8A-69C5-FC238907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F0A9-3F3E-344C-0EDA-CB06C1F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55DA-69F1-F12B-CFCE-F5396AC0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E4473-C6EA-0D3A-9377-5FF1C3E4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727A4-5F38-C185-CC46-7C65B2E5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2578-9A08-5A01-3DD3-FB50DA10F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1840-D1D7-4154-87E6-0178C0B714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A471-A356-5508-8241-4F7C50FE1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9D26-2A52-E867-2B98-A5415905D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1986-0C85-4582-9D18-2C67CEDD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1F97F0-FC5E-BD06-788B-C01D1A8C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0" y="373743"/>
            <a:ext cx="2749731" cy="6110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30F22F8-FD25-AF2F-199A-DCEB1E4D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34" y="373743"/>
            <a:ext cx="2749731" cy="6110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258F2D69-F0DD-E8E8-E5B5-994B85609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77" y="373743"/>
            <a:ext cx="2749731" cy="6110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1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Zavaar Shah</dc:creator>
  <cp:lastModifiedBy>Zavaar Shah</cp:lastModifiedBy>
  <cp:revision>1</cp:revision>
  <dcterms:created xsi:type="dcterms:W3CDTF">2022-06-08T19:40:28Z</dcterms:created>
  <dcterms:modified xsi:type="dcterms:W3CDTF">2022-06-08T19:43:50Z</dcterms:modified>
</cp:coreProperties>
</file>