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7" r:id="rId4"/>
    <p:sldMasterId id="2147493478" r:id="rId5"/>
    <p:sldMasterId id="2147493481" r:id="rId6"/>
  </p:sldMasterIdLst>
  <p:sldIdLst>
    <p:sldId id="276" r:id="rId7"/>
    <p:sldId id="256" r:id="rId8"/>
    <p:sldId id="263" r:id="rId9"/>
    <p:sldId id="277" r:id="rId10"/>
    <p:sldId id="278" r:id="rId11"/>
    <p:sldId id="279" r:id="rId12"/>
    <p:sldId id="2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1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9" autoAdjust="0"/>
    <p:restoredTop sz="94662" autoAdjust="0"/>
  </p:normalViewPr>
  <p:slideViewPr>
    <p:cSldViewPr snapToGrid="0" snapToObjects="1">
      <p:cViewPr varScale="1">
        <p:scale>
          <a:sx n="37" d="100"/>
          <a:sy n="37" d="100"/>
        </p:scale>
        <p:origin x="58" y="2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Lytle" userId="c3419e9e-99aa-4486-a2f6-3adb0848558c" providerId="ADAL" clId="{803A4145-857D-439D-B303-B9AF763CF40F}"/>
    <pc:docChg chg="modMainMaster">
      <pc:chgData name="Megan Lytle" userId="c3419e9e-99aa-4486-a2f6-3adb0848558c" providerId="ADAL" clId="{803A4145-857D-439D-B303-B9AF763CF40F}" dt="2021-03-12T00:22:49.315" v="0"/>
      <pc:docMkLst>
        <pc:docMk/>
      </pc:docMkLst>
      <pc:sldMasterChg chg="addSp">
        <pc:chgData name="Megan Lytle" userId="c3419e9e-99aa-4486-a2f6-3adb0848558c" providerId="ADAL" clId="{803A4145-857D-439D-B303-B9AF763CF40F}" dt="2021-03-12T00:22:49.315" v="0"/>
        <pc:sldMasterMkLst>
          <pc:docMk/>
          <pc:sldMasterMk cId="4140776237" sldId="2147493478"/>
        </pc:sldMasterMkLst>
      </pc:sldMasterChg>
    </pc:docChg>
  </pc:docChgLst>
  <pc:docChgLst>
    <pc:chgData name="Megan Lytle" userId="d46eaa26088c13a8" providerId="LiveId" clId="{1ED10E0C-97CF-4357-8E99-B8C6B79187F2}"/>
    <pc:docChg chg="modSld modMainMaster">
      <pc:chgData name="Megan Lytle" userId="d46eaa26088c13a8" providerId="LiveId" clId="{1ED10E0C-97CF-4357-8E99-B8C6B79187F2}" dt="2025-09-02T14:44:24.229" v="3"/>
      <pc:docMkLst>
        <pc:docMk/>
      </pc:docMkLst>
      <pc:sldChg chg="modTransition">
        <pc:chgData name="Megan Lytle" userId="d46eaa26088c13a8" providerId="LiveId" clId="{1ED10E0C-97CF-4357-8E99-B8C6B79187F2}" dt="2025-09-02T14:44:24.229" v="3"/>
        <pc:sldMkLst>
          <pc:docMk/>
          <pc:sldMk cId="1956760099" sldId="256"/>
        </pc:sldMkLst>
      </pc:sldChg>
      <pc:sldChg chg="modTransition">
        <pc:chgData name="Megan Lytle" userId="d46eaa26088c13a8" providerId="LiveId" clId="{1ED10E0C-97CF-4357-8E99-B8C6B79187F2}" dt="2025-09-02T14:44:24.229" v="3"/>
        <pc:sldMkLst>
          <pc:docMk/>
          <pc:sldMk cId="3829558955" sldId="263"/>
        </pc:sldMkLst>
      </pc:sldChg>
      <pc:sldChg chg="modTransition">
        <pc:chgData name="Megan Lytle" userId="d46eaa26088c13a8" providerId="LiveId" clId="{1ED10E0C-97CF-4357-8E99-B8C6B79187F2}" dt="2025-09-02T14:44:24.229" v="3"/>
        <pc:sldMkLst>
          <pc:docMk/>
          <pc:sldMk cId="2489160015" sldId="273"/>
        </pc:sldMkLst>
      </pc:sldChg>
      <pc:sldChg chg="modTransition">
        <pc:chgData name="Megan Lytle" userId="d46eaa26088c13a8" providerId="LiveId" clId="{1ED10E0C-97CF-4357-8E99-B8C6B79187F2}" dt="2025-09-02T14:44:24.229" v="3"/>
        <pc:sldMkLst>
          <pc:docMk/>
          <pc:sldMk cId="10599637" sldId="276"/>
        </pc:sldMkLst>
      </pc:sldChg>
      <pc:sldChg chg="modTransition">
        <pc:chgData name="Megan Lytle" userId="d46eaa26088c13a8" providerId="LiveId" clId="{1ED10E0C-97CF-4357-8E99-B8C6B79187F2}" dt="2025-09-02T14:44:24.229" v="3"/>
        <pc:sldMkLst>
          <pc:docMk/>
          <pc:sldMk cId="4258109067" sldId="277"/>
        </pc:sldMkLst>
      </pc:sldChg>
      <pc:sldChg chg="modTransition">
        <pc:chgData name="Megan Lytle" userId="d46eaa26088c13a8" providerId="LiveId" clId="{1ED10E0C-97CF-4357-8E99-B8C6B79187F2}" dt="2025-09-02T14:44:24.229" v="3"/>
        <pc:sldMkLst>
          <pc:docMk/>
          <pc:sldMk cId="768077979" sldId="278"/>
        </pc:sldMkLst>
      </pc:sldChg>
      <pc:sldChg chg="modTransition">
        <pc:chgData name="Megan Lytle" userId="d46eaa26088c13a8" providerId="LiveId" clId="{1ED10E0C-97CF-4357-8E99-B8C6B79187F2}" dt="2025-09-02T14:44:24.229" v="3"/>
        <pc:sldMkLst>
          <pc:docMk/>
          <pc:sldMk cId="2981717761" sldId="279"/>
        </pc:sldMkLst>
      </pc:sldChg>
      <pc:sldMasterChg chg="modTransition modSldLayout">
        <pc:chgData name="Megan Lytle" userId="d46eaa26088c13a8" providerId="LiveId" clId="{1ED10E0C-97CF-4357-8E99-B8C6B79187F2}" dt="2025-09-02T14:44:24.229" v="3"/>
        <pc:sldMasterMkLst>
          <pc:docMk/>
          <pc:sldMasterMk cId="922144163" sldId="2147493467"/>
        </pc:sldMasterMkLst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922144163" sldId="2147493467"/>
            <pc:sldLayoutMk cId="1256804599" sldId="2147493468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922144163" sldId="2147493467"/>
            <pc:sldLayoutMk cId="94786398" sldId="2147493469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922144163" sldId="2147493467"/>
            <pc:sldLayoutMk cId="2043066328" sldId="2147493470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922144163" sldId="2147493467"/>
            <pc:sldLayoutMk cId="3017319935" sldId="2147493471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922144163" sldId="2147493467"/>
            <pc:sldLayoutMk cId="16005961" sldId="2147493472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922144163" sldId="2147493467"/>
            <pc:sldLayoutMk cId="3404660962" sldId="2147493473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922144163" sldId="2147493467"/>
            <pc:sldLayoutMk cId="1033595965" sldId="2147493474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922144163" sldId="2147493467"/>
            <pc:sldLayoutMk cId="2307449328" sldId="2147493475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922144163" sldId="2147493467"/>
            <pc:sldLayoutMk cId="3161288012" sldId="2147493476"/>
          </pc:sldLayoutMkLst>
        </pc:sldLayoutChg>
      </pc:sldMasterChg>
      <pc:sldMasterChg chg="modTransition modSldLayout">
        <pc:chgData name="Megan Lytle" userId="d46eaa26088c13a8" providerId="LiveId" clId="{1ED10E0C-97CF-4357-8E99-B8C6B79187F2}" dt="2025-09-02T14:44:24.229" v="3"/>
        <pc:sldMasterMkLst>
          <pc:docMk/>
          <pc:sldMasterMk cId="4140776237" sldId="2147493478"/>
        </pc:sldMasterMkLst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4140776237" sldId="2147493478"/>
            <pc:sldLayoutMk cId="2676432751" sldId="2147493479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4140776237" sldId="2147493478"/>
            <pc:sldLayoutMk cId="2380526903" sldId="2147493480"/>
          </pc:sldLayoutMkLst>
        </pc:sldLayoutChg>
      </pc:sldMasterChg>
      <pc:sldMasterChg chg="modTransition modSldLayout">
        <pc:chgData name="Megan Lytle" userId="d46eaa26088c13a8" providerId="LiveId" clId="{1ED10E0C-97CF-4357-8E99-B8C6B79187F2}" dt="2025-09-02T14:44:24.229" v="3"/>
        <pc:sldMasterMkLst>
          <pc:docMk/>
          <pc:sldMasterMk cId="2152397329" sldId="2147493481"/>
        </pc:sldMasterMkLst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2152397329" sldId="2147493481"/>
            <pc:sldLayoutMk cId="1313958035" sldId="2147493482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2152397329" sldId="2147493481"/>
            <pc:sldLayoutMk cId="3365284753" sldId="2147493483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2152397329" sldId="2147493481"/>
            <pc:sldLayoutMk cId="2490099058" sldId="2147493484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2152397329" sldId="2147493481"/>
            <pc:sldLayoutMk cId="996386667" sldId="2147493485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2152397329" sldId="2147493481"/>
            <pc:sldLayoutMk cId="1418103438" sldId="2147493486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2152397329" sldId="2147493481"/>
            <pc:sldLayoutMk cId="3267716215" sldId="2147493487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2152397329" sldId="2147493481"/>
            <pc:sldLayoutMk cId="1453331313" sldId="2147493488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2152397329" sldId="2147493481"/>
            <pc:sldLayoutMk cId="1867830603" sldId="2147493489"/>
          </pc:sldLayoutMkLst>
        </pc:sldLayoutChg>
        <pc:sldLayoutChg chg="modTransition">
          <pc:chgData name="Megan Lytle" userId="d46eaa26088c13a8" providerId="LiveId" clId="{1ED10E0C-97CF-4357-8E99-B8C6B79187F2}" dt="2025-09-02T14:44:24.229" v="3"/>
          <pc:sldLayoutMkLst>
            <pc:docMk/>
            <pc:sldMasterMk cId="2152397329" sldId="2147493481"/>
            <pc:sldLayoutMk cId="39422785" sldId="2147493490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58B597-E88B-41CD-8877-4D745223D09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A1E129-E77A-49D9-9A09-78DAADEAD050}">
      <dgm:prSet/>
      <dgm:spPr/>
      <dgm:t>
        <a:bodyPr/>
        <a:lstStyle/>
        <a:p>
          <a:r>
            <a:rPr lang="en-US" b="0" i="0"/>
            <a:t>Silent Auction</a:t>
          </a:r>
          <a:endParaRPr lang="en-US"/>
        </a:p>
      </dgm:t>
    </dgm:pt>
    <dgm:pt modelId="{18447E14-CB6C-4DD8-9C00-A4A185CF61A8}" type="parTrans" cxnId="{97ABA8E6-CF54-44CE-A14B-7C1C8C965ACA}">
      <dgm:prSet/>
      <dgm:spPr/>
      <dgm:t>
        <a:bodyPr/>
        <a:lstStyle/>
        <a:p>
          <a:endParaRPr lang="en-US"/>
        </a:p>
      </dgm:t>
    </dgm:pt>
    <dgm:pt modelId="{B1C0CFFF-5C95-4316-A2C7-E4B2DC8B969E}" type="sibTrans" cxnId="{97ABA8E6-CF54-44CE-A14B-7C1C8C965ACA}">
      <dgm:prSet/>
      <dgm:spPr/>
      <dgm:t>
        <a:bodyPr/>
        <a:lstStyle/>
        <a:p>
          <a:endParaRPr lang="en-US"/>
        </a:p>
      </dgm:t>
    </dgm:pt>
    <dgm:pt modelId="{045D11E8-9B54-4618-A26E-A69E35909FA1}">
      <dgm:prSet/>
      <dgm:spPr/>
      <dgm:t>
        <a:bodyPr/>
        <a:lstStyle/>
        <a:p>
          <a:r>
            <a:rPr lang="en-US" b="0" i="0"/>
            <a:t>Raffle</a:t>
          </a:r>
          <a:endParaRPr lang="en-US"/>
        </a:p>
      </dgm:t>
    </dgm:pt>
    <dgm:pt modelId="{87BEEF38-99DD-4529-B590-40C3D05C46C6}" type="parTrans" cxnId="{D63FC1D6-5747-4FAD-8656-B327855FF9A4}">
      <dgm:prSet/>
      <dgm:spPr/>
      <dgm:t>
        <a:bodyPr/>
        <a:lstStyle/>
        <a:p>
          <a:endParaRPr lang="en-US"/>
        </a:p>
      </dgm:t>
    </dgm:pt>
    <dgm:pt modelId="{88594257-2035-48EF-91F7-04FC1E8E63EB}" type="sibTrans" cxnId="{D63FC1D6-5747-4FAD-8656-B327855FF9A4}">
      <dgm:prSet/>
      <dgm:spPr/>
      <dgm:t>
        <a:bodyPr/>
        <a:lstStyle/>
        <a:p>
          <a:endParaRPr lang="en-US"/>
        </a:p>
      </dgm:t>
    </dgm:pt>
    <dgm:pt modelId="{64D70D2D-3E27-4C78-A23F-D57BD4135632}">
      <dgm:prSet/>
      <dgm:spPr/>
      <dgm:t>
        <a:bodyPr/>
        <a:lstStyle/>
        <a:p>
          <a:r>
            <a:rPr lang="en-US" b="0" i="0"/>
            <a:t>Ask</a:t>
          </a:r>
          <a:endParaRPr lang="en-US"/>
        </a:p>
      </dgm:t>
    </dgm:pt>
    <dgm:pt modelId="{155B0478-3AA9-4F33-A45F-AC1B0CACF433}" type="parTrans" cxnId="{C3D963B1-AAAC-4C24-A0D6-462ECCAF7B96}">
      <dgm:prSet/>
      <dgm:spPr/>
      <dgm:t>
        <a:bodyPr/>
        <a:lstStyle/>
        <a:p>
          <a:endParaRPr lang="en-US"/>
        </a:p>
      </dgm:t>
    </dgm:pt>
    <dgm:pt modelId="{674F276B-FFE2-472E-B098-AB276CFDA6ED}" type="sibTrans" cxnId="{C3D963B1-AAAC-4C24-A0D6-462ECCAF7B96}">
      <dgm:prSet/>
      <dgm:spPr/>
      <dgm:t>
        <a:bodyPr/>
        <a:lstStyle/>
        <a:p>
          <a:endParaRPr lang="en-US"/>
        </a:p>
      </dgm:t>
    </dgm:pt>
    <dgm:pt modelId="{7EB89582-6ABA-4CA2-80D5-DCF30BB7061B}" type="pres">
      <dgm:prSet presAssocID="{F258B597-E88B-41CD-8877-4D745223D09D}" presName="root" presStyleCnt="0">
        <dgm:presLayoutVars>
          <dgm:dir/>
          <dgm:resizeHandles val="exact"/>
        </dgm:presLayoutVars>
      </dgm:prSet>
      <dgm:spPr/>
    </dgm:pt>
    <dgm:pt modelId="{610BDD26-9948-497E-B087-8BBAB3B6F1E0}" type="pres">
      <dgm:prSet presAssocID="{A5A1E129-E77A-49D9-9A09-78DAADEAD050}" presName="compNode" presStyleCnt="0"/>
      <dgm:spPr/>
    </dgm:pt>
    <dgm:pt modelId="{3FAFD9EC-13CA-4439-A119-CBAD24CD5075}" type="pres">
      <dgm:prSet presAssocID="{A5A1E129-E77A-49D9-9A09-78DAADEAD05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F72D3FCA-497B-43DA-9A34-41D60E781E1E}" type="pres">
      <dgm:prSet presAssocID="{A5A1E129-E77A-49D9-9A09-78DAADEAD050}" presName="spaceRect" presStyleCnt="0"/>
      <dgm:spPr/>
    </dgm:pt>
    <dgm:pt modelId="{34B970A2-A26F-45E3-B722-DA91FF2E72EC}" type="pres">
      <dgm:prSet presAssocID="{A5A1E129-E77A-49D9-9A09-78DAADEAD050}" presName="textRect" presStyleLbl="revTx" presStyleIdx="0" presStyleCnt="3">
        <dgm:presLayoutVars>
          <dgm:chMax val="1"/>
          <dgm:chPref val="1"/>
        </dgm:presLayoutVars>
      </dgm:prSet>
      <dgm:spPr/>
    </dgm:pt>
    <dgm:pt modelId="{CE6A8423-DBA9-499E-B30A-C1A3E6C9D8B1}" type="pres">
      <dgm:prSet presAssocID="{B1C0CFFF-5C95-4316-A2C7-E4B2DC8B969E}" presName="sibTrans" presStyleCnt="0"/>
      <dgm:spPr/>
    </dgm:pt>
    <dgm:pt modelId="{A3E65AFF-71A0-4BC7-854F-882B646BD5FD}" type="pres">
      <dgm:prSet presAssocID="{045D11E8-9B54-4618-A26E-A69E35909FA1}" presName="compNode" presStyleCnt="0"/>
      <dgm:spPr/>
    </dgm:pt>
    <dgm:pt modelId="{DF60FE67-52EE-484E-A2D0-71A4E2A8BC85}" type="pres">
      <dgm:prSet presAssocID="{045D11E8-9B54-4618-A26E-A69E35909FA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et with solid fill"/>
        </a:ext>
      </dgm:extLst>
    </dgm:pt>
    <dgm:pt modelId="{31C8EE74-E6A2-4666-9173-C0A01E0D00F2}" type="pres">
      <dgm:prSet presAssocID="{045D11E8-9B54-4618-A26E-A69E35909FA1}" presName="spaceRect" presStyleCnt="0"/>
      <dgm:spPr/>
    </dgm:pt>
    <dgm:pt modelId="{D4005A82-AFA5-4E91-AFEB-1C049396F272}" type="pres">
      <dgm:prSet presAssocID="{045D11E8-9B54-4618-A26E-A69E35909FA1}" presName="textRect" presStyleLbl="revTx" presStyleIdx="1" presStyleCnt="3">
        <dgm:presLayoutVars>
          <dgm:chMax val="1"/>
          <dgm:chPref val="1"/>
        </dgm:presLayoutVars>
      </dgm:prSet>
      <dgm:spPr/>
    </dgm:pt>
    <dgm:pt modelId="{0D584C12-862F-43FF-810D-0B6D0CEC4CE5}" type="pres">
      <dgm:prSet presAssocID="{88594257-2035-48EF-91F7-04FC1E8E63EB}" presName="sibTrans" presStyleCnt="0"/>
      <dgm:spPr/>
    </dgm:pt>
    <dgm:pt modelId="{13CE3B6D-CE2A-4074-96B7-F72E3CCDAC81}" type="pres">
      <dgm:prSet presAssocID="{64D70D2D-3E27-4C78-A23F-D57BD4135632}" presName="compNode" presStyleCnt="0"/>
      <dgm:spPr/>
    </dgm:pt>
    <dgm:pt modelId="{63F3C440-6911-4B4D-B2AC-261C6CA26CF4}" type="pres">
      <dgm:prSet presAssocID="{64D70D2D-3E27-4C78-A23F-D57BD41356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 with solid fill"/>
        </a:ext>
      </dgm:extLst>
    </dgm:pt>
    <dgm:pt modelId="{E19414A9-B631-45FD-B1F9-DEE1CBA33EDF}" type="pres">
      <dgm:prSet presAssocID="{64D70D2D-3E27-4C78-A23F-D57BD4135632}" presName="spaceRect" presStyleCnt="0"/>
      <dgm:spPr/>
    </dgm:pt>
    <dgm:pt modelId="{21C8D301-6BAE-4967-872D-2AB889B65969}" type="pres">
      <dgm:prSet presAssocID="{64D70D2D-3E27-4C78-A23F-D57BD41356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123FC06-A35A-491C-9030-91F9000AA102}" type="presOf" srcId="{A5A1E129-E77A-49D9-9A09-78DAADEAD050}" destId="{34B970A2-A26F-45E3-B722-DA91FF2E72EC}" srcOrd="0" destOrd="0" presId="urn:microsoft.com/office/officeart/2018/2/layout/IconLabelList"/>
    <dgm:cxn modelId="{63FBAF0C-380D-4E25-B3FC-E7CB08A088AF}" type="presOf" srcId="{045D11E8-9B54-4618-A26E-A69E35909FA1}" destId="{D4005A82-AFA5-4E91-AFEB-1C049396F272}" srcOrd="0" destOrd="0" presId="urn:microsoft.com/office/officeart/2018/2/layout/IconLabelList"/>
    <dgm:cxn modelId="{4A27665A-BF09-41E3-BE70-4AE350959E2E}" type="presOf" srcId="{64D70D2D-3E27-4C78-A23F-D57BD4135632}" destId="{21C8D301-6BAE-4967-872D-2AB889B65969}" srcOrd="0" destOrd="0" presId="urn:microsoft.com/office/officeart/2018/2/layout/IconLabelList"/>
    <dgm:cxn modelId="{C3D963B1-AAAC-4C24-A0D6-462ECCAF7B96}" srcId="{F258B597-E88B-41CD-8877-4D745223D09D}" destId="{64D70D2D-3E27-4C78-A23F-D57BD4135632}" srcOrd="2" destOrd="0" parTransId="{155B0478-3AA9-4F33-A45F-AC1B0CACF433}" sibTransId="{674F276B-FFE2-472E-B098-AB276CFDA6ED}"/>
    <dgm:cxn modelId="{D63FC1D6-5747-4FAD-8656-B327855FF9A4}" srcId="{F258B597-E88B-41CD-8877-4D745223D09D}" destId="{045D11E8-9B54-4618-A26E-A69E35909FA1}" srcOrd="1" destOrd="0" parTransId="{87BEEF38-99DD-4529-B590-40C3D05C46C6}" sibTransId="{88594257-2035-48EF-91F7-04FC1E8E63EB}"/>
    <dgm:cxn modelId="{9625BBE3-D59D-47D8-886A-5DB60DB3BCA5}" type="presOf" srcId="{F258B597-E88B-41CD-8877-4D745223D09D}" destId="{7EB89582-6ABA-4CA2-80D5-DCF30BB7061B}" srcOrd="0" destOrd="0" presId="urn:microsoft.com/office/officeart/2018/2/layout/IconLabelList"/>
    <dgm:cxn modelId="{97ABA8E6-CF54-44CE-A14B-7C1C8C965ACA}" srcId="{F258B597-E88B-41CD-8877-4D745223D09D}" destId="{A5A1E129-E77A-49D9-9A09-78DAADEAD050}" srcOrd="0" destOrd="0" parTransId="{18447E14-CB6C-4DD8-9C00-A4A185CF61A8}" sibTransId="{B1C0CFFF-5C95-4316-A2C7-E4B2DC8B969E}"/>
    <dgm:cxn modelId="{A032B072-7CF7-4153-A4C2-BD08F771062D}" type="presParOf" srcId="{7EB89582-6ABA-4CA2-80D5-DCF30BB7061B}" destId="{610BDD26-9948-497E-B087-8BBAB3B6F1E0}" srcOrd="0" destOrd="0" presId="urn:microsoft.com/office/officeart/2018/2/layout/IconLabelList"/>
    <dgm:cxn modelId="{F6A3D868-F9F3-4BF2-8813-84CC1475A4F8}" type="presParOf" srcId="{610BDD26-9948-497E-B087-8BBAB3B6F1E0}" destId="{3FAFD9EC-13CA-4439-A119-CBAD24CD5075}" srcOrd="0" destOrd="0" presId="urn:microsoft.com/office/officeart/2018/2/layout/IconLabelList"/>
    <dgm:cxn modelId="{BA396CE5-0BD9-4A2E-AB65-0BC34CF369AD}" type="presParOf" srcId="{610BDD26-9948-497E-B087-8BBAB3B6F1E0}" destId="{F72D3FCA-497B-43DA-9A34-41D60E781E1E}" srcOrd="1" destOrd="0" presId="urn:microsoft.com/office/officeart/2018/2/layout/IconLabelList"/>
    <dgm:cxn modelId="{3D8B965E-E27E-498D-AA6D-724A40E6966C}" type="presParOf" srcId="{610BDD26-9948-497E-B087-8BBAB3B6F1E0}" destId="{34B970A2-A26F-45E3-B722-DA91FF2E72EC}" srcOrd="2" destOrd="0" presId="urn:microsoft.com/office/officeart/2018/2/layout/IconLabelList"/>
    <dgm:cxn modelId="{56E0FA28-73CF-48A2-9291-A7C3BE260F19}" type="presParOf" srcId="{7EB89582-6ABA-4CA2-80D5-DCF30BB7061B}" destId="{CE6A8423-DBA9-499E-B30A-C1A3E6C9D8B1}" srcOrd="1" destOrd="0" presId="urn:microsoft.com/office/officeart/2018/2/layout/IconLabelList"/>
    <dgm:cxn modelId="{B930B34E-46B5-46FA-8689-D2F49673BD42}" type="presParOf" srcId="{7EB89582-6ABA-4CA2-80D5-DCF30BB7061B}" destId="{A3E65AFF-71A0-4BC7-854F-882B646BD5FD}" srcOrd="2" destOrd="0" presId="urn:microsoft.com/office/officeart/2018/2/layout/IconLabelList"/>
    <dgm:cxn modelId="{E6BBF878-4189-495A-B5A8-5F7C66EFA9E1}" type="presParOf" srcId="{A3E65AFF-71A0-4BC7-854F-882B646BD5FD}" destId="{DF60FE67-52EE-484E-A2D0-71A4E2A8BC85}" srcOrd="0" destOrd="0" presId="urn:microsoft.com/office/officeart/2018/2/layout/IconLabelList"/>
    <dgm:cxn modelId="{90BCA1BF-53D1-47BB-AC90-87BB5D7BA829}" type="presParOf" srcId="{A3E65AFF-71A0-4BC7-854F-882B646BD5FD}" destId="{31C8EE74-E6A2-4666-9173-C0A01E0D00F2}" srcOrd="1" destOrd="0" presId="urn:microsoft.com/office/officeart/2018/2/layout/IconLabelList"/>
    <dgm:cxn modelId="{984E75FE-6CFC-47EF-86E0-592F7E0B5061}" type="presParOf" srcId="{A3E65AFF-71A0-4BC7-854F-882B646BD5FD}" destId="{D4005A82-AFA5-4E91-AFEB-1C049396F272}" srcOrd="2" destOrd="0" presId="urn:microsoft.com/office/officeart/2018/2/layout/IconLabelList"/>
    <dgm:cxn modelId="{F51624D7-FB61-42B5-BEDD-CEB76F535CD5}" type="presParOf" srcId="{7EB89582-6ABA-4CA2-80D5-DCF30BB7061B}" destId="{0D584C12-862F-43FF-810D-0B6D0CEC4CE5}" srcOrd="3" destOrd="0" presId="urn:microsoft.com/office/officeart/2018/2/layout/IconLabelList"/>
    <dgm:cxn modelId="{97FBB450-0B18-4FC5-A0F9-43AFF39EAF9B}" type="presParOf" srcId="{7EB89582-6ABA-4CA2-80D5-DCF30BB7061B}" destId="{13CE3B6D-CE2A-4074-96B7-F72E3CCDAC81}" srcOrd="4" destOrd="0" presId="urn:microsoft.com/office/officeart/2018/2/layout/IconLabelList"/>
    <dgm:cxn modelId="{DBFC7035-6EF4-4FB1-893D-13F1083C02A4}" type="presParOf" srcId="{13CE3B6D-CE2A-4074-96B7-F72E3CCDAC81}" destId="{63F3C440-6911-4B4D-B2AC-261C6CA26CF4}" srcOrd="0" destOrd="0" presId="urn:microsoft.com/office/officeart/2018/2/layout/IconLabelList"/>
    <dgm:cxn modelId="{E1F96AA0-200A-48A0-9E64-8C163D1CB650}" type="presParOf" srcId="{13CE3B6D-CE2A-4074-96B7-F72E3CCDAC81}" destId="{E19414A9-B631-45FD-B1F9-DEE1CBA33EDF}" srcOrd="1" destOrd="0" presId="urn:microsoft.com/office/officeart/2018/2/layout/IconLabelList"/>
    <dgm:cxn modelId="{88D6B4B9-CAE7-4484-A176-A0BBC1183708}" type="presParOf" srcId="{13CE3B6D-CE2A-4074-96B7-F72E3CCDAC81}" destId="{21C8D301-6BAE-4967-872D-2AB889B659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FD9EC-13CA-4439-A119-CBAD24CD5075}">
      <dsp:nvSpPr>
        <dsp:cNvPr id="0" name=""/>
        <dsp:cNvSpPr/>
      </dsp:nvSpPr>
      <dsp:spPr>
        <a:xfrm>
          <a:off x="603689" y="225691"/>
          <a:ext cx="878538" cy="878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B970A2-A26F-45E3-B722-DA91FF2E72EC}">
      <dsp:nvSpPr>
        <dsp:cNvPr id="0" name=""/>
        <dsp:cNvSpPr/>
      </dsp:nvSpPr>
      <dsp:spPr>
        <a:xfrm>
          <a:off x="66804" y="1386559"/>
          <a:ext cx="1952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Silent Auction</a:t>
          </a:r>
          <a:endParaRPr lang="en-US" sz="2700" kern="1200"/>
        </a:p>
      </dsp:txBody>
      <dsp:txXfrm>
        <a:off x="66804" y="1386559"/>
        <a:ext cx="1952307" cy="720000"/>
      </dsp:txXfrm>
    </dsp:sp>
    <dsp:sp modelId="{DF60FE67-52EE-484E-A2D0-71A4E2A8BC85}">
      <dsp:nvSpPr>
        <dsp:cNvPr id="0" name=""/>
        <dsp:cNvSpPr/>
      </dsp:nvSpPr>
      <dsp:spPr>
        <a:xfrm>
          <a:off x="2897650" y="225691"/>
          <a:ext cx="878538" cy="878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005A82-AFA5-4E91-AFEB-1C049396F272}">
      <dsp:nvSpPr>
        <dsp:cNvPr id="0" name=""/>
        <dsp:cNvSpPr/>
      </dsp:nvSpPr>
      <dsp:spPr>
        <a:xfrm>
          <a:off x="2360765" y="1386559"/>
          <a:ext cx="1952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Raffle</a:t>
          </a:r>
          <a:endParaRPr lang="en-US" sz="2700" kern="1200"/>
        </a:p>
      </dsp:txBody>
      <dsp:txXfrm>
        <a:off x="2360765" y="1386559"/>
        <a:ext cx="1952307" cy="720000"/>
      </dsp:txXfrm>
    </dsp:sp>
    <dsp:sp modelId="{63F3C440-6911-4B4D-B2AC-261C6CA26CF4}">
      <dsp:nvSpPr>
        <dsp:cNvPr id="0" name=""/>
        <dsp:cNvSpPr/>
      </dsp:nvSpPr>
      <dsp:spPr>
        <a:xfrm>
          <a:off x="5191611" y="225691"/>
          <a:ext cx="878538" cy="8785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8D301-6BAE-4967-872D-2AB889B65969}">
      <dsp:nvSpPr>
        <dsp:cNvPr id="0" name=""/>
        <dsp:cNvSpPr/>
      </dsp:nvSpPr>
      <dsp:spPr>
        <a:xfrm>
          <a:off x="4654727" y="1386559"/>
          <a:ext cx="19523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i="0" kern="1200"/>
            <a:t>Ask</a:t>
          </a:r>
          <a:endParaRPr lang="en-US" sz="2700" kern="1200"/>
        </a:p>
      </dsp:txBody>
      <dsp:txXfrm>
        <a:off x="4654727" y="1386559"/>
        <a:ext cx="195230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56804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DB3CC-F982-40F9-8DD6-BCC9AFBF44BD}" type="datetime1">
              <a:rPr lang="en-US" smtClean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8E988-FB04-AB4E-BE5A-59F242AF7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32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5269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139580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5284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099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6386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18103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677162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3313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78306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86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2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3066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3199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05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466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35959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07449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612880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jp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2144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68" r:id="rId1"/>
    <p:sldLayoutId id="2147493469" r:id="rId2"/>
    <p:sldLayoutId id="2147493470" r:id="rId3"/>
    <p:sldLayoutId id="2147493471" r:id="rId4"/>
    <p:sldLayoutId id="2147493472" r:id="rId5"/>
    <p:sldLayoutId id="2147493473" r:id="rId6"/>
    <p:sldLayoutId id="2147493474" r:id="rId7"/>
    <p:sldLayoutId id="2147493475" r:id="rId8"/>
    <p:sldLayoutId id="2147493476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C104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60D-EC28-3B41-86E8-18F1CE0113B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6355A-084C-D24E-9AD2-7E4FC41EA62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FE36E2-03B3-445D-8F28-C06C5D9F3D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776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239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2" r:id="rId1"/>
    <p:sldLayoutId id="2147493483" r:id="rId2"/>
    <p:sldLayoutId id="2147493484" r:id="rId3"/>
    <p:sldLayoutId id="2147493485" r:id="rId4"/>
    <p:sldLayoutId id="2147493486" r:id="rId5"/>
    <p:sldLayoutId id="2147493487" r:id="rId6"/>
    <p:sldLayoutId id="2147493488" r:id="rId7"/>
    <p:sldLayoutId id="2147493489" r:id="rId8"/>
    <p:sldLayoutId id="2147493490" r:id="rId9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rgbClr val="3C1043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EB55AA5A-EF18-440A-BEE9-CD2FC91E2A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71" y="2254339"/>
            <a:ext cx="7522857" cy="184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96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7F0FD-BDA4-4314-88B3-8D36F9E61D8A}"/>
              </a:ext>
            </a:extLst>
          </p:cNvPr>
          <p:cNvSpPr txBox="1">
            <a:spLocks/>
          </p:cNvSpPr>
          <p:nvPr/>
        </p:nvSpPr>
        <p:spPr>
          <a:xfrm>
            <a:off x="457200" y="459833"/>
            <a:ext cx="8229600" cy="95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Our Vision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880B42-5AF5-42EC-A47D-A3D6685A89BD}"/>
              </a:ext>
            </a:extLst>
          </p:cNvPr>
          <p:cNvSpPr txBox="1">
            <a:spLocks/>
          </p:cNvSpPr>
          <p:nvPr/>
        </p:nvSpPr>
        <p:spPr>
          <a:xfrm>
            <a:off x="457200" y="1736202"/>
            <a:ext cx="8229600" cy="349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/>
              <a:t>Every woman should have the opportunity to achieve her potential by overcoming barriers to success and establishing a sustainable career. </a:t>
            </a:r>
          </a:p>
        </p:txBody>
      </p:sp>
    </p:spTree>
    <p:extLst>
      <p:ext uri="{BB962C8B-B14F-4D97-AF65-F5344CB8AC3E}">
        <p14:creationId xmlns:p14="http://schemas.microsoft.com/office/powerpoint/2010/main" val="19567600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9833"/>
            <a:ext cx="8229600" cy="954088"/>
          </a:xfrm>
        </p:spPr>
        <p:txBody>
          <a:bodyPr/>
          <a:lstStyle/>
          <a:p>
            <a:r>
              <a:rPr lang="en-US" dirty="0"/>
              <a:t>Our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36202"/>
            <a:ext cx="8229600" cy="349555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The SCWCC Foundation supports women by providing life changing opportunities through leadership training and scholarships.  </a:t>
            </a:r>
          </a:p>
        </p:txBody>
      </p:sp>
    </p:spTree>
    <p:extLst>
      <p:ext uri="{BB962C8B-B14F-4D97-AF65-F5344CB8AC3E}">
        <p14:creationId xmlns:p14="http://schemas.microsoft.com/office/powerpoint/2010/main" val="38295589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317F0FD-BDA4-4314-88B3-8D36F9E61D8A}"/>
              </a:ext>
            </a:extLst>
          </p:cNvPr>
          <p:cNvSpPr txBox="1">
            <a:spLocks/>
          </p:cNvSpPr>
          <p:nvPr/>
        </p:nvSpPr>
        <p:spPr>
          <a:xfrm>
            <a:off x="457200" y="459833"/>
            <a:ext cx="8229600" cy="95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Fundraising</a:t>
            </a:r>
          </a:p>
        </p:txBody>
      </p:sp>
      <p:graphicFrame>
        <p:nvGraphicFramePr>
          <p:cNvPr id="4" name="Text Placeholder 2">
            <a:extLst>
              <a:ext uri="{FF2B5EF4-FFF2-40B4-BE49-F238E27FC236}">
                <a16:creationId xmlns:a16="http://schemas.microsoft.com/office/drawing/2014/main" id="{4B1FEF13-C5D1-4E0B-A5C8-979BDF655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8727317"/>
              </p:ext>
            </p:extLst>
          </p:nvPr>
        </p:nvGraphicFramePr>
        <p:xfrm>
          <a:off x="1235080" y="2430684"/>
          <a:ext cx="6673839" cy="23322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581090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9623-78C2-41FF-BC05-72280F64FA95}"/>
              </a:ext>
            </a:extLst>
          </p:cNvPr>
          <p:cNvSpPr txBox="1">
            <a:spLocks/>
          </p:cNvSpPr>
          <p:nvPr/>
        </p:nvSpPr>
        <p:spPr>
          <a:xfrm>
            <a:off x="457200" y="3691642"/>
            <a:ext cx="8229600" cy="349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chemeClr val="accent4">
                    <a:lumMod val="75000"/>
                  </a:schemeClr>
                </a:solidFill>
              </a:rPr>
              <a:t>PPCC – 2 Scholarships</a:t>
            </a:r>
          </a:p>
          <a:p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UCCS – 2 Scholarships through the Karen </a:t>
            </a:r>
            <a:r>
              <a:rPr lang="en-US" sz="4000" dirty="0" err="1">
                <a:solidFill>
                  <a:schemeClr val="accent4">
                    <a:lumMod val="75000"/>
                  </a:schemeClr>
                </a:solidFill>
              </a:rPr>
              <a:t>Passehl</a:t>
            </a: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 Women’s Endowment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ECE412-4117-4CBA-AD69-A19DA4F8385F}"/>
              </a:ext>
            </a:extLst>
          </p:cNvPr>
          <p:cNvSpPr txBox="1">
            <a:spLocks/>
          </p:cNvSpPr>
          <p:nvPr/>
        </p:nvSpPr>
        <p:spPr>
          <a:xfrm>
            <a:off x="530047" y="829863"/>
            <a:ext cx="8229600" cy="95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Impact </a:t>
            </a:r>
          </a:p>
        </p:txBody>
      </p:sp>
      <p:pic>
        <p:nvPicPr>
          <p:cNvPr id="5" name="Picture 4" descr="Businesswoman giving presentation to coworkers">
            <a:extLst>
              <a:ext uri="{FF2B5EF4-FFF2-40B4-BE49-F238E27FC236}">
                <a16:creationId xmlns:a16="http://schemas.microsoft.com/office/drawing/2014/main" id="{DAC7BCCC-9A3F-490C-A8B3-E0ED6B5947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6" r="3" b="3"/>
          <a:stretch/>
        </p:blipFill>
        <p:spPr>
          <a:xfrm>
            <a:off x="3247441" y="1764082"/>
            <a:ext cx="2794812" cy="1786014"/>
          </a:xfrm>
          <a:custGeom>
            <a:avLst/>
            <a:gdLst/>
            <a:ahLst/>
            <a:cxnLst/>
            <a:rect l="l" t="t" r="r" b="b"/>
            <a:pathLst>
              <a:path w="5625013" h="3594644">
                <a:moveTo>
                  <a:pt x="0" y="0"/>
                </a:moveTo>
                <a:lnTo>
                  <a:pt x="5625013" y="0"/>
                </a:lnTo>
                <a:lnTo>
                  <a:pt x="5625013" y="3182785"/>
                </a:lnTo>
                <a:lnTo>
                  <a:pt x="5369916" y="3223724"/>
                </a:lnTo>
                <a:lnTo>
                  <a:pt x="5115940" y="3262739"/>
                </a:lnTo>
                <a:lnTo>
                  <a:pt x="4860842" y="3300930"/>
                </a:lnTo>
                <a:lnTo>
                  <a:pt x="4604619" y="3333626"/>
                </a:lnTo>
                <a:lnTo>
                  <a:pt x="4349520" y="3366596"/>
                </a:lnTo>
                <a:lnTo>
                  <a:pt x="4093297" y="3397369"/>
                </a:lnTo>
                <a:lnTo>
                  <a:pt x="3840446" y="3423746"/>
                </a:lnTo>
                <a:lnTo>
                  <a:pt x="3584223" y="3448748"/>
                </a:lnTo>
                <a:lnTo>
                  <a:pt x="3329125" y="3471553"/>
                </a:lnTo>
                <a:lnTo>
                  <a:pt x="3078521" y="3491336"/>
                </a:lnTo>
                <a:lnTo>
                  <a:pt x="2824547" y="3511118"/>
                </a:lnTo>
                <a:lnTo>
                  <a:pt x="2573942" y="3527604"/>
                </a:lnTo>
                <a:lnTo>
                  <a:pt x="2323339" y="3540517"/>
                </a:lnTo>
                <a:lnTo>
                  <a:pt x="2073860" y="3553980"/>
                </a:lnTo>
                <a:lnTo>
                  <a:pt x="1826627" y="3565245"/>
                </a:lnTo>
                <a:lnTo>
                  <a:pt x="1581642" y="3573213"/>
                </a:lnTo>
                <a:lnTo>
                  <a:pt x="1336657" y="3580082"/>
                </a:lnTo>
                <a:lnTo>
                  <a:pt x="1093921" y="3586676"/>
                </a:lnTo>
                <a:lnTo>
                  <a:pt x="854555" y="3589699"/>
                </a:lnTo>
                <a:lnTo>
                  <a:pt x="615189" y="3592995"/>
                </a:lnTo>
                <a:lnTo>
                  <a:pt x="379194" y="3594644"/>
                </a:lnTo>
                <a:lnTo>
                  <a:pt x="145448" y="3592995"/>
                </a:lnTo>
                <a:lnTo>
                  <a:pt x="0" y="359299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80779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9623-78C2-41FF-BC05-72280F64FA95}"/>
              </a:ext>
            </a:extLst>
          </p:cNvPr>
          <p:cNvSpPr txBox="1">
            <a:spLocks/>
          </p:cNvSpPr>
          <p:nvPr/>
        </p:nvSpPr>
        <p:spPr>
          <a:xfrm>
            <a:off x="457200" y="1736202"/>
            <a:ext cx="8229600" cy="349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ECE412-4117-4CBA-AD69-A19DA4F8385F}"/>
              </a:ext>
            </a:extLst>
          </p:cNvPr>
          <p:cNvSpPr txBox="1">
            <a:spLocks/>
          </p:cNvSpPr>
          <p:nvPr/>
        </p:nvSpPr>
        <p:spPr>
          <a:xfrm>
            <a:off x="-1151682" y="558623"/>
            <a:ext cx="8229600" cy="954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 2021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A7BCA-21B7-48DE-BA20-87DBC5675676}"/>
              </a:ext>
            </a:extLst>
          </p:cNvPr>
          <p:cNvSpPr/>
          <p:nvPr/>
        </p:nvSpPr>
        <p:spPr>
          <a:xfrm>
            <a:off x="1342662" y="1768386"/>
            <a:ext cx="620403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 3" charset="2"/>
              <a:buChar char=""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Programing</a:t>
            </a:r>
          </a:p>
          <a:p>
            <a:pPr>
              <a:buFont typeface="Wingdings 3" charset="2"/>
              <a:buChar char=""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New website and social media presence</a:t>
            </a:r>
          </a:p>
          <a:p>
            <a:pPr>
              <a:buFont typeface="Wingdings 3" charset="2"/>
              <a:buChar char=""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Additional scholarships / Endowment</a:t>
            </a:r>
          </a:p>
          <a:p>
            <a:pPr>
              <a:buFont typeface="Wingdings 3" charset="2"/>
              <a:buChar char=""/>
            </a:pPr>
            <a:r>
              <a:rPr lang="en-US" sz="4000" dirty="0">
                <a:solidFill>
                  <a:schemeClr val="accent4">
                    <a:lumMod val="75000"/>
                  </a:schemeClr>
                </a:solidFill>
              </a:rPr>
              <a:t>Grant writing</a:t>
            </a:r>
          </a:p>
        </p:txBody>
      </p:sp>
      <p:pic>
        <p:nvPicPr>
          <p:cNvPr id="5" name="Picture 4" descr="Three young women working at cafe">
            <a:extLst>
              <a:ext uri="{FF2B5EF4-FFF2-40B4-BE49-F238E27FC236}">
                <a16:creationId xmlns:a16="http://schemas.microsoft.com/office/drawing/2014/main" id="{76F9A3D6-11B4-402D-8846-6F41F5E880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6" b="-1"/>
          <a:stretch/>
        </p:blipFill>
        <p:spPr>
          <a:xfrm>
            <a:off x="5609552" y="335132"/>
            <a:ext cx="3077248" cy="2157578"/>
          </a:xfrm>
          <a:custGeom>
            <a:avLst/>
            <a:gdLst/>
            <a:ahLst/>
            <a:cxnLst/>
            <a:rect l="l" t="t" r="r" b="b"/>
            <a:pathLst>
              <a:path w="5615867" h="3937502">
                <a:moveTo>
                  <a:pt x="0" y="0"/>
                </a:moveTo>
                <a:lnTo>
                  <a:pt x="5615867" y="0"/>
                </a:lnTo>
                <a:lnTo>
                  <a:pt x="5615867" y="3592995"/>
                </a:lnTo>
                <a:lnTo>
                  <a:pt x="5526768" y="3592995"/>
                </a:lnTo>
                <a:lnTo>
                  <a:pt x="5297516" y="3589699"/>
                </a:lnTo>
                <a:lnTo>
                  <a:pt x="5072759" y="3584753"/>
                </a:lnTo>
                <a:lnTo>
                  <a:pt x="4850251" y="3580082"/>
                </a:lnTo>
                <a:lnTo>
                  <a:pt x="4632236" y="3574861"/>
                </a:lnTo>
                <a:lnTo>
                  <a:pt x="4415345" y="3566894"/>
                </a:lnTo>
                <a:lnTo>
                  <a:pt x="4201828" y="3558376"/>
                </a:lnTo>
                <a:lnTo>
                  <a:pt x="3992803" y="3550683"/>
                </a:lnTo>
                <a:lnTo>
                  <a:pt x="3584870" y="3528977"/>
                </a:lnTo>
                <a:lnTo>
                  <a:pt x="3193793" y="3505898"/>
                </a:lnTo>
                <a:lnTo>
                  <a:pt x="2818449" y="3481719"/>
                </a:lnTo>
                <a:lnTo>
                  <a:pt x="2463334" y="3455068"/>
                </a:lnTo>
                <a:lnTo>
                  <a:pt x="2123952" y="3427317"/>
                </a:lnTo>
                <a:lnTo>
                  <a:pt x="1809292" y="3397369"/>
                </a:lnTo>
                <a:lnTo>
                  <a:pt x="1513738" y="3367971"/>
                </a:lnTo>
                <a:lnTo>
                  <a:pt x="1241781" y="3338572"/>
                </a:lnTo>
                <a:lnTo>
                  <a:pt x="992302" y="3310822"/>
                </a:lnTo>
                <a:lnTo>
                  <a:pt x="770916" y="3284445"/>
                </a:lnTo>
                <a:lnTo>
                  <a:pt x="570883" y="3259442"/>
                </a:lnTo>
                <a:lnTo>
                  <a:pt x="402316" y="3238561"/>
                </a:lnTo>
                <a:lnTo>
                  <a:pt x="260719" y="3218778"/>
                </a:lnTo>
                <a:lnTo>
                  <a:pt x="66304" y="3190479"/>
                </a:lnTo>
                <a:lnTo>
                  <a:pt x="1" y="3180862"/>
                </a:lnTo>
                <a:lnTo>
                  <a:pt x="1" y="3937502"/>
                </a:lnTo>
                <a:lnTo>
                  <a:pt x="0" y="393750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17177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67382"/>
            <a:ext cx="7772400" cy="2705099"/>
          </a:xfrm>
        </p:spPr>
        <p:txBody>
          <a:bodyPr>
            <a:normAutofit/>
          </a:bodyPr>
          <a:lstStyle/>
          <a:p>
            <a:r>
              <a:rPr lang="en-US" sz="7200" dirty="0"/>
              <a:t>Thank you for your support!</a:t>
            </a:r>
          </a:p>
        </p:txBody>
      </p:sp>
    </p:spTree>
    <p:extLst>
      <p:ext uri="{BB962C8B-B14F-4D97-AF65-F5344CB8AC3E}">
        <p14:creationId xmlns:p14="http://schemas.microsoft.com/office/powerpoint/2010/main" val="24891600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Tm="2000">
        <p159:morph option="byObject"/>
      </p:transition>
    </mc:Choice>
    <mc:Fallback>
      <p:transition spd="slow" advTm="2000">
        <p:fade/>
      </p:transition>
    </mc:Fallback>
  </mc:AlternateContent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SCWCCFoundation_Whit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WCCFoundation_White" id="{9CB234A4-50D2-4430-BD9D-13CF6F0D227C}" vid="{D1567B35-4A63-4B42-8EC1-C5DCA45BB73F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1176</TotalTime>
  <Words>82</Words>
  <Application>Microsoft Office PowerPoint</Application>
  <PresentationFormat>On-screen Show (4:3)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Wingdings 3</vt:lpstr>
      <vt:lpstr>Custom Design</vt:lpstr>
      <vt:lpstr>SCWCCFoundation_White</vt:lpstr>
      <vt:lpstr>1_Custom Design</vt:lpstr>
      <vt:lpstr>PowerPoint Presentation</vt:lpstr>
      <vt:lpstr>PowerPoint Presentation</vt:lpstr>
      <vt:lpstr>Our Mission</vt:lpstr>
      <vt:lpstr>PowerPoint Presentation</vt:lpstr>
      <vt:lpstr>PowerPoint Presentation</vt:lpstr>
      <vt:lpstr>PowerPoint Presentation</vt:lpstr>
      <vt:lpstr>Thank you for your support!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Megan Lytle</cp:lastModifiedBy>
  <cp:revision>104</cp:revision>
  <dcterms:created xsi:type="dcterms:W3CDTF">2010-04-12T23:12:02Z</dcterms:created>
  <dcterms:modified xsi:type="dcterms:W3CDTF">2025-09-02T14:44:41Z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