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7" r:id="rId3"/>
    <p:sldId id="258" r:id="rId4"/>
    <p:sldId id="259" r:id="rId5"/>
    <p:sldId id="260" r:id="rId6"/>
    <p:sldId id="261" r:id="rId7"/>
    <p:sldId id="25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50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an Lytle" userId="d46eaa26088c13a8" providerId="LiveId" clId="{1ED10E0C-97CF-4357-8E99-B8C6B79187F2}"/>
    <pc:docChg chg="modSld sldOrd">
      <pc:chgData name="Megan Lytle" userId="d46eaa26088c13a8" providerId="LiveId" clId="{1ED10E0C-97CF-4357-8E99-B8C6B79187F2}" dt="2025-09-02T23:56:07.851" v="3"/>
      <pc:docMkLst>
        <pc:docMk/>
      </pc:docMkLst>
      <pc:sldChg chg="ord">
        <pc:chgData name="Megan Lytle" userId="d46eaa26088c13a8" providerId="LiveId" clId="{1ED10E0C-97CF-4357-8E99-B8C6B79187F2}" dt="2025-09-02T23:56:07.851" v="3"/>
        <pc:sldMkLst>
          <pc:docMk/>
          <pc:sldMk cId="4151427314" sldId="256"/>
        </pc:sldMkLst>
      </pc:sldChg>
      <pc:sldChg chg="ord">
        <pc:chgData name="Megan Lytle" userId="d46eaa26088c13a8" providerId="LiveId" clId="{1ED10E0C-97CF-4357-8E99-B8C6B79187F2}" dt="2025-09-02T23:56:02.484" v="1"/>
        <pc:sldMkLst>
          <pc:docMk/>
          <pc:sldMk cId="156140756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542D0-6212-D43A-9420-63A62CB48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A058E-4E4E-5B34-573F-DCC6DAC8A2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12B77-55A9-BC3D-BEC9-E026B821D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623-BE50-4F23-B8FC-D879624D429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4DBDB-D19E-94E7-2659-505F374D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1127F-9FF1-C83E-F998-98A6B899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425-95C1-4ED2-83E7-14909587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5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1E91A-5764-3D08-B2EC-E219F876D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E9DEBA-E72B-85FB-7EB6-83549E724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52140-367A-303C-1B3D-6008D3C2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43389-A94F-02FC-1961-4A007F930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623-BE50-4F23-B8FC-D879624D429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2E9B1-879C-7EA1-4238-B3C9825D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5E04A2-5156-9875-967F-42FE5DF5B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425-95C1-4ED2-83E7-14909587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613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ED33-2563-D410-FC9F-9713E20D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719B7-95FB-BBB7-B08A-CF1928E69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7E6D0-6F5A-8100-482B-D4D1831E8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623-BE50-4F23-B8FC-D879624D429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27E46-7B24-18EC-5850-308C2E733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CD679-91CB-4C60-8F73-E388CFE5B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425-95C1-4ED2-83E7-14909587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3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82705A-6AFD-9673-5F72-1D4B48CC43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07C71-B13D-C670-3EB4-5981C406B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AA73C-4370-0FD9-0934-F294EF7A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623-BE50-4F23-B8FC-D879624D429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D99BB-FCC7-48F5-461C-EA4723703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2720E-0511-7C2F-1C88-B49415BD0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425-95C1-4ED2-83E7-14909587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22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ABC4F-79CB-3702-0753-7E9831AEE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3DF35-3033-793A-0BAD-5F615E8AC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191B7-842E-72C0-619A-90E3B6974E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9FE4A8-50BE-4CD9-82E3-F543CAA48A4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A72238-3DDC-80D2-1D86-671306722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552D6-69D7-A927-BBDA-F870C0A9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1E296-67A4-4381-9EBA-06BA3B83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074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F82D-77BB-7490-22C6-0E9715D7A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C5C1E-792D-4C77-F92D-FD9C1E362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DC9E3-D63F-85E6-53C5-C926435F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9FE4A8-50BE-4CD9-82E3-F543CAA48A4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B444E-F6CE-5646-D70E-8D7545C64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32A34-1543-3E19-6A2D-D0F65F64B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1E296-67A4-4381-9EBA-06BA3B83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5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3B412-E33C-F9AE-77B6-CE897BBAB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75897-6BC2-B09C-926F-028AC65CC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1C869-FBFC-C86C-01BD-67188B80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9FE4A8-50BE-4CD9-82E3-F543CAA48A4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0665-ACFC-EF58-06CF-264E5C967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629D4-3CC9-D088-4CF8-2C850F2A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1E296-67A4-4381-9EBA-06BA3B83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287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836E-363D-2759-8786-BD3F6E282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A4425-090C-0D89-2630-2DAD07B7E9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B99CF-0152-85B5-3414-34335D1C1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B0405-1A88-3BBE-91CA-C46013F3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9FE4A8-50BE-4CD9-82E3-F543CAA48A4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AB547-7828-6F6B-4A0D-E31FF61CF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C4333-F645-B1FD-5EEA-A3790280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1E296-67A4-4381-9EBA-06BA3B83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38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1D488-F450-A000-C365-4216CD0B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AB6B0-F2F5-7E12-B01C-3CFF88601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C9A2F-DFDA-7C0E-3716-92BFD8E87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040659-4AD3-E6FA-B1D4-89702F2C9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F9CDC-C665-2583-2D86-9A85ED51B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F1020C-5412-0442-8723-3E6AD9DD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9FE4A8-50BE-4CD9-82E3-F543CAA48A4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E52A8-2104-FAE4-0D63-D0DD65CC6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116B8-C751-3D70-D7AA-14CAB4DBB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1E296-67A4-4381-9EBA-06BA3B83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076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71D2-E1D9-CB69-D3EC-4FAF30094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30D1-588A-45A4-311E-563D3B2DCF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9FE4A8-50BE-4CD9-82E3-F543CAA48A4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579D7-F9FB-40CE-C74A-95D357D9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E8DBFB-3230-C7DF-4CB6-6ECCC9C19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1E296-67A4-4381-9EBA-06BA3B83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380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56A17B-85A5-F5E5-90B9-888F3B75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9FE4A8-50BE-4CD9-82E3-F543CAA48A4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E02A97-DD6B-ACE7-DBAD-4CC4C7F3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70DA1-5AB0-1248-F8A5-93BFAEFE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1E296-67A4-4381-9EBA-06BA3B83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6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55BFB-E370-6AE5-51D1-3DDEA6EBF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1241B-5553-D80A-3199-63F66E511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644FB-EA81-7C50-46E4-59AE7552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623-BE50-4F23-B8FC-D879624D429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1E9D8-1D4C-9984-0794-CD9793657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C6BAF-A3BA-B1D1-3511-2D68A296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425-95C1-4ED2-83E7-14909587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927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5AB6-E9F7-8D1E-67D7-C34D674C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E93B6-8796-9774-DAC4-6698726E3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64D1D-D627-FEE3-4432-576E11214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643E4-F108-F185-154A-47C5B9F4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9FE4A8-50BE-4CD9-82E3-F543CAA48A4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1F49-68A4-B708-C7E8-4DBA3D6B6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CAE33-7979-A019-0239-A76F2079E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1E296-67A4-4381-9EBA-06BA3B83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8181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755F-C72C-4B4D-2822-EA5ADAE3A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B66E65-5560-1B85-4670-C8668DBE1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B0B55-8AC6-2476-0392-C21D41E09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8F1E-C59C-C325-1E2C-11BAA7F31C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9FE4A8-50BE-4CD9-82E3-F543CAA48A4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C5DAF-45D2-61DE-7EEF-20F4BB864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489E4-2851-E9A8-69CA-E6AEAF566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1E296-67A4-4381-9EBA-06BA3B83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0388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EC799-FDAC-6005-B556-6724D0FC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A8BD73-65CA-13E2-832F-CBFC8F619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C879F-0CD5-7DCC-FEB3-F79A79BBE7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9FE4A8-50BE-4CD9-82E3-F543CAA48A4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9CFCA-45BA-C7A1-4B97-22EB19E70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AF3F9-85E4-085B-C619-BF080FE2C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1E296-67A4-4381-9EBA-06BA3B83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084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ADB96-3791-709A-F3D6-2FBC7C6FAC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D07B8-9FAF-BCE4-D0D3-7977A394F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6DF1E-E67A-06DC-E938-4B8F2F65CE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89FE4A8-50BE-4CD9-82E3-F543CAA48A47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A7F15-BB7C-13B3-EF2F-D5CB5CCD7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CB7116-4DAC-D61D-8629-F29E62C2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BC1E296-67A4-4381-9EBA-06BA3B83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998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01668-C840-52A6-9F2C-E12B9EBB2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5F571C-F2D4-0B82-29F2-949BEFBA6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EAD57-E9E6-9948-824F-02BF4EF2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623-BE50-4F23-B8FC-D879624D429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9C21A-1683-A88F-39CF-FA9D0CB19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052B-A441-8104-FA3A-43E8510B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425-95C1-4ED2-83E7-14909587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55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B1F1-2E18-10CF-FCA5-6211103C5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E30D-3896-F51F-F97D-F7E90A1A4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3D063-42BC-B085-FF3F-3084527E9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BA003-0B77-4AFD-5E0C-29E2C4BE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623-BE50-4F23-B8FC-D879624D429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41E8E-7F09-BA91-CD25-16B6B86E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FB6C5-661F-E671-B3B7-48DCAB330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425-95C1-4ED2-83E7-14909587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308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8B236-C295-736E-60F4-B3ED5D583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273F2-9EF2-15D3-BCC6-C73FA5568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288F7E-786F-C7CB-7324-A5A6AD07C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DD4FA9-C49B-F664-565E-D26491C78E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9A716-1780-D631-A870-489B54AE9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720A7-C8FE-D0B9-29E5-A279F710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623-BE50-4F23-B8FC-D879624D429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217E6-B6E7-56D6-B351-1FC303210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468E0-5E2C-5A06-ACF2-AFE456EB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425-95C1-4ED2-83E7-14909587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9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82A97-BAB4-4ED8-6DCF-89D51FD72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C3BD34-9180-84BB-CD34-34F02D85F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623-BE50-4F23-B8FC-D879624D429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FFFCD-14D0-7BAF-51FA-6C01A026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BD5F3-18AF-FA22-7CBC-8437715C5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425-95C1-4ED2-83E7-14909587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408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869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208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3687-15C9-57F8-8140-ABFEDFC51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8A1C8-8C3E-F4EB-C830-D35235C36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70476-9E40-5844-4558-BADE963EF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1485F5-4D20-D04B-9C52-7E9C0F6D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54623-BE50-4F23-B8FC-D879624D429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117D7-ABD0-BB53-51AB-E9B9DD3D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291DC-D051-3D8C-25AF-0264A7FAF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4425-95C1-4ED2-83E7-14909587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1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2D93AF-5C7D-2BA0-31FA-B43A97306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F9D2A-4DF5-9A4E-B012-E2A2490DD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E725D-AB89-6F15-8185-07A8A237C7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654623-BE50-4F23-B8FC-D879624D4298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30D0-CFE3-294F-6A69-9BC403AA7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58E60-AB68-5C27-4C20-E32411857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A4425-95C1-4ED2-83E7-149095871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6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92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1407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774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2999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9120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8216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2534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1427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23445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4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38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Megan Lytle</dc:creator>
  <cp:lastModifiedBy>Megan Lytle</cp:lastModifiedBy>
  <cp:revision>1</cp:revision>
  <dcterms:created xsi:type="dcterms:W3CDTF">2025-09-02T03:33:28Z</dcterms:created>
  <dcterms:modified xsi:type="dcterms:W3CDTF">2025-09-02T23:56:13Z</dcterms:modified>
</cp:coreProperties>
</file>