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photoAlbum layout="1picTitle" frame="frameStyle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Lytle" userId="d46eaa26088c13a8" providerId="LiveId" clId="{1ED10E0C-97CF-4357-8E99-B8C6B79187F2}"/>
    <pc:docChg chg="modSld">
      <pc:chgData name="Megan Lytle" userId="d46eaa26088c13a8" providerId="LiveId" clId="{1ED10E0C-97CF-4357-8E99-B8C6B79187F2}" dt="2025-09-01T18:19:25.079" v="0" actId="207"/>
      <pc:docMkLst>
        <pc:docMk/>
      </pc:docMkLst>
      <pc:sldChg chg="modSp mod">
        <pc:chgData name="Megan Lytle" userId="d46eaa26088c13a8" providerId="LiveId" clId="{1ED10E0C-97CF-4357-8E99-B8C6B79187F2}" dt="2025-09-01T18:19:25.079" v="0" actId="207"/>
        <pc:sldMkLst>
          <pc:docMk/>
          <pc:sldMk cId="1887281589" sldId="256"/>
        </pc:sldMkLst>
        <pc:spChg chg="mod">
          <ac:chgData name="Megan Lytle" userId="d46eaa26088c13a8" providerId="LiveId" clId="{1ED10E0C-97CF-4357-8E99-B8C6B79187F2}" dt="2025-09-01T18:19:25.079" v="0" actId="207"/>
          <ac:spMkLst>
            <pc:docMk/>
            <pc:sldMk cId="1887281589" sldId="256"/>
            <ac:spMk id="3" creationId="{EFB7AF35-9BC4-5DBA-9D74-0E573ED7A7A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17:57:52.2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 0,'13231'0'0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18:13:32.537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 0,'6504'0'0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18:13:47.514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 0,'6504'0'0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18:14:00.938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2 205 0,'4234'0'0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18:14:13.959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2 381 0,'4358'0'0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17:59:58.514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0,'5985'0'0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18:00:33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6"/>
      <inkml:brushProperty name="anchorY" value="-1016"/>
      <inkml:brushProperty name="scaleFactor" value="0.5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18:03:25.229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0,'11551'0'0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18:06:41.199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 0,'8315'0'0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18:08:14.581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 0,'10704'0'0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18:10:47.070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 0,'20289'0'0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18:10:47.070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250 500 0,'20289'0'0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18:13:23.047"/>
    </inkml:context>
    <inkml:brush xml:id="br0">
      <inkml:brushProperty name="width" value="0.5" units="cm"/>
      <inkml:brushProperty name="height" value="1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 0,'1380'0'0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9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00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743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2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9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9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8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1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08D1-C769-4A3A-B7AC-110BF9F3B75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C0737F-7993-49F9-841F-A8480E20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0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customXml" Target="../ink/ink10.xml"/><Relationship Id="rId10" Type="http://schemas.openxmlformats.org/officeDocument/2006/relationships/customXml" Target="../ink/ink13.xml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9E4CAA28-C30C-0352-FD02-B6F58D4B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808" r="-1" b="14623"/>
          <a:stretch>
            <a:fillRect/>
          </a:stretch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B831A8-E355-A11A-CC22-F38C2186B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Social Media posts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7AF35-9BC4-5DBA-9D74-0E573ED7A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by Summit Agility</a:t>
            </a:r>
          </a:p>
        </p:txBody>
      </p:sp>
      <p:pic>
        <p:nvPicPr>
          <p:cNvPr id="6" name="Picture 5" descr="A close-up of a logo">
            <a:extLst>
              <a:ext uri="{FF2B5EF4-FFF2-40B4-BE49-F238E27FC236}">
                <a16:creationId xmlns:a16="http://schemas.microsoft.com/office/drawing/2014/main" id="{CCE74354-A38E-0831-7E6C-22CC62C10A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" y="0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easurables_tree">
            <a:extLst>
              <a:ext uri="{FF2B5EF4-FFF2-40B4-BE49-F238E27FC236}">
                <a16:creationId xmlns:a16="http://schemas.microsoft.com/office/drawing/2014/main" id="{830CB47E-8323-7DEC-D6C8-48BBAD3D47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52" y="643466"/>
            <a:ext cx="7378896" cy="557106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061A89-0068-5B5E-95B1-F2B956B2CFC6}"/>
                  </a:ext>
                </a:extLst>
              </p14:cNvPr>
              <p14:cNvContentPartPr/>
              <p14:nvPr/>
            </p14:nvContentPartPr>
            <p14:xfrm>
              <a:off x="5671457" y="5453435"/>
              <a:ext cx="3853645" cy="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061A89-0068-5B5E-95B1-F2B956B2CF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1461" y="5093435"/>
                <a:ext cx="4033278" cy="7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42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thers_Day">
            <a:extLst>
              <a:ext uri="{FF2B5EF4-FFF2-40B4-BE49-F238E27FC236}">
                <a16:creationId xmlns:a16="http://schemas.microsoft.com/office/drawing/2014/main" id="{C0B49321-8F4C-F3EC-B5B4-C847B4B5DB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3" b="687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22E2AF-4752-DE77-DA0B-354C796E7331}"/>
                  </a:ext>
                </a:extLst>
              </p14:cNvPr>
              <p14:cNvContentPartPr/>
              <p14:nvPr/>
            </p14:nvContentPartPr>
            <p14:xfrm>
              <a:off x="2557972" y="6552857"/>
              <a:ext cx="7304485" cy="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22E2AF-4752-DE77-DA0B-354C796E7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7971" y="6192857"/>
                <a:ext cx="7484127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89A5AE-27C6-F9AA-6DF7-DAAA5D897180}"/>
                  </a:ext>
                </a:extLst>
              </p14:cNvPr>
              <p14:cNvContentPartPr/>
              <p14:nvPr/>
            </p14:nvContentPartPr>
            <p14:xfrm>
              <a:off x="2558370" y="6127070"/>
              <a:ext cx="7304087" cy="1587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89A5AE-27C6-F9AA-6DF7-DAAA5D8971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8374" y="5333570"/>
                <a:ext cx="7483719" cy="15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352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laroid">
            <a:extLst>
              <a:ext uri="{FF2B5EF4-FFF2-40B4-BE49-F238E27FC236}">
                <a16:creationId xmlns:a16="http://schemas.microsoft.com/office/drawing/2014/main" id="{F83D2628-A708-E7BC-6DDC-3AFB46CB47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" b="1763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1BBF73-FE2F-FBA7-CF90-1B651848919B}"/>
                  </a:ext>
                </a:extLst>
              </p14:cNvPr>
              <p14:cNvContentPartPr/>
              <p14:nvPr/>
            </p14:nvContentPartPr>
            <p14:xfrm>
              <a:off x="7010126" y="3188949"/>
              <a:ext cx="497160" cy="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1BBF73-FE2F-FBA7-CF90-1B65184891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20126" y="2828949"/>
                <a:ext cx="6768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2C6AB7-CE80-BF2F-367D-EB74FCFDD5D1}"/>
                  </a:ext>
                </a:extLst>
              </p14:cNvPr>
              <p14:cNvContentPartPr/>
              <p14:nvPr/>
            </p14:nvContentPartPr>
            <p14:xfrm>
              <a:off x="8958806" y="3167349"/>
              <a:ext cx="2341800" cy="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2C6AB7-CE80-BF2F-367D-EB74FCFDD5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68806" y="2807349"/>
                <a:ext cx="252144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F3C6A0A-09F0-0F70-742E-6044DE71C162}"/>
                  </a:ext>
                </a:extLst>
              </p14:cNvPr>
              <p14:cNvContentPartPr/>
              <p14:nvPr/>
            </p14:nvContentPartPr>
            <p14:xfrm>
              <a:off x="8980046" y="3533239"/>
              <a:ext cx="2341800" cy="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F3C6A0A-09F0-0F70-742E-6044DE71C1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90046" y="3173239"/>
                <a:ext cx="252144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C7E3A2-4FDB-C8EB-8996-D63A0E967317}"/>
                  </a:ext>
                </a:extLst>
              </p14:cNvPr>
              <p14:cNvContentPartPr/>
              <p14:nvPr/>
            </p14:nvContentPartPr>
            <p14:xfrm>
              <a:off x="9568286" y="4255989"/>
              <a:ext cx="1524600" cy="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C7E3A2-4FDB-C8EB-8996-D63A0E9673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78286" y="3895989"/>
                <a:ext cx="170424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BC3CEA-5A90-5AE9-BE38-767D15EF299E}"/>
                  </a:ext>
                </a:extLst>
              </p14:cNvPr>
              <p14:cNvContentPartPr/>
              <p14:nvPr/>
            </p14:nvContentPartPr>
            <p14:xfrm>
              <a:off x="9568286" y="4615372"/>
              <a:ext cx="1569240" cy="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BC3CEA-5A90-5AE9-BE38-767D15EF29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78286" y="4255372"/>
                <a:ext cx="1748880" cy="7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83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ccer_field">
            <a:extLst>
              <a:ext uri="{FF2B5EF4-FFF2-40B4-BE49-F238E27FC236}">
                <a16:creationId xmlns:a16="http://schemas.microsoft.com/office/drawing/2014/main" id="{EE2B1134-4252-BA09-E740-E3EA2553CD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6" b="1346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E4E74B-F9AD-399F-3471-A6C67F1F59A9}"/>
              </a:ext>
            </a:extLst>
          </p:cNvPr>
          <p:cNvSpPr/>
          <p:nvPr/>
        </p:nvSpPr>
        <p:spPr>
          <a:xfrm>
            <a:off x="4038600" y="5834743"/>
            <a:ext cx="4724400" cy="870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5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anksgiving">
            <a:extLst>
              <a:ext uri="{FF2B5EF4-FFF2-40B4-BE49-F238E27FC236}">
                <a16:creationId xmlns:a16="http://schemas.microsoft.com/office/drawing/2014/main" id="{7CB21BC8-4FCF-3B7E-C2A8-C22488CA39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5" r="1" b="15288"/>
          <a:stretch>
            <a:fillRect/>
          </a:stretch>
        </p:blipFill>
        <p:spPr>
          <a:xfrm>
            <a:off x="568452" y="571500"/>
            <a:ext cx="11055096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868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DC778F-EF1A-4C1B-B1AD-BA37A74E5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3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3FCDB4-670C-4568-96EE-093382A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CDAB7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ime">
            <a:extLst>
              <a:ext uri="{FF2B5EF4-FFF2-40B4-BE49-F238E27FC236}">
                <a16:creationId xmlns:a16="http://schemas.microsoft.com/office/drawing/2014/main" id="{01918F7D-61BB-2773-2046-AE654E8E13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 r="1" b="29261"/>
          <a:stretch>
            <a:fillRect/>
          </a:stretch>
        </p:blipFill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287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23Lets_Go">
            <a:extLst>
              <a:ext uri="{FF2B5EF4-FFF2-40B4-BE49-F238E27FC236}">
                <a16:creationId xmlns:a16="http://schemas.microsoft.com/office/drawing/2014/main" id="{389C4B99-0791-F98F-3026-66E4D3216C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6" r="1" b="18027"/>
          <a:stretch>
            <a:fillRect/>
          </a:stretch>
        </p:blipFill>
        <p:spPr>
          <a:xfrm>
            <a:off x="568452" y="571500"/>
            <a:ext cx="11055096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914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east_Cancer_Awareness">
            <a:extLst>
              <a:ext uri="{FF2B5EF4-FFF2-40B4-BE49-F238E27FC236}">
                <a16:creationId xmlns:a16="http://schemas.microsoft.com/office/drawing/2014/main" id="{681B5F0A-C21C-8FA0-679B-29CAC413CE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01" y="1131994"/>
            <a:ext cx="6100180" cy="459038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210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nge_Stats">
            <a:extLst>
              <a:ext uri="{FF2B5EF4-FFF2-40B4-BE49-F238E27FC236}">
                <a16:creationId xmlns:a16="http://schemas.microsoft.com/office/drawing/2014/main" id="{E2FC0260-7FA3-4BF6-5722-1A357FDBC4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2" r="1" b="23668"/>
          <a:stretch>
            <a:fillRect/>
          </a:stretch>
        </p:blipFill>
        <p:spPr>
          <a:xfrm>
            <a:off x="568452" y="571500"/>
            <a:ext cx="11055096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061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ffee_break">
            <a:extLst>
              <a:ext uri="{FF2B5EF4-FFF2-40B4-BE49-F238E27FC236}">
                <a16:creationId xmlns:a16="http://schemas.microsoft.com/office/drawing/2014/main" id="{460ACE83-0EA2-A816-1AB8-72A7C82772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8" r="1" b="23738"/>
          <a:stretch>
            <a:fillRect/>
          </a:stretch>
        </p:blipFill>
        <p:spPr>
          <a:xfrm>
            <a:off x="568452" y="571500"/>
            <a:ext cx="11055096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4271CE-39DC-0582-F827-A52FD17238EE}"/>
                  </a:ext>
                </a:extLst>
              </p14:cNvPr>
              <p14:cNvContentPartPr/>
              <p14:nvPr/>
            </p14:nvContentPartPr>
            <p14:xfrm>
              <a:off x="2235767" y="6161280"/>
              <a:ext cx="4763558" cy="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4271CE-39DC-0582-F827-A52FD17238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2127" y="5945280"/>
                <a:ext cx="4871199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42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aster">
            <a:extLst>
              <a:ext uri="{FF2B5EF4-FFF2-40B4-BE49-F238E27FC236}">
                <a16:creationId xmlns:a16="http://schemas.microsoft.com/office/drawing/2014/main" id="{35698721-4056-FCDC-BB41-ECDF7F953B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81" y="1131994"/>
            <a:ext cx="6120514" cy="459038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FBEE1E-22C0-BF94-FCB2-CA18483E8E47}"/>
                  </a:ext>
                </a:extLst>
              </p14:cNvPr>
              <p14:cNvContentPartPr/>
              <p14:nvPr/>
            </p14:nvContentPartPr>
            <p14:xfrm>
              <a:off x="6901543" y="4376143"/>
              <a:ext cx="2155362" cy="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FBEE1E-22C0-BF94-FCB2-CA18483E8E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1886" y="4016143"/>
                <a:ext cx="2335036" cy="7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917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oor_Plants">
            <a:extLst>
              <a:ext uri="{FF2B5EF4-FFF2-40B4-BE49-F238E27FC236}">
                <a16:creationId xmlns:a16="http://schemas.microsoft.com/office/drawing/2014/main" id="{7941B499-029C-2057-14B5-EE2DC26334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1530"/>
          <a:stretch>
            <a:fillRect/>
          </a:stretch>
        </p:blipFill>
        <p:spPr>
          <a:xfrm>
            <a:off x="568452" y="571500"/>
            <a:ext cx="11055096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EF2632E-2685-5242-1550-1BD8704A9669}"/>
                  </a:ext>
                </a:extLst>
              </p14:cNvPr>
              <p14:cNvContentPartPr/>
              <p14:nvPr/>
            </p14:nvContentPartPr>
            <p14:xfrm>
              <a:off x="6215966" y="5900109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EF2632E-2685-5242-1550-1BD8704A96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6966" y="589110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20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lloween">
            <a:extLst>
              <a:ext uri="{FF2B5EF4-FFF2-40B4-BE49-F238E27FC236}">
                <a16:creationId xmlns:a16="http://schemas.microsoft.com/office/drawing/2014/main" id="{AC25D0A4-924C-7B21-A0E5-9D66818389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2" b="1232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793E5-9ED6-A8A8-88AA-31305B6AF326}"/>
                  </a:ext>
                </a:extLst>
              </p14:cNvPr>
              <p14:cNvContentPartPr/>
              <p14:nvPr/>
            </p14:nvContentPartPr>
            <p14:xfrm>
              <a:off x="7661648" y="6683657"/>
              <a:ext cx="4159080" cy="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793E5-9ED6-A8A8-88AA-31305B6AF3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2008" y="6323657"/>
                <a:ext cx="4338720" cy="7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42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_bulb_planter">
            <a:extLst>
              <a:ext uri="{FF2B5EF4-FFF2-40B4-BE49-F238E27FC236}">
                <a16:creationId xmlns:a16="http://schemas.microsoft.com/office/drawing/2014/main" id="{5F34006E-6710-4580-7AD9-9E7366E539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34" y="1131994"/>
            <a:ext cx="6120514" cy="459038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60702DD-DD39-B00D-DD1D-073E9E361671}"/>
                  </a:ext>
                </a:extLst>
              </p14:cNvPr>
              <p14:cNvContentPartPr/>
              <p14:nvPr/>
            </p14:nvContentPartPr>
            <p14:xfrm>
              <a:off x="4428275" y="5268986"/>
              <a:ext cx="2993818" cy="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60702DD-DD39-B00D-DD1D-073E9E3616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8273" y="4908986"/>
                <a:ext cx="3173461" cy="7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6565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6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Social Media posts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Megan Lytle</dc:creator>
  <cp:lastModifiedBy>Megan Lytle</cp:lastModifiedBy>
  <cp:revision>2</cp:revision>
  <dcterms:created xsi:type="dcterms:W3CDTF">2025-09-01T17:38:28Z</dcterms:created>
  <dcterms:modified xsi:type="dcterms:W3CDTF">2025-09-01T18:19:33Z</dcterms:modified>
</cp:coreProperties>
</file>