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8" r:id="rId6"/>
    <p:sldId id="273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77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2D4"/>
    <a:srgbClr val="19253D"/>
    <a:srgbClr val="3D5F7B"/>
    <a:srgbClr val="009FAC"/>
    <a:srgbClr val="A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8"/>
    <p:restoredTop sz="88812"/>
  </p:normalViewPr>
  <p:slideViewPr>
    <p:cSldViewPr snapToGrid="0" snapToObjects="1">
      <p:cViewPr>
        <p:scale>
          <a:sx n="97" d="100"/>
          <a:sy n="97" d="100"/>
        </p:scale>
        <p:origin x="-65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094C8-6BAA-0D43-B5FB-46B347CDD16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5E97-0E24-C94E-BE3A-D7DAEF4B4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15EF5-16F3-4F49-BBE3-A74293D65CD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C12E0-8E34-B846-8579-5145D07B7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C12E0-8E34-B846-8579-5145D07B7A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9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C12E0-8E34-B846-8579-5145D07B7A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1" t="25753" r="35763" b="26462"/>
          <a:stretch/>
        </p:blipFill>
        <p:spPr>
          <a:xfrm>
            <a:off x="313145" y="0"/>
            <a:ext cx="2937303" cy="31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848139"/>
          </a:xfrm>
          <a:prstGeom prst="rect">
            <a:avLst/>
          </a:prstGeom>
        </p:spPr>
        <p:txBody>
          <a:bodyPr/>
          <a:lstStyle>
            <a:lvl1pPr>
              <a:defRPr sz="4200" b="1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28675" y="2279375"/>
            <a:ext cx="10506075" cy="3776368"/>
          </a:xfrm>
          <a:prstGeom prst="rect">
            <a:avLst/>
          </a:prstGeom>
        </p:spPr>
        <p:txBody>
          <a:bodyPr/>
          <a:lstStyle>
            <a:lvl1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75C2D4"/>
              </a:buCl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80313"/>
            <a:ext cx="12192000" cy="298174"/>
          </a:xfrm>
          <a:prstGeom prst="rect">
            <a:avLst/>
          </a:prstGeom>
          <a:solidFill>
            <a:srgbClr val="75C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6" b="28116"/>
          <a:stretch/>
        </p:blipFill>
        <p:spPr>
          <a:xfrm>
            <a:off x="0" y="-1"/>
            <a:ext cx="12192000" cy="106061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"/>
            <a:ext cx="12192000" cy="955863"/>
          </a:xfrm>
          <a:prstGeom prst="rect">
            <a:avLst/>
          </a:prstGeom>
          <a:solidFill>
            <a:srgbClr val="19253D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559826"/>
            <a:ext cx="12192000" cy="298174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9" r:id="rId2"/>
    <p:sldLayoutId id="2147483670" r:id="rId3"/>
    <p:sldLayoutId id="2147483671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cher/trash" TargetMode="External"/><Relationship Id="rId4" Type="http://schemas.openxmlformats.org/officeDocument/2006/relationships/hyperlink" Target="https://github.com/rancher/dapper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rancher/go-ske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incubator/client-python" TargetMode="External"/><Relationship Id="rId4" Type="http://schemas.openxmlformats.org/officeDocument/2006/relationships/hyperlink" Target="https://github.com/fabric8io/kubernetes-client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kubernetes/client-g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82687"/>
            <a:ext cx="6957391" cy="2649488"/>
          </a:xfrm>
          <a:prstGeom prst="rect">
            <a:avLst/>
          </a:prstGeom>
          <a:solidFill>
            <a:srgbClr val="19253D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371" y="3231718"/>
            <a:ext cx="10972800" cy="228599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sz="5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sz="52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en-US" sz="5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APIs from Go</a:t>
            </a:r>
            <a:endParaRPr lang="en-US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400" dirty="0" smtClean="0">
              <a:solidFill>
                <a:srgbClr val="75C2D4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  <a:t>Alena Prokharchyk, Software Engineer, </a:t>
            </a:r>
            <a:r>
              <a:rPr lang="en-US" sz="2400" i="1" dirty="0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  <a:t>Rancher Labs</a:t>
            </a:r>
            <a:r>
              <a:rPr lang="en-US" sz="2400" b="1" i="1" dirty="0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 b="1" i="1" dirty="0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="1" i="1" dirty="0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  <a:t>Twitter: @</a:t>
            </a:r>
            <a:r>
              <a:rPr lang="en-US" sz="2400" b="1" i="1" smtClean="0">
                <a:solidFill>
                  <a:srgbClr val="75C2D4"/>
                </a:solidFill>
                <a:latin typeface="Arial" charset="0"/>
                <a:ea typeface="Arial" charset="0"/>
                <a:cs typeface="Arial" charset="0"/>
              </a:rPr>
              <a:t>lemonjet</a:t>
            </a:r>
            <a:endParaRPr lang="en-US" sz="2400" b="1" i="1" dirty="0" smtClean="0">
              <a:solidFill>
                <a:srgbClr val="75C2D4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000" dirty="0" smtClean="0"/>
              <a:t>Lets build</a:t>
            </a:r>
            <a:r>
              <a:rPr lang="is-IS" sz="5000" dirty="0" smtClean="0"/>
              <a:t>…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741506"/>
            <a:ext cx="10506075" cy="4314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tool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Monitors k8s nodes</a:t>
            </a:r>
          </a:p>
          <a:p>
            <a:r>
              <a:rPr lang="en-US" dirty="0" smtClean="0"/>
              <a:t>Alert when storage occupied by the images,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/alena1108/kubecon2017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93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50" y="214382"/>
            <a:ext cx="10515600" cy="670045"/>
          </a:xfrm>
        </p:spPr>
        <p:txBody>
          <a:bodyPr/>
          <a:lstStyle/>
          <a:p>
            <a:r>
              <a:rPr lang="en-US" sz="5000" dirty="0" err="1" smtClean="0"/>
              <a:t>Toos</a:t>
            </a:r>
            <a:r>
              <a:rPr lang="en-US" sz="5000" dirty="0" smtClean="0"/>
              <a:t> used for demo project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6053" y="1623660"/>
            <a:ext cx="11455570" cy="4432083"/>
          </a:xfrm>
        </p:spPr>
        <p:txBody>
          <a:bodyPr/>
          <a:lstStyle/>
          <a:p>
            <a:r>
              <a:rPr lang="en-US" b="1" dirty="0"/>
              <a:t>go-</a:t>
            </a:r>
            <a:r>
              <a:rPr lang="en-US" b="1" dirty="0" err="1"/>
              <a:t>skel</a:t>
            </a:r>
            <a:r>
              <a:rPr lang="en-US" dirty="0"/>
              <a:t>: </a:t>
            </a:r>
            <a:r>
              <a:rPr lang="en-US" dirty="0" smtClean="0"/>
              <a:t>Go </a:t>
            </a:r>
            <a:r>
              <a:rPr lang="en-US" dirty="0"/>
              <a:t>project </a:t>
            </a:r>
            <a:r>
              <a:rPr lang="en-US" dirty="0" smtClean="0"/>
              <a:t>skeleton tool(</a:t>
            </a:r>
            <a:r>
              <a:rPr lang="en-US" u="sng" dirty="0">
                <a:hlinkClick r:id="rId2"/>
              </a:rPr>
              <a:t>https://github.com/rancher/go-skel</a:t>
            </a:r>
            <a:r>
              <a:rPr lang="en-US" dirty="0">
                <a:hlinkClick r:id="rId2"/>
              </a:rPr>
              <a:t>) </a:t>
            </a:r>
          </a:p>
          <a:p>
            <a:endParaRPr lang="en-US" dirty="0"/>
          </a:p>
          <a:p>
            <a:r>
              <a:rPr lang="en-US" b="1" dirty="0"/>
              <a:t>trash</a:t>
            </a:r>
            <a:r>
              <a:rPr lang="en-US" dirty="0"/>
              <a:t>: Go ./</a:t>
            </a:r>
            <a:r>
              <a:rPr lang="en-US" dirty="0" smtClean="0"/>
              <a:t>vendor dependencies </a:t>
            </a:r>
            <a:r>
              <a:rPr lang="en-US" dirty="0"/>
              <a:t>manager (</a:t>
            </a:r>
            <a:r>
              <a:rPr lang="en-US" u="sng" dirty="0">
                <a:hlinkClick r:id="rId3"/>
              </a:rPr>
              <a:t>https://github.com/rancher/trash</a:t>
            </a:r>
            <a:r>
              <a:rPr lang="en-US" dirty="0">
                <a:hlinkClick r:id="rId3"/>
              </a:rPr>
              <a:t>)</a:t>
            </a:r>
          </a:p>
          <a:p>
            <a:endParaRPr lang="en-US" dirty="0"/>
          </a:p>
          <a:p>
            <a:r>
              <a:rPr lang="en-US" b="1" dirty="0" smtClean="0"/>
              <a:t>dapper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 build wrapper for building and packaging an app as a  container image (</a:t>
            </a:r>
            <a:r>
              <a:rPr lang="en-US" u="sng" dirty="0" smtClean="0">
                <a:hlinkClick r:id="rId4"/>
              </a:rPr>
              <a:t>https://github.com/rancher/dapper</a:t>
            </a:r>
            <a:r>
              <a:rPr lang="en-US" dirty="0" smtClean="0">
                <a:hlinkClick r:id="rId4"/>
              </a:rPr>
              <a:t>)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400" dirty="0"/>
              <a:t>Add client-go as a vendor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0065" y="2279375"/>
            <a:ext cx="3390848" cy="29907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its version compatible with </a:t>
            </a:r>
            <a:r>
              <a:rPr lang="en-US" dirty="0" err="1"/>
              <a:t>Kubernetes</a:t>
            </a:r>
            <a:r>
              <a:rPr lang="en-US" dirty="0"/>
              <a:t> server version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09" y="2102410"/>
            <a:ext cx="7320888" cy="31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18" y="214382"/>
            <a:ext cx="10515600" cy="670045"/>
          </a:xfrm>
        </p:spPr>
        <p:txBody>
          <a:bodyPr/>
          <a:lstStyle/>
          <a:p>
            <a:r>
              <a:rPr lang="en-US" sz="5000" dirty="0" smtClean="0"/>
              <a:t>Chose the way to run the tool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885541"/>
            <a:ext cx="10506075" cy="417020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Tx/>
              <a:buChar char="•"/>
            </a:pPr>
            <a:r>
              <a:rPr lang="en-US" dirty="0" smtClean="0"/>
              <a:t>Inside the cluster – runs inside the pod, managed by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>
              <a:buFontTx/>
              <a:buChar char="•"/>
            </a:pPr>
            <a:endParaRPr lang="en-US" b="1" dirty="0" smtClean="0"/>
          </a:p>
          <a:p>
            <a:pPr>
              <a:buFontTx/>
              <a:buChar char="•"/>
            </a:pPr>
            <a:r>
              <a:rPr lang="en-US" dirty="0" smtClean="0"/>
              <a:t>Outside of cluster – run as an external app</a:t>
            </a:r>
            <a:endParaRPr lang="en-US" b="1" dirty="0"/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0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Demo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615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000" dirty="0" smtClean="0"/>
              <a:t>Controller pieces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676036"/>
            <a:ext cx="10506075" cy="4379707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Tx/>
              <a:buChar char="•"/>
            </a:pPr>
            <a:r>
              <a:rPr lang="en-US" dirty="0" smtClean="0"/>
              <a:t>Authenticate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Watch for data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Take action on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3065017"/>
            <a:ext cx="10506075" cy="1753587"/>
          </a:xfrm>
        </p:spPr>
        <p:txBody>
          <a:bodyPr/>
          <a:lstStyle/>
          <a:p>
            <a:pPr marL="0" indent="0" algn="ctr">
              <a:buNone/>
            </a:pPr>
            <a:r>
              <a:rPr lang="en-US" sz="5000" dirty="0" smtClean="0"/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5899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000" dirty="0" smtClean="0"/>
              <a:t>Why we all love </a:t>
            </a:r>
            <a:r>
              <a:rPr lang="en-US" sz="5000" dirty="0" err="1" smtClean="0"/>
              <a:t>Kubernetes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610566"/>
            <a:ext cx="10506075" cy="4445177"/>
          </a:xfrm>
        </p:spPr>
        <p:txBody>
          <a:bodyPr/>
          <a:lstStyle/>
          <a:p>
            <a:r>
              <a:rPr lang="en-US" dirty="0"/>
              <a:t>Features </a:t>
            </a:r>
            <a:r>
              <a:rPr lang="en-US" dirty="0" smtClean="0"/>
              <a:t>richness</a:t>
            </a:r>
            <a:endParaRPr lang="en-US" dirty="0"/>
          </a:p>
          <a:p>
            <a:r>
              <a:rPr lang="en-US" dirty="0"/>
              <a:t>Designed to handle big </a:t>
            </a:r>
            <a:r>
              <a:rPr lang="en-US" dirty="0" smtClean="0"/>
              <a:t>workloads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releases</a:t>
            </a:r>
            <a:endParaRPr lang="en-US" dirty="0"/>
          </a:p>
          <a:p>
            <a:r>
              <a:rPr lang="en-US" dirty="0"/>
              <a:t>Community</a:t>
            </a:r>
          </a:p>
          <a:p>
            <a:endParaRPr lang="en-US" dirty="0"/>
          </a:p>
          <a:p>
            <a:r>
              <a:rPr lang="en-US" b="1" dirty="0"/>
              <a:t>Extensibility</a:t>
            </a:r>
            <a:r>
              <a:rPr lang="en-US" dirty="0"/>
              <a:t> (API aggregation, Custom Resource Definitions, Container Runtime Interface)</a:t>
            </a: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19" y="214382"/>
            <a:ext cx="12097081" cy="670045"/>
          </a:xfrm>
        </p:spPr>
        <p:txBody>
          <a:bodyPr/>
          <a:lstStyle/>
          <a:p>
            <a:r>
              <a:rPr lang="en-US" sz="4500" dirty="0" smtClean="0"/>
              <a:t>Extensibility makes </a:t>
            </a:r>
            <a:r>
              <a:rPr lang="en-US" sz="4500" dirty="0" err="1" smtClean="0"/>
              <a:t>Kubernetes</a:t>
            </a:r>
            <a:r>
              <a:rPr lang="en-US" sz="4500" dirty="0" smtClean="0"/>
              <a:t> a platform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623660"/>
            <a:ext cx="10506075" cy="443208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Core features’ set can be extended by third parties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New user facing APIs can be plugged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Custom controllers can be written to provide more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000" dirty="0" err="1" smtClean="0"/>
              <a:t>Kubernetes</a:t>
            </a:r>
            <a:r>
              <a:rPr lang="en-US" sz="5000" dirty="0" smtClean="0"/>
              <a:t> ecosystem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Picture 3" descr="Screen Shot 2017-11-10 at 9.0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4" y="1374874"/>
            <a:ext cx="9062134" cy="48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671" y="235693"/>
            <a:ext cx="10879520" cy="579776"/>
          </a:xfrm>
        </p:spPr>
        <p:txBody>
          <a:bodyPr/>
          <a:lstStyle/>
          <a:p>
            <a:r>
              <a:rPr lang="en-US" dirty="0" smtClean="0"/>
              <a:t>Ways to extend </a:t>
            </a:r>
            <a:r>
              <a:rPr lang="en-US" dirty="0" err="1" smtClean="0"/>
              <a:t>Kubernetes</a:t>
            </a:r>
            <a:endParaRPr lang="en-US" dirty="0"/>
          </a:p>
        </p:txBody>
      </p:sp>
      <p:pic>
        <p:nvPicPr>
          <p:cNvPr id="2" name="Picture 1" descr="Screen Shot 2017-12-01 at 3.50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81" y="1167521"/>
            <a:ext cx="94107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2" y="214382"/>
            <a:ext cx="11457985" cy="670045"/>
          </a:xfrm>
        </p:spPr>
        <p:txBody>
          <a:bodyPr/>
          <a:lstStyle/>
          <a:p>
            <a:r>
              <a:rPr lang="en-US" sz="5000" dirty="0" smtClean="0"/>
              <a:t>You will hear term “controller” a lot</a:t>
            </a:r>
            <a:r>
              <a:rPr lang="is-IS" sz="5000" dirty="0" smtClean="0"/>
              <a:t>…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479626"/>
            <a:ext cx="10506075" cy="4576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most common definition:  “Code that brings current state of the system to the desired state”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Ingress controller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onitors ingress resource by talking to k8s APIs</a:t>
            </a:r>
          </a:p>
          <a:p>
            <a:r>
              <a:rPr lang="en-US" dirty="0" smtClean="0"/>
              <a:t>Configures external LB</a:t>
            </a:r>
          </a:p>
          <a:p>
            <a:r>
              <a:rPr lang="en-US" dirty="0" smtClean="0"/>
              <a:t>Updates ingress resource with the LB address</a:t>
            </a:r>
          </a:p>
        </p:txBody>
      </p:sp>
    </p:spTree>
    <p:extLst>
      <p:ext uri="{BB962C8B-B14F-4D97-AF65-F5344CB8AC3E}">
        <p14:creationId xmlns:p14="http://schemas.microsoft.com/office/powerpoint/2010/main" val="95818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58" y="339900"/>
            <a:ext cx="10515600" cy="670045"/>
          </a:xfrm>
        </p:spPr>
        <p:txBody>
          <a:bodyPr/>
          <a:lstStyle/>
          <a:p>
            <a:r>
              <a:rPr lang="en-US" sz="4500" dirty="0"/>
              <a:t>Ways to talk to </a:t>
            </a:r>
            <a:r>
              <a:rPr lang="en-US" sz="4500" dirty="0" err="1"/>
              <a:t>Kubernetes</a:t>
            </a:r>
            <a:r>
              <a:rPr lang="en-US" sz="4500" dirty="0"/>
              <a:t> </a:t>
            </a:r>
            <a:r>
              <a:rPr lang="en-US" sz="4500" dirty="0" smtClean="0"/>
              <a:t>API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2016481"/>
            <a:ext cx="10506075" cy="4039262"/>
          </a:xfrm>
        </p:spPr>
        <p:txBody>
          <a:bodyPr/>
          <a:lstStyle/>
          <a:p>
            <a:r>
              <a:rPr lang="en-US" dirty="0"/>
              <a:t>Dashboard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Programmatic </a:t>
            </a:r>
            <a:r>
              <a:rPr lang="en-US" dirty="0" smtClean="0"/>
              <a:t>access: calling k8s APIs</a:t>
            </a:r>
          </a:p>
        </p:txBody>
      </p:sp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400" dirty="0"/>
              <a:t>Clients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806977"/>
            <a:ext cx="10506075" cy="4248766"/>
          </a:xfrm>
        </p:spPr>
        <p:txBody>
          <a:bodyPr/>
          <a:lstStyle/>
          <a:p>
            <a:r>
              <a:rPr lang="en-US" b="1" dirty="0" smtClean="0"/>
              <a:t>Go: </a:t>
            </a:r>
            <a:r>
              <a:rPr lang="en-US" b="1" u="sng" dirty="0">
                <a:hlinkClick r:id="rId2"/>
              </a:rPr>
              <a:t>https://github.com/kubernetes/client-go</a:t>
            </a:r>
            <a:endParaRPr lang="en-US" b="1" dirty="0">
              <a:hlinkClick r:id="rId2"/>
            </a:endParaRPr>
          </a:p>
          <a:p>
            <a:endParaRPr lang="en-US" dirty="0"/>
          </a:p>
          <a:p>
            <a:r>
              <a:rPr lang="en-US" dirty="0"/>
              <a:t>Python: </a:t>
            </a:r>
            <a:r>
              <a:rPr lang="en-US" u="sng" dirty="0">
                <a:hlinkClick r:id="rId3"/>
              </a:rPr>
              <a:t>https://github.com/kubernetes-incubator/client-python</a:t>
            </a:r>
            <a:endParaRPr lang="en-US" dirty="0">
              <a:hlinkClick r:id="rId3"/>
            </a:endParaRPr>
          </a:p>
          <a:p>
            <a:endParaRPr lang="en-US" dirty="0"/>
          </a:p>
          <a:p>
            <a:r>
              <a:rPr lang="en-US" dirty="0"/>
              <a:t>Java: </a:t>
            </a:r>
            <a:r>
              <a:rPr lang="en-US" u="sng" dirty="0">
                <a:hlinkClick r:id="rId4"/>
              </a:rPr>
              <a:t>https://github.com/fabric8io/kubernetes-client</a:t>
            </a:r>
            <a:endParaRPr lang="en-US" dirty="0">
              <a:hlinkClick r:id="rId4"/>
            </a:endParaRPr>
          </a:p>
          <a:p>
            <a:endParaRPr lang="en-US" dirty="0"/>
          </a:p>
          <a:p>
            <a:r>
              <a:rPr lang="en-US" dirty="0"/>
              <a:t>And many more: https://</a:t>
            </a:r>
            <a:r>
              <a:rPr lang="en-US" dirty="0" err="1"/>
              <a:t>kubernetes.io</a:t>
            </a:r>
            <a:r>
              <a:rPr lang="en-US" dirty="0"/>
              <a:t>/docs/reference/client-libraries/</a:t>
            </a:r>
          </a:p>
        </p:txBody>
      </p:sp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14382"/>
            <a:ext cx="10515600" cy="670045"/>
          </a:xfrm>
        </p:spPr>
        <p:txBody>
          <a:bodyPr/>
          <a:lstStyle/>
          <a:p>
            <a:r>
              <a:rPr lang="en-US" sz="5400" dirty="0"/>
              <a:t>We chose </a:t>
            </a:r>
            <a:r>
              <a:rPr lang="en-US" sz="5400" dirty="0" smtClean="0"/>
              <a:t>Go client, </a:t>
            </a:r>
            <a:r>
              <a:rPr lang="en-US" sz="5400" dirty="0"/>
              <a:t>because…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28675" y="1990293"/>
            <a:ext cx="10506075" cy="4065450"/>
          </a:xfrm>
        </p:spPr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written in go implies faster updates for client-go bindings</a:t>
            </a:r>
          </a:p>
          <a:p>
            <a:endParaRPr lang="en-US" dirty="0"/>
          </a:p>
          <a:p>
            <a:r>
              <a:rPr lang="en-US" dirty="0"/>
              <a:t>Language simplicity</a:t>
            </a:r>
          </a:p>
          <a:p>
            <a:endParaRPr lang="en-US" dirty="0"/>
          </a:p>
          <a:p>
            <a:r>
              <a:rPr lang="en-US" dirty="0"/>
              <a:t>Static linking support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62" y="3426843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1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8396</TotalTime>
  <Words>390</Words>
  <Application>Microsoft Macintosh PowerPoint</Application>
  <PresentationFormat>Custom</PresentationFormat>
  <Paragraphs>81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 Design</vt:lpstr>
      <vt:lpstr>PowerPoint Presentation</vt:lpstr>
      <vt:lpstr>Why we all love Kubernetes</vt:lpstr>
      <vt:lpstr>Extensibility makes Kubernetes a platform</vt:lpstr>
      <vt:lpstr>Kubernetes ecosystem</vt:lpstr>
      <vt:lpstr>Ways to extend Kubernetes</vt:lpstr>
      <vt:lpstr>You will hear term “controller” a lot…</vt:lpstr>
      <vt:lpstr>Ways to talk to Kubernetes API</vt:lpstr>
      <vt:lpstr>Clients</vt:lpstr>
      <vt:lpstr>We chose Go client, because…</vt:lpstr>
      <vt:lpstr>Lets build…</vt:lpstr>
      <vt:lpstr>Toos used for demo project</vt:lpstr>
      <vt:lpstr>Add client-go as a vendor</vt:lpstr>
      <vt:lpstr>Chose the way to run the tool</vt:lpstr>
      <vt:lpstr>PowerPoint Presentation</vt:lpstr>
      <vt:lpstr>Controller pieces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Alena Prokharchyk</cp:lastModifiedBy>
  <cp:revision>160</cp:revision>
  <dcterms:created xsi:type="dcterms:W3CDTF">2016-08-09T14:32:52Z</dcterms:created>
  <dcterms:modified xsi:type="dcterms:W3CDTF">2017-12-08T16:48:31Z</dcterms:modified>
</cp:coreProperties>
</file>