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58"/>
  </p:normalViewPr>
  <p:slideViewPr>
    <p:cSldViewPr snapToGrid="0" snapToObjects="1">
      <p:cViewPr varScale="1">
        <p:scale>
          <a:sx n="169" d="100"/>
          <a:sy n="16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26AD56BF-7B98-084E-9F31-B366751870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1B1D43A-9747-5140-ADF7-FD092641B6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0242" y="1419714"/>
            <a:ext cx="6939114" cy="21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0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1669-19A8-4F4E-8307-03719291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880D3-8DFF-704E-81A4-A0548E576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1882-A92E-7645-84C0-72CD609A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87D9-B59B-3D45-A3DD-891C050A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19560-1EFD-DB42-B1A7-B3BEC676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D784E-7BDD-3B4D-A09C-AC8D4D40E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AEE58-11E6-EC44-AF07-AE74761E3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9B91-14CC-3647-B973-1CEE19E5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97764-026F-6C43-94C2-FFBF2134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D3195-29EB-B545-909C-D8B40DFD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5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25AED-CFB0-9D46-9BF0-C843F92E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4256CC-D35C-F847-82B8-1E5B4BB82B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4425" y="136525"/>
            <a:ext cx="2693504" cy="17376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C3296B-BA86-9E44-863C-04606A9038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878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9E242A-4211-6E4C-BDDC-87AEDF899E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5416" y="172921"/>
            <a:ext cx="2520627" cy="7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D511-81FC-C24C-BF2F-B856046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C5F08-3F0C-FE42-BF61-E583C44F34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59ED92-063B-C94C-91C9-BD39F82FDC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9337" y="103348"/>
            <a:ext cx="3407255" cy="106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2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6103-F96D-CC47-9764-61D840E1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D9D4-192E-BD41-845D-906F04AC7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3E6E8-E02B-1E41-B8E9-83FF60F6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65F92-6968-AD42-BDB9-8DA9A62B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D8F83-D95C-EA46-BDB8-02FDF85F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AE221-037C-E344-AB63-3A7C76C6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3C57-3A7D-0A44-84F6-CF0ABD53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2457-D29C-EA4F-991B-CB453F1E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29C78-2184-C44E-BE6C-5C5D5DF7E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7A418-18B6-1D42-ADB0-23FE878EA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B136D-8730-6149-9E8C-817A7E1F7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CF50C-9C46-DB4E-BFCC-14749DBF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657D6-8A67-9C40-9949-013B2EF6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4AD06-321D-BD47-9D68-F514C9A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3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4453-FAB1-684B-9E7E-1924AA03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CEC50-1C99-204C-BA32-E68752DC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1CE0F-3F9D-9F4F-9156-1B6DC6BA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728DD-6325-2540-BC68-E6460983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8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776BC-234E-9C45-BFB0-04F6874B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1E8C3-BDC3-C44A-B8C2-CB33FB1E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2EC0D-F3B9-9C44-88DB-0C44057C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9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A7D4-4F31-B044-B613-E170FD05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4004-E219-4444-9E03-98DB4616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4ABE9-F777-834B-B43F-6D23A9CF6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61A07-601C-D747-BE5B-9548EF92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167B3-9594-534A-94C2-FDF6F6E2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7DCD2-D3CA-CF46-A52A-68B69331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3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3ADA-E4A3-AF4B-8503-6E07BEF3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FF285-5C95-8841-B5B8-927F3E401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B9B04-AAE5-234C-9E7A-F57B967C0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83D94-A8DD-4646-8051-7351F674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D59-EC7A-E14A-8753-E89D692B85A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D2174-53DD-6B46-B6B7-120FA8FC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94A86-BB85-C34A-82EB-64EF460F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095FF-45E5-F147-B85E-E34C742A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618C7-CC1A-A643-91C0-04ED17103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7F87C-604B-F345-96C8-9D0C479FB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9D59-EC7A-E14A-8753-E89D692B85A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22DC6-D492-0C41-8893-522F890CD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9108-DCDE-584B-9504-6950022D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EA968-8610-6F40-BC78-4D602DA3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DDED-19EE-A445-BBDC-F1B38D0228E3}"/>
              </a:ext>
            </a:extLst>
          </p:cNvPr>
          <p:cNvSpPr txBox="1">
            <a:spLocks/>
          </p:cNvSpPr>
          <p:nvPr/>
        </p:nvSpPr>
        <p:spPr>
          <a:xfrm>
            <a:off x="543339" y="1992165"/>
            <a:ext cx="7423502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CNCF Project Update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D7B16A-D491-8D41-AB37-12F25D8614F2}"/>
              </a:ext>
            </a:extLst>
          </p:cNvPr>
          <p:cNvSpPr txBox="1">
            <a:spLocks/>
          </p:cNvSpPr>
          <p:nvPr/>
        </p:nvSpPr>
        <p:spPr>
          <a:xfrm>
            <a:off x="543339" y="2560354"/>
            <a:ext cx="50457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b="0" i="0" dirty="0"/>
              <a:t>Bryan Liles, VMware</a:t>
            </a:r>
          </a:p>
        </p:txBody>
      </p:sp>
    </p:spTree>
    <p:extLst>
      <p:ext uri="{BB962C8B-B14F-4D97-AF65-F5344CB8AC3E}">
        <p14:creationId xmlns:p14="http://schemas.microsoft.com/office/powerpoint/2010/main" val="246585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Vitess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6B346-506B-D849-A1D1-84F580BCC9DE}"/>
              </a:ext>
            </a:extLst>
          </p:cNvPr>
          <p:cNvSpPr txBox="1"/>
          <p:nvPr/>
        </p:nvSpPr>
        <p:spPr>
          <a:xfrm>
            <a:off x="5171089" y="3174124"/>
            <a:ext cx="6442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Vitess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is a clustering system for horizontal scaling of MySQL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89DF8-4011-D240-BB05-37B03D3207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5674" y="3090305"/>
            <a:ext cx="1999749" cy="18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9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285927"/>
            <a:ext cx="5574811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Vitess</a:t>
            </a:r>
            <a:r>
              <a:rPr lang="en-US" dirty="0"/>
              <a:t> -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EE5B2-7225-F84D-A59C-A532E3038317}"/>
              </a:ext>
            </a:extLst>
          </p:cNvPr>
          <p:cNvSpPr txBox="1"/>
          <p:nvPr/>
        </p:nvSpPr>
        <p:spPr>
          <a:xfrm>
            <a:off x="832532" y="2267107"/>
            <a:ext cx="105269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Manageability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Connection 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Shard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50080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Helm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6B346-506B-D849-A1D1-84F580BCC9DE}"/>
              </a:ext>
            </a:extLst>
          </p:cNvPr>
          <p:cNvSpPr txBox="1"/>
          <p:nvPr/>
        </p:nvSpPr>
        <p:spPr>
          <a:xfrm>
            <a:off x="5171089" y="3174124"/>
            <a:ext cx="6442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Helm is a package manager for Kubernetes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85339-621B-994C-ADF5-0448EE8A9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39" y="2745327"/>
            <a:ext cx="1985713" cy="205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285927"/>
            <a:ext cx="557481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Helm -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EE5B2-7225-F84D-A59C-A532E3038317}"/>
              </a:ext>
            </a:extLst>
          </p:cNvPr>
          <p:cNvSpPr txBox="1"/>
          <p:nvPr/>
        </p:nvSpPr>
        <p:spPr>
          <a:xfrm>
            <a:off x="832532" y="2267107"/>
            <a:ext cx="10526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Manage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Easy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Simple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Rollbacks</a:t>
            </a:r>
          </a:p>
        </p:txBody>
      </p:sp>
    </p:spTree>
    <p:extLst>
      <p:ext uri="{BB962C8B-B14F-4D97-AF65-F5344CB8AC3E}">
        <p14:creationId xmlns:p14="http://schemas.microsoft.com/office/powerpoint/2010/main" val="169832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Helm - 3.0 alpha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EE5B2-7225-F84D-A59C-A532E3038317}"/>
              </a:ext>
            </a:extLst>
          </p:cNvPr>
          <p:cNvSpPr txBox="1"/>
          <p:nvPr/>
        </p:nvSpPr>
        <p:spPr>
          <a:xfrm>
            <a:off x="832532" y="2267107"/>
            <a:ext cx="10526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Client-side only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Push charts to OCI registries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Validate chart configuration with JSON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Release names scoped to Namespace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Declare dependencies 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Chart.yaml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instead of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requirements.yaml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much more in the release notes!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4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Dragonfly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6B346-506B-D849-A1D1-84F580BCC9DE}"/>
              </a:ext>
            </a:extLst>
          </p:cNvPr>
          <p:cNvSpPr txBox="1"/>
          <p:nvPr/>
        </p:nvSpPr>
        <p:spPr>
          <a:xfrm>
            <a:off x="5171089" y="3174124"/>
            <a:ext cx="6442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Dragonfly is an Open-source P2P-based Image and File Distribution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73697-EC1B-F649-98D6-602F809C060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61" y="3174124"/>
            <a:ext cx="4234452" cy="11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0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285927"/>
            <a:ext cx="690484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Dragonfly -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EE5B2-7225-F84D-A59C-A532E3038317}"/>
              </a:ext>
            </a:extLst>
          </p:cNvPr>
          <p:cNvSpPr txBox="1"/>
          <p:nvPr/>
        </p:nvSpPr>
        <p:spPr>
          <a:xfrm>
            <a:off x="832532" y="1490578"/>
            <a:ext cx="105269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P2P based file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Non-invasive support for all kinds of container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Host level speed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Passive CDN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Strong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Disk protection and high efficient 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Exception auto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 pressure on file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Support standard http Effective concurrency control of Registry Auth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Simple and easy to use: Very few configurations are needed.</a:t>
            </a:r>
          </a:p>
        </p:txBody>
      </p:sp>
    </p:spTree>
    <p:extLst>
      <p:ext uri="{BB962C8B-B14F-4D97-AF65-F5344CB8AC3E}">
        <p14:creationId xmlns:p14="http://schemas.microsoft.com/office/powerpoint/2010/main" val="118165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285927"/>
            <a:ext cx="5491684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Dragonfly - 0.4.0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EE5B2-7225-F84D-A59C-A532E3038317}"/>
              </a:ext>
            </a:extLst>
          </p:cNvPr>
          <p:cNvSpPr txBox="1"/>
          <p:nvPr/>
        </p:nvSpPr>
        <p:spPr>
          <a:xfrm>
            <a:off x="832532" y="2267107"/>
            <a:ext cx="1052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Refactor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supernode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Pluggable strategy and refactor file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transfering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scheduling with plugins</a:t>
            </a:r>
          </a:p>
        </p:txBody>
      </p:sp>
    </p:spTree>
    <p:extLst>
      <p:ext uri="{BB962C8B-B14F-4D97-AF65-F5344CB8AC3E}">
        <p14:creationId xmlns:p14="http://schemas.microsoft.com/office/powerpoint/2010/main" val="208319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TiKV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6B346-506B-D849-A1D1-84F580BCC9DE}"/>
              </a:ext>
            </a:extLst>
          </p:cNvPr>
          <p:cNvSpPr txBox="1"/>
          <p:nvPr/>
        </p:nvSpPr>
        <p:spPr>
          <a:xfrm>
            <a:off x="5171089" y="3174124"/>
            <a:ext cx="6442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TiKV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is a distributed transactional key-value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6164B-6FB6-2142-BF56-60DCF89389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5905" y="2987128"/>
            <a:ext cx="302895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0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TiKV</a:t>
            </a:r>
            <a:r>
              <a:rPr lang="en-US" dirty="0"/>
              <a:t> -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EE5B2-7225-F84D-A59C-A532E3038317}"/>
              </a:ext>
            </a:extLst>
          </p:cNvPr>
          <p:cNvSpPr txBox="1"/>
          <p:nvPr/>
        </p:nvSpPr>
        <p:spPr>
          <a:xfrm>
            <a:off x="832532" y="2267107"/>
            <a:ext cx="10526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Geo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Scales to data sizes of 100TB+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Consistent distributed transactions </a:t>
            </a:r>
          </a:p>
        </p:txBody>
      </p:sp>
    </p:spTree>
    <p:extLst>
      <p:ext uri="{BB962C8B-B14F-4D97-AF65-F5344CB8AC3E}">
        <p14:creationId xmlns:p14="http://schemas.microsoft.com/office/powerpoint/2010/main" val="317345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TiKV</a:t>
            </a:r>
            <a:r>
              <a:rPr lang="en-US" dirty="0"/>
              <a:t> - 2.1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EE5B2-7225-F84D-A59C-A532E3038317}"/>
              </a:ext>
            </a:extLst>
          </p:cNvPr>
          <p:cNvSpPr txBox="1"/>
          <p:nvPr/>
        </p:nvSpPr>
        <p:spPr>
          <a:xfrm>
            <a:off x="832532" y="2267107"/>
            <a:ext cx="10526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 and Improved Raft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PreVote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look for likely Raft group members to reduce performance fluctuation and improve stability on node changes.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Learner – a Raft Learner node is a non-voting member of a Raft group. By adding a Learner first before other voting members are added, this feature improves data safety and availability, especially in a cross-data center 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Region Merge – automatically merge many small regions into one larger region to reduce cost of cluster management, and improve overall performance and stability for large-scale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Hotspot Scheduling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Detect hotspots more quickly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Provide API to allow manual resolution of hotspots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More Efficient Garbage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1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Harbor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6B346-506B-D849-A1D1-84F580BCC9DE}"/>
              </a:ext>
            </a:extLst>
          </p:cNvPr>
          <p:cNvSpPr txBox="1"/>
          <p:nvPr/>
        </p:nvSpPr>
        <p:spPr>
          <a:xfrm>
            <a:off x="5072848" y="1964353"/>
            <a:ext cx="64428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Harbor is an open source cloud native registry that stores, signs, and scans container images for vulnerabilities.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vision is to provide users the ability to confidently manage and serve container images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EA1FD-7B4F-6442-A3B2-F9ADF914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13" y="248563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6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285927"/>
            <a:ext cx="5620153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Harbor -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EE5B2-7225-F84D-A59C-A532E3038317}"/>
              </a:ext>
            </a:extLst>
          </p:cNvPr>
          <p:cNvSpPr txBox="1"/>
          <p:nvPr/>
        </p:nvSpPr>
        <p:spPr>
          <a:xfrm>
            <a:off x="832532" y="1707888"/>
            <a:ext cx="105269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Cloud native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Role based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Policy based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Vulnerability Scanning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LDAP/AD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OIDC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Image deletion &amp; garbage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Graphical user 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RESTful API</a:t>
            </a:r>
          </a:p>
        </p:txBody>
      </p:sp>
    </p:spTree>
    <p:extLst>
      <p:ext uri="{BB962C8B-B14F-4D97-AF65-F5344CB8AC3E}">
        <p14:creationId xmlns:p14="http://schemas.microsoft.com/office/powerpoint/2010/main" val="341176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Harbor - 1.8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EE5B2-7225-F84D-A59C-A532E3038317}"/>
              </a:ext>
            </a:extLst>
          </p:cNvPr>
          <p:cNvSpPr txBox="1"/>
          <p:nvPr/>
        </p:nvSpPr>
        <p:spPr>
          <a:xfrm>
            <a:off x="832532" y="2267107"/>
            <a:ext cx="1052693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Support for OpenID Connect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Integrate with your organization’s 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Robot Accounts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More easily integrate Harbor into your organization’s CI/CD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Replication Advancements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Replicate between Harbor and Docker 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Replicate to region specific instances of Harbor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 Health Check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Upgraded to Docker Registry 2.7.1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Explore API from inside of Harbor’s web GUI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9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285927"/>
            <a:ext cx="504576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Jaeger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6B346-506B-D849-A1D1-84F580BCC9DE}"/>
              </a:ext>
            </a:extLst>
          </p:cNvPr>
          <p:cNvSpPr txBox="1"/>
          <p:nvPr/>
        </p:nvSpPr>
        <p:spPr>
          <a:xfrm>
            <a:off x="5171089" y="3174124"/>
            <a:ext cx="6442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Jaeger is a distributed tracing platform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8FD15-DCDE-6B4E-90BB-D7AC4313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41" y="2878597"/>
            <a:ext cx="1875402" cy="187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6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E16-7AA1-7C47-99D4-D2B82F9BE40C}"/>
              </a:ext>
            </a:extLst>
          </p:cNvPr>
          <p:cNvSpPr txBox="1">
            <a:spLocks/>
          </p:cNvSpPr>
          <p:nvPr/>
        </p:nvSpPr>
        <p:spPr>
          <a:xfrm>
            <a:off x="871331" y="285927"/>
            <a:ext cx="5574811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Jaeger -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EE5B2-7225-F84D-A59C-A532E3038317}"/>
              </a:ext>
            </a:extLst>
          </p:cNvPr>
          <p:cNvSpPr txBox="1"/>
          <p:nvPr/>
        </p:nvSpPr>
        <p:spPr>
          <a:xfrm>
            <a:off x="832532" y="2267107"/>
            <a:ext cx="105269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Distributed transaction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Performance and latency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Root cause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Service dependency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Distributed context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propogation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87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465</Words>
  <Application>Microsoft Macintosh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Bryan Liles</cp:lastModifiedBy>
  <cp:revision>17</cp:revision>
  <dcterms:created xsi:type="dcterms:W3CDTF">2019-04-03T14:51:32Z</dcterms:created>
  <dcterms:modified xsi:type="dcterms:W3CDTF">2019-06-23T02:20:41Z</dcterms:modified>
</cp:coreProperties>
</file>