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8" roundtripDataSignature="AMtx7mjJePFY9PPIjW5RNCauzWsYU5cR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Hi everyone, I’m Cheryl Hung, the Director of Ecosystem at the CNCF.</a:t>
            </a:r>
            <a:endParaRPr/>
          </a:p>
          <a:p>
            <a:pPr indent="0" lvl="0" marL="0" rtl="0" algn="l">
              <a:spcBef>
                <a:spcPts val="0"/>
              </a:spcBef>
              <a:spcAft>
                <a:spcPts val="0"/>
              </a:spcAft>
              <a:buNone/>
            </a:pPr>
            <a:r>
              <a:rPr lang="en-US" sz="1100">
                <a:latin typeface="Arial"/>
                <a:ea typeface="Arial"/>
                <a:cs typeface="Arial"/>
                <a:sym typeface="Arial"/>
              </a:rPr>
              <a:t>We created the End User Awards to recognize the value that end users contribute to the cloud native ecosystem. End users share their real world successes and failures, collaborate on best practices, and directly contribute to the CNCF projects.</a:t>
            </a:r>
            <a:endParaRPr/>
          </a:p>
        </p:txBody>
      </p:sp>
      <p:sp>
        <p:nvSpPr>
          <p:cNvPr id="80" name="Google Shape;8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9824e808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The CNCF End User Community has organizations from retail, finance, academia, and more.</a:t>
            </a:r>
            <a:endParaRPr sz="1100">
              <a:latin typeface="Arial"/>
              <a:ea typeface="Arial"/>
              <a:cs typeface="Arial"/>
              <a:sym typeface="Arial"/>
            </a:endParaRPr>
          </a:p>
          <a:p>
            <a:pPr indent="0" lvl="0" marL="0" rtl="0" algn="l">
              <a:lnSpc>
                <a:spcPct val="115000"/>
              </a:lnSpc>
              <a:spcBef>
                <a:spcPts val="0"/>
              </a:spcBef>
              <a:spcAft>
                <a:spcPts val="0"/>
              </a:spcAft>
              <a:buNone/>
            </a:pPr>
            <a:r>
              <a:rPr lang="en-US" sz="1100">
                <a:latin typeface="Arial"/>
                <a:ea typeface="Arial"/>
                <a:cs typeface="Arial"/>
                <a:sym typeface="Arial"/>
              </a:rPr>
              <a:t>Last year, the End User Community chose Bloomberg and JD.com to receive the End User Award. Based on their usage, impact and contributions, I’m very pleased to announce that the winner of the End User Award 2019 is</a:t>
            </a:r>
            <a:endParaRPr/>
          </a:p>
        </p:txBody>
      </p:sp>
      <p:sp>
        <p:nvSpPr>
          <p:cNvPr id="86" name="Google Shape;86;g59824e808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9824e808b_0_3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9824e808b_0_3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DiDi! </a:t>
            </a:r>
            <a:r>
              <a:rPr lang="en-US" sz="1100">
                <a:latin typeface="Arial"/>
                <a:ea typeface="Arial"/>
                <a:cs typeface="Arial"/>
                <a:sym typeface="Arial"/>
              </a:rPr>
              <a:t>Many congratulations! </a:t>
            </a:r>
            <a:r>
              <a:rPr lang="en-US" sz="1100">
                <a:solidFill>
                  <a:srgbClr val="222222"/>
                </a:solidFill>
                <a:highlight>
                  <a:schemeClr val="lt1"/>
                </a:highlight>
                <a:latin typeface="Arial"/>
                <a:ea typeface="Arial"/>
                <a:cs typeface="Arial"/>
                <a:sym typeface="Arial"/>
              </a:rPr>
              <a:t>We’re impressed by DiDi’s continued commitment to the community.</a:t>
            </a:r>
            <a:r>
              <a:rPr lang="en-US" sz="1100">
                <a:latin typeface="Arial"/>
                <a:ea typeface="Arial"/>
                <a:cs typeface="Arial"/>
                <a:sym typeface="Arial"/>
              </a:rPr>
              <a:t>  Please welcome 王蕴博, who will say a few words on behalf of DiDi.</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None/>
            </a:pPr>
            <a:r>
              <a:rPr lang="en-US" sz="1100">
                <a:latin typeface="Arial"/>
                <a:ea typeface="Arial"/>
                <a:cs typeface="Arial"/>
                <a:sym typeface="Arial"/>
              </a:rPr>
              <a:t>Thank you, and once again, congratulations!</a:t>
            </a:r>
            <a:endParaRPr sz="1100">
              <a:latin typeface="Arial"/>
              <a:ea typeface="Arial"/>
              <a:cs typeface="Arial"/>
              <a:sym typeface="Arial"/>
            </a:endParaRPr>
          </a:p>
        </p:txBody>
      </p:sp>
      <p:sp>
        <p:nvSpPr>
          <p:cNvPr id="169" name="Google Shape;169;g59824e808b_0_3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5" name="Shape 15"/>
        <p:cNvGrpSpPr/>
        <p:nvPr/>
      </p:nvGrpSpPr>
      <p:grpSpPr>
        <a:xfrm>
          <a:off x="0" y="0"/>
          <a:ext cx="0" cy="0"/>
          <a:chOff x="0" y="0"/>
          <a:chExt cx="0" cy="0"/>
        </a:xfrm>
      </p:grpSpPr>
      <p:pic>
        <p:nvPicPr>
          <p:cNvPr id="16" name="Google Shape;16;p5"/>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17" name="Google Shape;17;p5"/>
          <p:cNvPicPr preferRelativeResize="0"/>
          <p:nvPr/>
        </p:nvPicPr>
        <p:blipFill rotWithShape="1">
          <a:blip r:embed="rId3">
            <a:alphaModFix/>
          </a:blip>
          <a:srcRect b="0" l="0" r="0" t="0"/>
          <a:stretch/>
        </p:blipFill>
        <p:spPr>
          <a:xfrm>
            <a:off x="3418884" y="735430"/>
            <a:ext cx="5033065" cy="324688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6" name="Shape 66"/>
        <p:cNvGrpSpPr/>
        <p:nvPr/>
      </p:nvGrpSpPr>
      <p:grpSpPr>
        <a:xfrm>
          <a:off x="0" y="0"/>
          <a:ext cx="0" cy="0"/>
          <a:chOff x="0" y="0"/>
          <a:chExt cx="0" cy="0"/>
        </a:xfrm>
      </p:grpSpPr>
      <p:sp>
        <p:nvSpPr>
          <p:cNvPr id="67" name="Google Shape;6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2" name="Shape 72"/>
        <p:cNvGrpSpPr/>
        <p:nvPr/>
      </p:nvGrpSpPr>
      <p:grpSpPr>
        <a:xfrm>
          <a:off x="0" y="0"/>
          <a:ext cx="0" cy="0"/>
          <a:chOff x="0" y="0"/>
          <a:chExt cx="0" cy="0"/>
        </a:xfrm>
      </p:grpSpPr>
      <p:sp>
        <p:nvSpPr>
          <p:cNvPr id="73" name="Google Shape;73;p1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8" name="Shape 18"/>
        <p:cNvGrpSpPr/>
        <p:nvPr/>
      </p:nvGrpSpPr>
      <p:grpSpPr>
        <a:xfrm>
          <a:off x="0" y="0"/>
          <a:ext cx="0" cy="0"/>
          <a:chOff x="0" y="0"/>
          <a:chExt cx="0" cy="0"/>
        </a:xfrm>
      </p:grpSpPr>
      <p:sp>
        <p:nvSpPr>
          <p:cNvPr id="19" name="Google Shape;1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0" name="Google Shape;20;p6"/>
          <p:cNvPicPr preferRelativeResize="0"/>
          <p:nvPr/>
        </p:nvPicPr>
        <p:blipFill rotWithShape="1">
          <a:blip r:embed="rId2">
            <a:alphaModFix/>
          </a:blip>
          <a:srcRect b="0" l="0" r="0" t="0"/>
          <a:stretch/>
        </p:blipFill>
        <p:spPr>
          <a:xfrm>
            <a:off x="9074425" y="136525"/>
            <a:ext cx="2693504" cy="1737608"/>
          </a:xfrm>
          <a:prstGeom prst="rect">
            <a:avLst/>
          </a:prstGeom>
          <a:noFill/>
          <a:ln>
            <a:noFill/>
          </a:ln>
        </p:spPr>
      </p:pic>
      <p:pic>
        <p:nvPicPr>
          <p:cNvPr id="21" name="Google Shape;21;p6"/>
          <p:cNvPicPr preferRelativeResize="0"/>
          <p:nvPr/>
        </p:nvPicPr>
        <p:blipFill rotWithShape="1">
          <a:blip r:embed="rId3">
            <a:alphaModFix/>
          </a:blip>
          <a:srcRect b="0" l="0" r="0" t="0"/>
          <a:stretch/>
        </p:blipFill>
        <p:spPr>
          <a:xfrm>
            <a:off x="0" y="-19878"/>
            <a:ext cx="12192000" cy="6858000"/>
          </a:xfrm>
          <a:prstGeom prst="rect">
            <a:avLst/>
          </a:prstGeom>
          <a:noFill/>
          <a:ln>
            <a:noFill/>
          </a:ln>
        </p:spPr>
      </p:pic>
      <p:pic>
        <p:nvPicPr>
          <p:cNvPr id="22" name="Google Shape;22;p6"/>
          <p:cNvPicPr preferRelativeResize="0"/>
          <p:nvPr/>
        </p:nvPicPr>
        <p:blipFill rotWithShape="1">
          <a:blip r:embed="rId4">
            <a:alphaModFix/>
          </a:blip>
          <a:srcRect b="0" l="0" r="0" t="0"/>
          <a:stretch/>
        </p:blipFill>
        <p:spPr>
          <a:xfrm>
            <a:off x="9595808" y="166341"/>
            <a:ext cx="2453758" cy="158294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23" name="Shape 23"/>
        <p:cNvGrpSpPr/>
        <p:nvPr/>
      </p:nvGrpSpPr>
      <p:grpSpPr>
        <a:xfrm>
          <a:off x="0" y="0"/>
          <a:ext cx="0" cy="0"/>
          <a:chOff x="0" y="0"/>
          <a:chExt cx="0" cy="0"/>
        </a:xfrm>
      </p:grpSpPr>
      <p:sp>
        <p:nvSpPr>
          <p:cNvPr id="24" name="Google Shape;2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5" name="Google Shape;25;p7"/>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26" name="Google Shape;26;p7"/>
          <p:cNvPicPr preferRelativeResize="0"/>
          <p:nvPr/>
        </p:nvPicPr>
        <p:blipFill rotWithShape="1">
          <a:blip r:embed="rId3">
            <a:alphaModFix/>
          </a:blip>
          <a:srcRect b="0" l="0" r="0" t="0"/>
          <a:stretch/>
        </p:blipFill>
        <p:spPr>
          <a:xfrm>
            <a:off x="10193830" y="136525"/>
            <a:ext cx="1726527" cy="11138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7" name="Shape 27"/>
        <p:cNvGrpSpPr/>
        <p:nvPr/>
      </p:nvGrpSpPr>
      <p:grpSpPr>
        <a:xfrm>
          <a:off x="0" y="0"/>
          <a:ext cx="0" cy="0"/>
          <a:chOff x="0" y="0"/>
          <a:chExt cx="0" cy="0"/>
        </a:xfrm>
      </p:grpSpPr>
      <p:sp>
        <p:nvSpPr>
          <p:cNvPr id="28" name="Google Shape;2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4" name="Shape 34"/>
        <p:cNvGrpSpPr/>
        <p:nvPr/>
      </p:nvGrpSpPr>
      <p:grpSpPr>
        <a:xfrm>
          <a:off x="0" y="0"/>
          <a:ext cx="0" cy="0"/>
          <a:chOff x="0" y="0"/>
          <a:chExt cx="0" cy="0"/>
        </a:xfrm>
      </p:grpSpPr>
      <p:sp>
        <p:nvSpPr>
          <p:cNvPr id="35" name="Google Shape;35;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 name="Google Shape;37;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2" name="Shape 52"/>
        <p:cNvGrpSpPr/>
        <p:nvPr/>
      </p:nvGrpSpPr>
      <p:grpSpPr>
        <a:xfrm>
          <a:off x="0" y="0"/>
          <a:ext cx="0" cy="0"/>
          <a:chOff x="0" y="0"/>
          <a:chExt cx="0" cy="0"/>
        </a:xfrm>
      </p:grpSpPr>
      <p:sp>
        <p:nvSpPr>
          <p:cNvPr id="53" name="Google Shape;53;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5" name="Google Shape;55;p1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6" name="Google Shape;5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9" name="Shape 59"/>
        <p:cNvGrpSpPr/>
        <p:nvPr/>
      </p:nvGrpSpPr>
      <p:grpSpPr>
        <a:xfrm>
          <a:off x="0" y="0"/>
          <a:ext cx="0" cy="0"/>
          <a:chOff x="0" y="0"/>
          <a:chExt cx="0" cy="0"/>
        </a:xfrm>
      </p:grpSpPr>
      <p:sp>
        <p:nvSpPr>
          <p:cNvPr id="60" name="Google Shape;60;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3"/>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2" name="Google Shape;62;p1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40" Type="http://schemas.openxmlformats.org/officeDocument/2006/relationships/image" Target="../media/image38.png"/><Relationship Id="rId42" Type="http://schemas.openxmlformats.org/officeDocument/2006/relationships/image" Target="../media/image39.png"/><Relationship Id="rId41" Type="http://schemas.openxmlformats.org/officeDocument/2006/relationships/image" Target="../media/image43.png"/><Relationship Id="rId44" Type="http://schemas.openxmlformats.org/officeDocument/2006/relationships/image" Target="../media/image48.png"/><Relationship Id="rId43" Type="http://schemas.openxmlformats.org/officeDocument/2006/relationships/image" Target="../media/image42.png"/><Relationship Id="rId46" Type="http://schemas.openxmlformats.org/officeDocument/2006/relationships/image" Target="../media/image50.png"/><Relationship Id="rId45" Type="http://schemas.openxmlformats.org/officeDocument/2006/relationships/image" Target="../media/image40.png"/><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24.png"/><Relationship Id="rId48" Type="http://schemas.openxmlformats.org/officeDocument/2006/relationships/image" Target="../media/image44.png"/><Relationship Id="rId47" Type="http://schemas.openxmlformats.org/officeDocument/2006/relationships/image" Target="../media/image37.png"/><Relationship Id="rId49" Type="http://schemas.openxmlformats.org/officeDocument/2006/relationships/image" Target="../media/image41.png"/><Relationship Id="rId5" Type="http://schemas.openxmlformats.org/officeDocument/2006/relationships/image" Target="../media/image15.png"/><Relationship Id="rId6" Type="http://schemas.openxmlformats.org/officeDocument/2006/relationships/image" Target="../media/image6.png"/><Relationship Id="rId7" Type="http://schemas.openxmlformats.org/officeDocument/2006/relationships/image" Target="../media/image9.png"/><Relationship Id="rId8" Type="http://schemas.openxmlformats.org/officeDocument/2006/relationships/image" Target="../media/image10.png"/><Relationship Id="rId73" Type="http://schemas.openxmlformats.org/officeDocument/2006/relationships/image" Target="../media/image80.png"/><Relationship Id="rId72" Type="http://schemas.openxmlformats.org/officeDocument/2006/relationships/image" Target="../media/image68.png"/><Relationship Id="rId31" Type="http://schemas.openxmlformats.org/officeDocument/2006/relationships/image" Target="../media/image29.png"/><Relationship Id="rId75" Type="http://schemas.openxmlformats.org/officeDocument/2006/relationships/image" Target="../media/image75.png"/><Relationship Id="rId30" Type="http://schemas.openxmlformats.org/officeDocument/2006/relationships/image" Target="../media/image27.png"/><Relationship Id="rId74" Type="http://schemas.openxmlformats.org/officeDocument/2006/relationships/image" Target="../media/image64.png"/><Relationship Id="rId33" Type="http://schemas.openxmlformats.org/officeDocument/2006/relationships/image" Target="../media/image78.png"/><Relationship Id="rId77" Type="http://schemas.openxmlformats.org/officeDocument/2006/relationships/image" Target="../media/image74.png"/><Relationship Id="rId32" Type="http://schemas.openxmlformats.org/officeDocument/2006/relationships/image" Target="../media/image30.png"/><Relationship Id="rId76" Type="http://schemas.openxmlformats.org/officeDocument/2006/relationships/image" Target="../media/image73.png"/><Relationship Id="rId35" Type="http://schemas.openxmlformats.org/officeDocument/2006/relationships/image" Target="../media/image47.png"/><Relationship Id="rId34" Type="http://schemas.openxmlformats.org/officeDocument/2006/relationships/image" Target="../media/image32.png"/><Relationship Id="rId78" Type="http://schemas.openxmlformats.org/officeDocument/2006/relationships/image" Target="../media/image72.png"/><Relationship Id="rId71" Type="http://schemas.openxmlformats.org/officeDocument/2006/relationships/image" Target="../media/image70.png"/><Relationship Id="rId70" Type="http://schemas.openxmlformats.org/officeDocument/2006/relationships/image" Target="../media/image71.png"/><Relationship Id="rId37" Type="http://schemas.openxmlformats.org/officeDocument/2006/relationships/image" Target="../media/image31.png"/><Relationship Id="rId36" Type="http://schemas.openxmlformats.org/officeDocument/2006/relationships/image" Target="../media/image35.png"/><Relationship Id="rId39" Type="http://schemas.openxmlformats.org/officeDocument/2006/relationships/image" Target="../media/image34.png"/><Relationship Id="rId38" Type="http://schemas.openxmlformats.org/officeDocument/2006/relationships/image" Target="../media/image28.png"/><Relationship Id="rId62" Type="http://schemas.openxmlformats.org/officeDocument/2006/relationships/image" Target="../media/image56.png"/><Relationship Id="rId61" Type="http://schemas.openxmlformats.org/officeDocument/2006/relationships/image" Target="../media/image57.png"/><Relationship Id="rId20" Type="http://schemas.openxmlformats.org/officeDocument/2006/relationships/image" Target="../media/image16.png"/><Relationship Id="rId64" Type="http://schemas.openxmlformats.org/officeDocument/2006/relationships/image" Target="../media/image62.png"/><Relationship Id="rId63" Type="http://schemas.openxmlformats.org/officeDocument/2006/relationships/image" Target="../media/image67.png"/><Relationship Id="rId22" Type="http://schemas.openxmlformats.org/officeDocument/2006/relationships/image" Target="../media/image18.png"/><Relationship Id="rId66" Type="http://schemas.openxmlformats.org/officeDocument/2006/relationships/image" Target="../media/image66.png"/><Relationship Id="rId21" Type="http://schemas.openxmlformats.org/officeDocument/2006/relationships/image" Target="../media/image33.png"/><Relationship Id="rId65" Type="http://schemas.openxmlformats.org/officeDocument/2006/relationships/image" Target="../media/image63.png"/><Relationship Id="rId24" Type="http://schemas.openxmlformats.org/officeDocument/2006/relationships/image" Target="../media/image21.png"/><Relationship Id="rId68" Type="http://schemas.openxmlformats.org/officeDocument/2006/relationships/image" Target="../media/image58.png"/><Relationship Id="rId23" Type="http://schemas.openxmlformats.org/officeDocument/2006/relationships/image" Target="../media/image19.png"/><Relationship Id="rId67" Type="http://schemas.openxmlformats.org/officeDocument/2006/relationships/image" Target="../media/image61.png"/><Relationship Id="rId60" Type="http://schemas.openxmlformats.org/officeDocument/2006/relationships/image" Target="../media/image55.png"/><Relationship Id="rId26" Type="http://schemas.openxmlformats.org/officeDocument/2006/relationships/image" Target="../media/image22.png"/><Relationship Id="rId25" Type="http://schemas.openxmlformats.org/officeDocument/2006/relationships/image" Target="../media/image23.png"/><Relationship Id="rId69" Type="http://schemas.openxmlformats.org/officeDocument/2006/relationships/image" Target="../media/image69.png"/><Relationship Id="rId28" Type="http://schemas.openxmlformats.org/officeDocument/2006/relationships/image" Target="../media/image26.png"/><Relationship Id="rId27" Type="http://schemas.openxmlformats.org/officeDocument/2006/relationships/image" Target="../media/image25.png"/><Relationship Id="rId29" Type="http://schemas.openxmlformats.org/officeDocument/2006/relationships/image" Target="../media/image60.png"/><Relationship Id="rId51" Type="http://schemas.openxmlformats.org/officeDocument/2006/relationships/image" Target="../media/image54.png"/><Relationship Id="rId50" Type="http://schemas.openxmlformats.org/officeDocument/2006/relationships/image" Target="../media/image45.png"/><Relationship Id="rId53" Type="http://schemas.openxmlformats.org/officeDocument/2006/relationships/image" Target="../media/image79.png"/><Relationship Id="rId52" Type="http://schemas.openxmlformats.org/officeDocument/2006/relationships/image" Target="../media/image46.png"/><Relationship Id="rId11" Type="http://schemas.openxmlformats.org/officeDocument/2006/relationships/image" Target="../media/image8.png"/><Relationship Id="rId55" Type="http://schemas.openxmlformats.org/officeDocument/2006/relationships/image" Target="../media/image59.png"/><Relationship Id="rId10" Type="http://schemas.openxmlformats.org/officeDocument/2006/relationships/image" Target="../media/image14.png"/><Relationship Id="rId54" Type="http://schemas.openxmlformats.org/officeDocument/2006/relationships/image" Target="../media/image51.png"/><Relationship Id="rId13" Type="http://schemas.openxmlformats.org/officeDocument/2006/relationships/image" Target="../media/image77.png"/><Relationship Id="rId57" Type="http://schemas.openxmlformats.org/officeDocument/2006/relationships/image" Target="../media/image52.png"/><Relationship Id="rId12" Type="http://schemas.openxmlformats.org/officeDocument/2006/relationships/image" Target="../media/image12.png"/><Relationship Id="rId56" Type="http://schemas.openxmlformats.org/officeDocument/2006/relationships/image" Target="../media/image49.png"/><Relationship Id="rId15" Type="http://schemas.openxmlformats.org/officeDocument/2006/relationships/image" Target="../media/image36.png"/><Relationship Id="rId59" Type="http://schemas.openxmlformats.org/officeDocument/2006/relationships/image" Target="../media/image65.png"/><Relationship Id="rId14" Type="http://schemas.openxmlformats.org/officeDocument/2006/relationships/image" Target="../media/image82.png"/><Relationship Id="rId58" Type="http://schemas.openxmlformats.org/officeDocument/2006/relationships/image" Target="../media/image53.png"/><Relationship Id="rId17" Type="http://schemas.openxmlformats.org/officeDocument/2006/relationships/image" Target="../media/image81.png"/><Relationship Id="rId16" Type="http://schemas.openxmlformats.org/officeDocument/2006/relationships/image" Target="../media/image13.png"/><Relationship Id="rId19" Type="http://schemas.openxmlformats.org/officeDocument/2006/relationships/image" Target="../media/image17.png"/><Relationship Id="rId18"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7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2"/>
          <p:cNvSpPr txBox="1"/>
          <p:nvPr/>
        </p:nvSpPr>
        <p:spPr>
          <a:xfrm>
            <a:off x="1610400" y="1304500"/>
            <a:ext cx="6216600" cy="25743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lt1"/>
              </a:buClr>
              <a:buSzPts val="6000"/>
              <a:buFont typeface="Arial"/>
              <a:buNone/>
            </a:pPr>
            <a:r>
              <a:rPr b="1" lang="en-US" sz="7600">
                <a:solidFill>
                  <a:schemeClr val="lt1"/>
                </a:solidFill>
              </a:rPr>
              <a:t>End User Awards</a:t>
            </a:r>
            <a:endParaRPr b="1" sz="3600">
              <a:solidFill>
                <a:schemeClr val="lt1"/>
              </a:solidFill>
            </a:endParaRPr>
          </a:p>
        </p:txBody>
      </p:sp>
      <p:sp>
        <p:nvSpPr>
          <p:cNvPr id="83" name="Google Shape;83;p2"/>
          <p:cNvSpPr txBox="1"/>
          <p:nvPr/>
        </p:nvSpPr>
        <p:spPr>
          <a:xfrm>
            <a:off x="1610400" y="3878800"/>
            <a:ext cx="9885600" cy="135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6000"/>
              <a:buFont typeface="Arial"/>
              <a:buNone/>
            </a:pPr>
            <a:r>
              <a:rPr b="1" lang="en-US" sz="3600">
                <a:solidFill>
                  <a:schemeClr val="lt1"/>
                </a:solidFill>
              </a:rPr>
              <a:t>C</a:t>
            </a:r>
            <a:r>
              <a:rPr b="1" lang="en-US" sz="3600">
                <a:solidFill>
                  <a:schemeClr val="lt1"/>
                </a:solidFill>
              </a:rPr>
              <a:t>heryl Hung, CNCF Director of Ecosystem</a:t>
            </a:r>
            <a:endParaRPr b="1" sz="3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g59824e808b_0_0"/>
          <p:cNvSpPr txBox="1"/>
          <p:nvPr>
            <p:ph idx="4294967295" type="title"/>
          </p:nvPr>
        </p:nvSpPr>
        <p:spPr>
          <a:xfrm>
            <a:off x="1785000" y="42625"/>
            <a:ext cx="83172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1" lang="en-US" sz="4800">
                <a:solidFill>
                  <a:schemeClr val="lt1"/>
                </a:solidFill>
                <a:latin typeface="Century Gothic"/>
                <a:ea typeface="Century Gothic"/>
                <a:cs typeface="Century Gothic"/>
                <a:sym typeface="Century Gothic"/>
              </a:rPr>
              <a:t>CNCF End User Community</a:t>
            </a:r>
            <a:endParaRPr b="1" sz="4800">
              <a:solidFill>
                <a:schemeClr val="lt1"/>
              </a:solidFill>
              <a:latin typeface="Century Gothic"/>
              <a:ea typeface="Century Gothic"/>
              <a:cs typeface="Century Gothic"/>
              <a:sym typeface="Century Gothic"/>
            </a:endParaRPr>
          </a:p>
        </p:txBody>
      </p:sp>
      <p:sp>
        <p:nvSpPr>
          <p:cNvPr id="89" name="Google Shape;89;g59824e808b_0_0"/>
          <p:cNvSpPr txBox="1"/>
          <p:nvPr/>
        </p:nvSpPr>
        <p:spPr>
          <a:xfrm>
            <a:off x="5151298" y="6506350"/>
            <a:ext cx="1889400" cy="3276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i="1" lang="en-US" sz="1100"/>
              <a:t>Plus 9 non-public members</a:t>
            </a:r>
            <a:endParaRPr i="1" sz="1100"/>
          </a:p>
        </p:txBody>
      </p:sp>
      <p:pic>
        <p:nvPicPr>
          <p:cNvPr descr="C1_Core_NG_RGB_R-01.png" id="90" name="Google Shape;90;g59824e808b_0_0"/>
          <p:cNvPicPr preferRelativeResize="0"/>
          <p:nvPr/>
        </p:nvPicPr>
        <p:blipFill rotWithShape="1">
          <a:blip r:embed="rId3">
            <a:alphaModFix/>
          </a:blip>
          <a:srcRect b="21264" l="24261" r="24064" t="21015"/>
          <a:stretch/>
        </p:blipFill>
        <p:spPr>
          <a:xfrm>
            <a:off x="9709011" y="1585900"/>
            <a:ext cx="924600" cy="382200"/>
          </a:xfrm>
          <a:prstGeom prst="rect">
            <a:avLst/>
          </a:prstGeom>
          <a:noFill/>
          <a:ln>
            <a:noFill/>
          </a:ln>
        </p:spPr>
      </p:pic>
      <p:pic>
        <p:nvPicPr>
          <p:cNvPr id="91" name="Google Shape;91;g59824e808b_0_0"/>
          <p:cNvPicPr preferRelativeResize="0"/>
          <p:nvPr/>
        </p:nvPicPr>
        <p:blipFill rotWithShape="1">
          <a:blip r:embed="rId4">
            <a:alphaModFix/>
          </a:blip>
          <a:srcRect b="0" l="0" r="0" t="0"/>
          <a:stretch/>
        </p:blipFill>
        <p:spPr>
          <a:xfrm>
            <a:off x="5015081" y="2134639"/>
            <a:ext cx="766200" cy="455700"/>
          </a:xfrm>
          <a:prstGeom prst="rect">
            <a:avLst/>
          </a:prstGeom>
          <a:noFill/>
          <a:ln>
            <a:noFill/>
          </a:ln>
        </p:spPr>
      </p:pic>
      <p:pic>
        <p:nvPicPr>
          <p:cNvPr id="92" name="Google Shape;92;g59824e808b_0_0"/>
          <p:cNvPicPr preferRelativeResize="0"/>
          <p:nvPr/>
        </p:nvPicPr>
        <p:blipFill rotWithShape="1">
          <a:blip r:embed="rId5">
            <a:alphaModFix/>
          </a:blip>
          <a:srcRect b="0" l="0" r="0" t="0"/>
          <a:stretch/>
        </p:blipFill>
        <p:spPr>
          <a:xfrm>
            <a:off x="10152464" y="2145770"/>
            <a:ext cx="728700" cy="433200"/>
          </a:xfrm>
          <a:prstGeom prst="rect">
            <a:avLst/>
          </a:prstGeom>
          <a:noFill/>
          <a:ln>
            <a:noFill/>
          </a:ln>
        </p:spPr>
      </p:pic>
      <p:pic>
        <p:nvPicPr>
          <p:cNvPr id="93" name="Google Shape;93;g59824e808b_0_0"/>
          <p:cNvPicPr preferRelativeResize="0"/>
          <p:nvPr/>
        </p:nvPicPr>
        <p:blipFill rotWithShape="1">
          <a:blip r:embed="rId6">
            <a:alphaModFix/>
          </a:blip>
          <a:srcRect b="19818" l="0" r="0" t="23492"/>
          <a:stretch/>
        </p:blipFill>
        <p:spPr>
          <a:xfrm>
            <a:off x="3487845" y="3693489"/>
            <a:ext cx="924600" cy="312000"/>
          </a:xfrm>
          <a:prstGeom prst="rect">
            <a:avLst/>
          </a:prstGeom>
          <a:noFill/>
          <a:ln>
            <a:noFill/>
          </a:ln>
        </p:spPr>
      </p:pic>
      <p:pic>
        <p:nvPicPr>
          <p:cNvPr id="94" name="Google Shape;94;g59824e808b_0_0"/>
          <p:cNvPicPr preferRelativeResize="0"/>
          <p:nvPr/>
        </p:nvPicPr>
        <p:blipFill rotWithShape="1">
          <a:blip r:embed="rId7">
            <a:alphaModFix/>
          </a:blip>
          <a:srcRect b="38350" l="8952" r="10467" t="40287"/>
          <a:stretch/>
        </p:blipFill>
        <p:spPr>
          <a:xfrm>
            <a:off x="10219928" y="5800486"/>
            <a:ext cx="1031616" cy="265228"/>
          </a:xfrm>
          <a:prstGeom prst="rect">
            <a:avLst/>
          </a:prstGeom>
          <a:noFill/>
          <a:ln>
            <a:noFill/>
          </a:ln>
        </p:spPr>
      </p:pic>
      <p:pic>
        <p:nvPicPr>
          <p:cNvPr id="95" name="Google Shape;95;g59824e808b_0_0"/>
          <p:cNvPicPr preferRelativeResize="0"/>
          <p:nvPr/>
        </p:nvPicPr>
        <p:blipFill>
          <a:blip r:embed="rId8">
            <a:alphaModFix/>
          </a:blip>
          <a:stretch>
            <a:fillRect/>
          </a:stretch>
        </p:blipFill>
        <p:spPr>
          <a:xfrm>
            <a:off x="4635728" y="3632635"/>
            <a:ext cx="728625" cy="433379"/>
          </a:xfrm>
          <a:prstGeom prst="rect">
            <a:avLst/>
          </a:prstGeom>
          <a:noFill/>
          <a:ln>
            <a:noFill/>
          </a:ln>
        </p:spPr>
      </p:pic>
      <p:pic>
        <p:nvPicPr>
          <p:cNvPr id="96" name="Google Shape;96;g59824e808b_0_0"/>
          <p:cNvPicPr preferRelativeResize="0"/>
          <p:nvPr/>
        </p:nvPicPr>
        <p:blipFill>
          <a:blip r:embed="rId9">
            <a:alphaModFix/>
          </a:blip>
          <a:stretch>
            <a:fillRect/>
          </a:stretch>
        </p:blipFill>
        <p:spPr>
          <a:xfrm>
            <a:off x="4410143" y="5619870"/>
            <a:ext cx="645950" cy="626455"/>
          </a:xfrm>
          <a:prstGeom prst="rect">
            <a:avLst/>
          </a:prstGeom>
          <a:noFill/>
          <a:ln>
            <a:noFill/>
          </a:ln>
        </p:spPr>
      </p:pic>
      <p:pic>
        <p:nvPicPr>
          <p:cNvPr id="97" name="Google Shape;97;g59824e808b_0_0"/>
          <p:cNvPicPr preferRelativeResize="0"/>
          <p:nvPr/>
        </p:nvPicPr>
        <p:blipFill>
          <a:blip r:embed="rId10">
            <a:alphaModFix/>
          </a:blip>
          <a:stretch>
            <a:fillRect/>
          </a:stretch>
        </p:blipFill>
        <p:spPr>
          <a:xfrm>
            <a:off x="7773601" y="5063789"/>
            <a:ext cx="527934" cy="415356"/>
          </a:xfrm>
          <a:prstGeom prst="rect">
            <a:avLst/>
          </a:prstGeom>
          <a:noFill/>
          <a:ln>
            <a:noFill/>
          </a:ln>
        </p:spPr>
      </p:pic>
      <p:pic>
        <p:nvPicPr>
          <p:cNvPr id="98" name="Google Shape;98;g59824e808b_0_0"/>
          <p:cNvPicPr preferRelativeResize="0"/>
          <p:nvPr/>
        </p:nvPicPr>
        <p:blipFill>
          <a:blip r:embed="rId11">
            <a:alphaModFix/>
          </a:blip>
          <a:stretch>
            <a:fillRect/>
          </a:stretch>
        </p:blipFill>
        <p:spPr>
          <a:xfrm>
            <a:off x="6191656" y="1470100"/>
            <a:ext cx="1031616" cy="613635"/>
          </a:xfrm>
          <a:prstGeom prst="rect">
            <a:avLst/>
          </a:prstGeom>
          <a:noFill/>
          <a:ln>
            <a:noFill/>
          </a:ln>
        </p:spPr>
      </p:pic>
      <p:pic>
        <p:nvPicPr>
          <p:cNvPr id="99" name="Google Shape;99;g59824e808b_0_0"/>
          <p:cNvPicPr preferRelativeResize="0"/>
          <p:nvPr/>
        </p:nvPicPr>
        <p:blipFill>
          <a:blip r:embed="rId12">
            <a:alphaModFix/>
          </a:blip>
          <a:stretch>
            <a:fillRect/>
          </a:stretch>
        </p:blipFill>
        <p:spPr>
          <a:xfrm>
            <a:off x="5450226" y="2836069"/>
            <a:ext cx="581038" cy="500621"/>
          </a:xfrm>
          <a:prstGeom prst="rect">
            <a:avLst/>
          </a:prstGeom>
          <a:noFill/>
          <a:ln>
            <a:noFill/>
          </a:ln>
        </p:spPr>
      </p:pic>
      <p:pic>
        <p:nvPicPr>
          <p:cNvPr id="100" name="Google Shape;100;g59824e808b_0_0"/>
          <p:cNvPicPr preferRelativeResize="0"/>
          <p:nvPr/>
        </p:nvPicPr>
        <p:blipFill>
          <a:blip r:embed="rId13">
            <a:alphaModFix/>
          </a:blip>
          <a:stretch>
            <a:fillRect/>
          </a:stretch>
        </p:blipFill>
        <p:spPr>
          <a:xfrm>
            <a:off x="11500156" y="5709499"/>
            <a:ext cx="581032" cy="447200"/>
          </a:xfrm>
          <a:prstGeom prst="rect">
            <a:avLst/>
          </a:prstGeom>
          <a:noFill/>
          <a:ln>
            <a:noFill/>
          </a:ln>
        </p:spPr>
      </p:pic>
      <p:pic>
        <p:nvPicPr>
          <p:cNvPr descr="Spredfast.png" id="101" name="Google Shape;101;g59824e808b_0_0"/>
          <p:cNvPicPr preferRelativeResize="0"/>
          <p:nvPr/>
        </p:nvPicPr>
        <p:blipFill>
          <a:blip r:embed="rId14">
            <a:alphaModFix/>
          </a:blip>
          <a:stretch>
            <a:fillRect/>
          </a:stretch>
        </p:blipFill>
        <p:spPr>
          <a:xfrm>
            <a:off x="8682483" y="4356954"/>
            <a:ext cx="959664" cy="287579"/>
          </a:xfrm>
          <a:prstGeom prst="rect">
            <a:avLst/>
          </a:prstGeom>
          <a:noFill/>
          <a:ln>
            <a:noFill/>
          </a:ln>
        </p:spPr>
      </p:pic>
      <p:pic>
        <p:nvPicPr>
          <p:cNvPr descr="Screen Shot 2017-10-26 at 10.05.32 AM.png" id="102" name="Google Shape;102;g59824e808b_0_0"/>
          <p:cNvPicPr preferRelativeResize="0"/>
          <p:nvPr/>
        </p:nvPicPr>
        <p:blipFill>
          <a:blip r:embed="rId15">
            <a:alphaModFix/>
          </a:blip>
          <a:stretch>
            <a:fillRect/>
          </a:stretch>
        </p:blipFill>
        <p:spPr>
          <a:xfrm>
            <a:off x="7825611" y="5813289"/>
            <a:ext cx="1074187" cy="239621"/>
          </a:xfrm>
          <a:prstGeom prst="rect">
            <a:avLst/>
          </a:prstGeom>
          <a:noFill/>
          <a:ln>
            <a:noFill/>
          </a:ln>
        </p:spPr>
      </p:pic>
      <p:pic>
        <p:nvPicPr>
          <p:cNvPr descr="logo_ticketmaster-300x184.png" id="103" name="Google Shape;103;g59824e808b_0_0"/>
          <p:cNvPicPr preferRelativeResize="0"/>
          <p:nvPr/>
        </p:nvPicPr>
        <p:blipFill rotWithShape="1">
          <a:blip r:embed="rId16">
            <a:alphaModFix/>
          </a:blip>
          <a:srcRect b="31156" l="0" r="0" t="25629"/>
          <a:stretch/>
        </p:blipFill>
        <p:spPr>
          <a:xfrm>
            <a:off x="5308998" y="5139086"/>
            <a:ext cx="1031700" cy="264900"/>
          </a:xfrm>
          <a:prstGeom prst="rect">
            <a:avLst/>
          </a:prstGeom>
          <a:noFill/>
          <a:ln>
            <a:noFill/>
          </a:ln>
        </p:spPr>
      </p:pic>
      <p:pic>
        <p:nvPicPr>
          <p:cNvPr id="104" name="Google Shape;104;g59824e808b_0_0"/>
          <p:cNvPicPr preferRelativeResize="0"/>
          <p:nvPr/>
        </p:nvPicPr>
        <p:blipFill>
          <a:blip r:embed="rId17">
            <a:alphaModFix/>
          </a:blip>
          <a:stretch>
            <a:fillRect/>
          </a:stretch>
        </p:blipFill>
        <p:spPr>
          <a:xfrm>
            <a:off x="5061281" y="4417520"/>
            <a:ext cx="924812" cy="166447"/>
          </a:xfrm>
          <a:prstGeom prst="rect">
            <a:avLst/>
          </a:prstGeom>
          <a:noFill/>
          <a:ln>
            <a:noFill/>
          </a:ln>
        </p:spPr>
      </p:pic>
      <p:pic>
        <p:nvPicPr>
          <p:cNvPr id="105" name="Google Shape;105;g59824e808b_0_0"/>
          <p:cNvPicPr preferRelativeResize="0"/>
          <p:nvPr/>
        </p:nvPicPr>
        <p:blipFill rotWithShape="1">
          <a:blip r:embed="rId18">
            <a:alphaModFix/>
          </a:blip>
          <a:srcRect b="13728" l="0" r="0" t="16725"/>
          <a:stretch/>
        </p:blipFill>
        <p:spPr>
          <a:xfrm>
            <a:off x="3920349" y="4362007"/>
            <a:ext cx="822875" cy="277473"/>
          </a:xfrm>
          <a:prstGeom prst="rect">
            <a:avLst/>
          </a:prstGeom>
          <a:noFill/>
          <a:ln>
            <a:noFill/>
          </a:ln>
        </p:spPr>
      </p:pic>
      <p:pic>
        <p:nvPicPr>
          <p:cNvPr id="106" name="Google Shape;106;g59824e808b_0_0"/>
          <p:cNvPicPr preferRelativeResize="0"/>
          <p:nvPr/>
        </p:nvPicPr>
        <p:blipFill rotWithShape="1">
          <a:blip r:embed="rId19">
            <a:alphaModFix/>
          </a:blip>
          <a:srcRect b="13992" l="0" r="0" t="16326"/>
          <a:stretch/>
        </p:blipFill>
        <p:spPr>
          <a:xfrm>
            <a:off x="2393630" y="3673472"/>
            <a:ext cx="871012" cy="351704"/>
          </a:xfrm>
          <a:prstGeom prst="rect">
            <a:avLst/>
          </a:prstGeom>
          <a:noFill/>
          <a:ln>
            <a:noFill/>
          </a:ln>
        </p:spPr>
      </p:pic>
      <p:pic>
        <p:nvPicPr>
          <p:cNvPr id="107" name="Google Shape;107;g59824e808b_0_0"/>
          <p:cNvPicPr preferRelativeResize="0"/>
          <p:nvPr/>
        </p:nvPicPr>
        <p:blipFill>
          <a:blip r:embed="rId20">
            <a:alphaModFix/>
          </a:blip>
          <a:stretch>
            <a:fillRect/>
          </a:stretch>
        </p:blipFill>
        <p:spPr>
          <a:xfrm>
            <a:off x="864184" y="5018339"/>
            <a:ext cx="645970" cy="506256"/>
          </a:xfrm>
          <a:prstGeom prst="rect">
            <a:avLst/>
          </a:prstGeom>
          <a:noFill/>
          <a:ln>
            <a:noFill/>
          </a:ln>
        </p:spPr>
      </p:pic>
      <p:pic>
        <p:nvPicPr>
          <p:cNvPr id="108" name="Google Shape;108;g59824e808b_0_0"/>
          <p:cNvPicPr preferRelativeResize="0"/>
          <p:nvPr/>
        </p:nvPicPr>
        <p:blipFill>
          <a:blip r:embed="rId21">
            <a:alphaModFix/>
          </a:blip>
          <a:stretch>
            <a:fillRect/>
          </a:stretch>
        </p:blipFill>
        <p:spPr>
          <a:xfrm>
            <a:off x="1388531" y="4281461"/>
            <a:ext cx="645970" cy="438566"/>
          </a:xfrm>
          <a:prstGeom prst="rect">
            <a:avLst/>
          </a:prstGeom>
          <a:noFill/>
          <a:ln>
            <a:noFill/>
          </a:ln>
        </p:spPr>
      </p:pic>
      <p:pic>
        <p:nvPicPr>
          <p:cNvPr id="109" name="Google Shape;109;g59824e808b_0_0"/>
          <p:cNvPicPr preferRelativeResize="0"/>
          <p:nvPr/>
        </p:nvPicPr>
        <p:blipFill rotWithShape="1">
          <a:blip r:embed="rId22">
            <a:alphaModFix/>
          </a:blip>
          <a:srcRect b="17249" l="12248" r="9233" t="23676"/>
          <a:stretch/>
        </p:blipFill>
        <p:spPr>
          <a:xfrm>
            <a:off x="2412291" y="2939556"/>
            <a:ext cx="822908" cy="293648"/>
          </a:xfrm>
          <a:prstGeom prst="rect">
            <a:avLst/>
          </a:prstGeom>
          <a:noFill/>
          <a:ln>
            <a:noFill/>
          </a:ln>
        </p:spPr>
      </p:pic>
      <p:pic>
        <p:nvPicPr>
          <p:cNvPr id="110" name="Google Shape;110;g59824e808b_0_0"/>
          <p:cNvPicPr preferRelativeResize="0"/>
          <p:nvPr/>
        </p:nvPicPr>
        <p:blipFill rotWithShape="1">
          <a:blip r:embed="rId23">
            <a:alphaModFix/>
          </a:blip>
          <a:srcRect b="28824" l="0" r="0" t="34485"/>
          <a:stretch/>
        </p:blipFill>
        <p:spPr>
          <a:xfrm>
            <a:off x="1430996" y="2951738"/>
            <a:ext cx="766490" cy="269283"/>
          </a:xfrm>
          <a:prstGeom prst="rect">
            <a:avLst/>
          </a:prstGeom>
          <a:noFill/>
          <a:ln>
            <a:noFill/>
          </a:ln>
        </p:spPr>
      </p:pic>
      <p:pic>
        <p:nvPicPr>
          <p:cNvPr id="111" name="Google Shape;111;g59824e808b_0_0"/>
          <p:cNvPicPr preferRelativeResize="0"/>
          <p:nvPr/>
        </p:nvPicPr>
        <p:blipFill>
          <a:blip r:embed="rId24">
            <a:alphaModFix/>
          </a:blip>
          <a:stretch>
            <a:fillRect/>
          </a:stretch>
        </p:blipFill>
        <p:spPr>
          <a:xfrm>
            <a:off x="7493316" y="4358607"/>
            <a:ext cx="871110" cy="284275"/>
          </a:xfrm>
          <a:prstGeom prst="rect">
            <a:avLst/>
          </a:prstGeom>
          <a:noFill/>
          <a:ln>
            <a:noFill/>
          </a:ln>
        </p:spPr>
      </p:pic>
      <p:pic>
        <p:nvPicPr>
          <p:cNvPr id="112" name="Google Shape;112;g59824e808b_0_0"/>
          <p:cNvPicPr preferRelativeResize="0"/>
          <p:nvPr/>
        </p:nvPicPr>
        <p:blipFill>
          <a:blip r:embed="rId25">
            <a:alphaModFix/>
          </a:blip>
          <a:stretch>
            <a:fillRect/>
          </a:stretch>
        </p:blipFill>
        <p:spPr>
          <a:xfrm>
            <a:off x="5304710" y="5829617"/>
            <a:ext cx="1152568" cy="206964"/>
          </a:xfrm>
          <a:prstGeom prst="rect">
            <a:avLst/>
          </a:prstGeom>
          <a:noFill/>
          <a:ln>
            <a:noFill/>
          </a:ln>
        </p:spPr>
      </p:pic>
      <p:pic>
        <p:nvPicPr>
          <p:cNvPr id="113" name="Google Shape;113;g59824e808b_0_0"/>
          <p:cNvPicPr preferRelativeResize="0"/>
          <p:nvPr/>
        </p:nvPicPr>
        <p:blipFill>
          <a:blip r:embed="rId26">
            <a:alphaModFix/>
          </a:blip>
          <a:stretch>
            <a:fillRect/>
          </a:stretch>
        </p:blipFill>
        <p:spPr>
          <a:xfrm>
            <a:off x="117219" y="2139286"/>
            <a:ext cx="728658" cy="446288"/>
          </a:xfrm>
          <a:prstGeom prst="rect">
            <a:avLst/>
          </a:prstGeom>
          <a:noFill/>
          <a:ln>
            <a:noFill/>
          </a:ln>
        </p:spPr>
      </p:pic>
      <p:pic>
        <p:nvPicPr>
          <p:cNvPr id="114" name="Google Shape;114;g59824e808b_0_0"/>
          <p:cNvPicPr preferRelativeResize="0"/>
          <p:nvPr/>
        </p:nvPicPr>
        <p:blipFill>
          <a:blip r:embed="rId27">
            <a:alphaModFix/>
          </a:blip>
          <a:stretch>
            <a:fillRect/>
          </a:stretch>
        </p:blipFill>
        <p:spPr>
          <a:xfrm>
            <a:off x="9148408" y="5826855"/>
            <a:ext cx="822910" cy="212488"/>
          </a:xfrm>
          <a:prstGeom prst="rect">
            <a:avLst/>
          </a:prstGeom>
          <a:noFill/>
          <a:ln>
            <a:noFill/>
          </a:ln>
        </p:spPr>
      </p:pic>
      <p:pic>
        <p:nvPicPr>
          <p:cNvPr id="115" name="Google Shape;115;g59824e808b_0_0"/>
          <p:cNvPicPr preferRelativeResize="0"/>
          <p:nvPr/>
        </p:nvPicPr>
        <p:blipFill rotWithShape="1">
          <a:blip r:embed="rId28">
            <a:alphaModFix/>
          </a:blip>
          <a:srcRect b="24345" l="719" r="-720" t="24838"/>
          <a:stretch/>
        </p:blipFill>
        <p:spPr>
          <a:xfrm>
            <a:off x="2120299" y="2226868"/>
            <a:ext cx="871110" cy="271124"/>
          </a:xfrm>
          <a:prstGeom prst="rect">
            <a:avLst/>
          </a:prstGeom>
          <a:noFill/>
          <a:ln>
            <a:noFill/>
          </a:ln>
        </p:spPr>
      </p:pic>
      <p:pic>
        <p:nvPicPr>
          <p:cNvPr id="116" name="Google Shape;116;g59824e808b_0_0"/>
          <p:cNvPicPr preferRelativeResize="0"/>
          <p:nvPr/>
        </p:nvPicPr>
        <p:blipFill rotWithShape="1">
          <a:blip r:embed="rId29">
            <a:alphaModFix/>
          </a:blip>
          <a:srcRect b="18071" l="0" r="0" t="21204"/>
          <a:stretch/>
        </p:blipFill>
        <p:spPr>
          <a:xfrm>
            <a:off x="1403967" y="3616610"/>
            <a:ext cx="766458" cy="465428"/>
          </a:xfrm>
          <a:prstGeom prst="rect">
            <a:avLst/>
          </a:prstGeom>
          <a:noFill/>
          <a:ln>
            <a:noFill/>
          </a:ln>
        </p:spPr>
      </p:pic>
      <p:pic>
        <p:nvPicPr>
          <p:cNvPr id="117" name="Google Shape;117;g59824e808b_0_0"/>
          <p:cNvPicPr preferRelativeResize="0"/>
          <p:nvPr/>
        </p:nvPicPr>
        <p:blipFill>
          <a:blip r:embed="rId30">
            <a:alphaModFix/>
          </a:blip>
          <a:stretch>
            <a:fillRect/>
          </a:stretch>
        </p:blipFill>
        <p:spPr>
          <a:xfrm>
            <a:off x="6884916" y="3682908"/>
            <a:ext cx="728691" cy="332833"/>
          </a:xfrm>
          <a:prstGeom prst="rect">
            <a:avLst/>
          </a:prstGeom>
          <a:noFill/>
          <a:ln>
            <a:noFill/>
          </a:ln>
        </p:spPr>
      </p:pic>
      <p:pic>
        <p:nvPicPr>
          <p:cNvPr id="118" name="Google Shape;118;g59824e808b_0_0"/>
          <p:cNvPicPr preferRelativeResize="0"/>
          <p:nvPr/>
        </p:nvPicPr>
        <p:blipFill>
          <a:blip r:embed="rId31">
            <a:alphaModFix/>
          </a:blip>
          <a:stretch>
            <a:fillRect/>
          </a:stretch>
        </p:blipFill>
        <p:spPr>
          <a:xfrm>
            <a:off x="10360766" y="3714299"/>
            <a:ext cx="871110" cy="270051"/>
          </a:xfrm>
          <a:prstGeom prst="rect">
            <a:avLst/>
          </a:prstGeom>
          <a:noFill/>
          <a:ln>
            <a:noFill/>
          </a:ln>
        </p:spPr>
      </p:pic>
      <p:pic>
        <p:nvPicPr>
          <p:cNvPr id="119" name="Google Shape;119;g59824e808b_0_0"/>
          <p:cNvPicPr preferRelativeResize="0"/>
          <p:nvPr/>
        </p:nvPicPr>
        <p:blipFill>
          <a:blip r:embed="rId32">
            <a:alphaModFix/>
          </a:blip>
          <a:stretch>
            <a:fillRect/>
          </a:stretch>
        </p:blipFill>
        <p:spPr>
          <a:xfrm>
            <a:off x="3334694" y="5154605"/>
            <a:ext cx="871012" cy="233724"/>
          </a:xfrm>
          <a:prstGeom prst="rect">
            <a:avLst/>
          </a:prstGeom>
          <a:noFill/>
          <a:ln>
            <a:noFill/>
          </a:ln>
        </p:spPr>
      </p:pic>
      <p:pic>
        <p:nvPicPr>
          <p:cNvPr id="120" name="Google Shape;120;g59824e808b_0_0"/>
          <p:cNvPicPr preferRelativeResize="0"/>
          <p:nvPr/>
        </p:nvPicPr>
        <p:blipFill>
          <a:blip r:embed="rId33">
            <a:alphaModFix/>
          </a:blip>
          <a:stretch>
            <a:fillRect/>
          </a:stretch>
        </p:blipFill>
        <p:spPr>
          <a:xfrm>
            <a:off x="110813" y="4406675"/>
            <a:ext cx="959661" cy="188138"/>
          </a:xfrm>
          <a:prstGeom prst="rect">
            <a:avLst/>
          </a:prstGeom>
          <a:noFill/>
          <a:ln>
            <a:noFill/>
          </a:ln>
        </p:spPr>
      </p:pic>
      <p:pic>
        <p:nvPicPr>
          <p:cNvPr id="121" name="Google Shape;121;g59824e808b_0_0"/>
          <p:cNvPicPr preferRelativeResize="0"/>
          <p:nvPr/>
        </p:nvPicPr>
        <p:blipFill>
          <a:blip r:embed="rId34">
            <a:alphaModFix/>
          </a:blip>
          <a:stretch>
            <a:fillRect/>
          </a:stretch>
        </p:blipFill>
        <p:spPr>
          <a:xfrm>
            <a:off x="2352558" y="4388235"/>
            <a:ext cx="1249734" cy="225018"/>
          </a:xfrm>
          <a:prstGeom prst="rect">
            <a:avLst/>
          </a:prstGeom>
          <a:noFill/>
          <a:ln>
            <a:noFill/>
          </a:ln>
        </p:spPr>
      </p:pic>
      <p:pic>
        <p:nvPicPr>
          <p:cNvPr id="122" name="Google Shape;122;g59824e808b_0_0"/>
          <p:cNvPicPr preferRelativeResize="0"/>
          <p:nvPr/>
        </p:nvPicPr>
        <p:blipFill rotWithShape="1">
          <a:blip r:embed="rId35">
            <a:alphaModFix/>
          </a:blip>
          <a:srcRect b="16210" l="20438" r="21529" t="23054"/>
          <a:stretch/>
        </p:blipFill>
        <p:spPr>
          <a:xfrm>
            <a:off x="9960201" y="4220289"/>
            <a:ext cx="645968" cy="560909"/>
          </a:xfrm>
          <a:prstGeom prst="rect">
            <a:avLst/>
          </a:prstGeom>
          <a:noFill/>
          <a:ln>
            <a:noFill/>
          </a:ln>
        </p:spPr>
      </p:pic>
      <p:pic>
        <p:nvPicPr>
          <p:cNvPr id="123" name="Google Shape;123;g59824e808b_0_0"/>
          <p:cNvPicPr preferRelativeResize="0"/>
          <p:nvPr/>
        </p:nvPicPr>
        <p:blipFill rotWithShape="1">
          <a:blip r:embed="rId36">
            <a:alphaModFix/>
          </a:blip>
          <a:srcRect b="7654" l="15368" r="13940" t="3747"/>
          <a:stretch/>
        </p:blipFill>
        <p:spPr>
          <a:xfrm>
            <a:off x="3450003" y="2838419"/>
            <a:ext cx="645936" cy="495922"/>
          </a:xfrm>
          <a:prstGeom prst="rect">
            <a:avLst/>
          </a:prstGeom>
          <a:noFill/>
          <a:ln>
            <a:noFill/>
          </a:ln>
        </p:spPr>
      </p:pic>
      <p:pic>
        <p:nvPicPr>
          <p:cNvPr id="124" name="Google Shape;124;g59824e808b_0_0"/>
          <p:cNvPicPr preferRelativeResize="0"/>
          <p:nvPr/>
        </p:nvPicPr>
        <p:blipFill>
          <a:blip r:embed="rId37">
            <a:alphaModFix/>
          </a:blip>
          <a:stretch>
            <a:fillRect/>
          </a:stretch>
        </p:blipFill>
        <p:spPr>
          <a:xfrm>
            <a:off x="1650363" y="5147499"/>
            <a:ext cx="822875" cy="247936"/>
          </a:xfrm>
          <a:prstGeom prst="rect">
            <a:avLst/>
          </a:prstGeom>
          <a:noFill/>
          <a:ln>
            <a:noFill/>
          </a:ln>
        </p:spPr>
      </p:pic>
      <p:pic>
        <p:nvPicPr>
          <p:cNvPr id="125" name="Google Shape;125;g59824e808b_0_0"/>
          <p:cNvPicPr preferRelativeResize="0"/>
          <p:nvPr/>
        </p:nvPicPr>
        <p:blipFill>
          <a:blip r:embed="rId38">
            <a:alphaModFix/>
          </a:blip>
          <a:stretch>
            <a:fillRect/>
          </a:stretch>
        </p:blipFill>
        <p:spPr>
          <a:xfrm>
            <a:off x="4345914" y="5168593"/>
            <a:ext cx="822875" cy="205748"/>
          </a:xfrm>
          <a:prstGeom prst="rect">
            <a:avLst/>
          </a:prstGeom>
          <a:noFill/>
          <a:ln>
            <a:noFill/>
          </a:ln>
        </p:spPr>
      </p:pic>
      <p:pic>
        <p:nvPicPr>
          <p:cNvPr id="126" name="Google Shape;126;g59824e808b_0_0"/>
          <p:cNvPicPr preferRelativeResize="0"/>
          <p:nvPr/>
        </p:nvPicPr>
        <p:blipFill>
          <a:blip r:embed="rId39">
            <a:alphaModFix/>
          </a:blip>
          <a:stretch>
            <a:fillRect/>
          </a:stretch>
        </p:blipFill>
        <p:spPr>
          <a:xfrm>
            <a:off x="10771965" y="2993979"/>
            <a:ext cx="1249734" cy="184801"/>
          </a:xfrm>
          <a:prstGeom prst="rect">
            <a:avLst/>
          </a:prstGeom>
          <a:noFill/>
          <a:ln>
            <a:noFill/>
          </a:ln>
        </p:spPr>
      </p:pic>
      <p:pic>
        <p:nvPicPr>
          <p:cNvPr id="127" name="Google Shape;127;g59824e808b_0_0"/>
          <p:cNvPicPr preferRelativeResize="0"/>
          <p:nvPr/>
        </p:nvPicPr>
        <p:blipFill>
          <a:blip r:embed="rId40">
            <a:alphaModFix/>
          </a:blip>
          <a:stretch>
            <a:fillRect/>
          </a:stretch>
        </p:blipFill>
        <p:spPr>
          <a:xfrm>
            <a:off x="3148789" y="2236087"/>
            <a:ext cx="822905" cy="252685"/>
          </a:xfrm>
          <a:prstGeom prst="rect">
            <a:avLst/>
          </a:prstGeom>
          <a:noFill/>
          <a:ln>
            <a:noFill/>
          </a:ln>
        </p:spPr>
      </p:pic>
      <p:pic>
        <p:nvPicPr>
          <p:cNvPr id="128" name="Google Shape;128;g59824e808b_0_0"/>
          <p:cNvPicPr preferRelativeResize="0"/>
          <p:nvPr/>
        </p:nvPicPr>
        <p:blipFill>
          <a:blip r:embed="rId41">
            <a:alphaModFix/>
          </a:blip>
          <a:stretch>
            <a:fillRect/>
          </a:stretch>
        </p:blipFill>
        <p:spPr>
          <a:xfrm>
            <a:off x="149218" y="1580666"/>
            <a:ext cx="581037" cy="392504"/>
          </a:xfrm>
          <a:prstGeom prst="rect">
            <a:avLst/>
          </a:prstGeom>
          <a:noFill/>
          <a:ln>
            <a:noFill/>
          </a:ln>
        </p:spPr>
      </p:pic>
      <p:pic>
        <p:nvPicPr>
          <p:cNvPr id="129" name="Google Shape;129;g59824e808b_0_0"/>
          <p:cNvPicPr preferRelativeResize="0"/>
          <p:nvPr/>
        </p:nvPicPr>
        <p:blipFill rotWithShape="1">
          <a:blip r:embed="rId42">
            <a:alphaModFix/>
          </a:blip>
          <a:srcRect b="31190" l="0" r="0" t="30571"/>
          <a:stretch/>
        </p:blipFill>
        <p:spPr>
          <a:xfrm>
            <a:off x="4310744" y="2978074"/>
            <a:ext cx="924678" cy="216611"/>
          </a:xfrm>
          <a:prstGeom prst="rect">
            <a:avLst/>
          </a:prstGeom>
          <a:noFill/>
          <a:ln>
            <a:noFill/>
          </a:ln>
        </p:spPr>
      </p:pic>
      <p:pic>
        <p:nvPicPr>
          <p:cNvPr id="130" name="Google Shape;130;g59824e808b_0_0"/>
          <p:cNvPicPr preferRelativeResize="0"/>
          <p:nvPr/>
        </p:nvPicPr>
        <p:blipFill rotWithShape="1">
          <a:blip r:embed="rId43">
            <a:alphaModFix/>
          </a:blip>
          <a:srcRect b="21550" l="11221" r="11653" t="22136"/>
          <a:stretch/>
        </p:blipFill>
        <p:spPr>
          <a:xfrm>
            <a:off x="5938919" y="2210211"/>
            <a:ext cx="822875" cy="304437"/>
          </a:xfrm>
          <a:prstGeom prst="rect">
            <a:avLst/>
          </a:prstGeom>
          <a:noFill/>
          <a:ln>
            <a:noFill/>
          </a:ln>
        </p:spPr>
      </p:pic>
      <p:pic>
        <p:nvPicPr>
          <p:cNvPr id="131" name="Google Shape;131;g59824e808b_0_0"/>
          <p:cNvPicPr preferRelativeResize="0"/>
          <p:nvPr/>
        </p:nvPicPr>
        <p:blipFill>
          <a:blip r:embed="rId44">
            <a:alphaModFix/>
          </a:blip>
          <a:stretch>
            <a:fillRect/>
          </a:stretch>
        </p:blipFill>
        <p:spPr>
          <a:xfrm>
            <a:off x="7555987" y="1560991"/>
            <a:ext cx="527933" cy="279453"/>
          </a:xfrm>
          <a:prstGeom prst="rect">
            <a:avLst/>
          </a:prstGeom>
          <a:noFill/>
          <a:ln>
            <a:noFill/>
          </a:ln>
        </p:spPr>
      </p:pic>
      <p:pic>
        <p:nvPicPr>
          <p:cNvPr id="132" name="Google Shape;132;g59824e808b_0_0"/>
          <p:cNvPicPr preferRelativeResize="0"/>
          <p:nvPr/>
        </p:nvPicPr>
        <p:blipFill>
          <a:blip r:embed="rId45">
            <a:alphaModFix/>
          </a:blip>
          <a:stretch>
            <a:fillRect/>
          </a:stretch>
        </p:blipFill>
        <p:spPr>
          <a:xfrm>
            <a:off x="8441743" y="5159537"/>
            <a:ext cx="1249733" cy="223860"/>
          </a:xfrm>
          <a:prstGeom prst="rect">
            <a:avLst/>
          </a:prstGeom>
          <a:noFill/>
          <a:ln>
            <a:noFill/>
          </a:ln>
        </p:spPr>
      </p:pic>
      <p:pic>
        <p:nvPicPr>
          <p:cNvPr id="133" name="Google Shape;133;g59824e808b_0_0"/>
          <p:cNvPicPr preferRelativeResize="0"/>
          <p:nvPr/>
        </p:nvPicPr>
        <p:blipFill>
          <a:blip r:embed="rId46">
            <a:alphaModFix/>
          </a:blip>
          <a:stretch>
            <a:fillRect/>
          </a:stretch>
        </p:blipFill>
        <p:spPr>
          <a:xfrm>
            <a:off x="6705890" y="5759616"/>
            <a:ext cx="871110" cy="346965"/>
          </a:xfrm>
          <a:prstGeom prst="rect">
            <a:avLst/>
          </a:prstGeom>
          <a:noFill/>
          <a:ln>
            <a:noFill/>
          </a:ln>
        </p:spPr>
      </p:pic>
      <p:pic>
        <p:nvPicPr>
          <p:cNvPr id="134" name="Google Shape;134;g59824e808b_0_0"/>
          <p:cNvPicPr preferRelativeResize="0"/>
          <p:nvPr/>
        </p:nvPicPr>
        <p:blipFill rotWithShape="1">
          <a:blip r:embed="rId47">
            <a:alphaModFix/>
          </a:blip>
          <a:srcRect b="16847" l="16811" r="15725" t="17367"/>
          <a:stretch/>
        </p:blipFill>
        <p:spPr>
          <a:xfrm>
            <a:off x="11455081" y="3506614"/>
            <a:ext cx="581038" cy="685422"/>
          </a:xfrm>
          <a:prstGeom prst="rect">
            <a:avLst/>
          </a:prstGeom>
          <a:noFill/>
          <a:ln>
            <a:noFill/>
          </a:ln>
        </p:spPr>
      </p:pic>
      <p:pic>
        <p:nvPicPr>
          <p:cNvPr id="135" name="Google Shape;135;g59824e808b_0_0"/>
          <p:cNvPicPr preferRelativeResize="0"/>
          <p:nvPr/>
        </p:nvPicPr>
        <p:blipFill rotWithShape="1">
          <a:blip r:embed="rId48">
            <a:alphaModFix/>
          </a:blip>
          <a:srcRect b="21518" l="0" r="0" t="22558"/>
          <a:stretch/>
        </p:blipFill>
        <p:spPr>
          <a:xfrm>
            <a:off x="8610697" y="2251799"/>
            <a:ext cx="645969" cy="221261"/>
          </a:xfrm>
          <a:prstGeom prst="rect">
            <a:avLst/>
          </a:prstGeom>
          <a:noFill/>
          <a:ln>
            <a:noFill/>
          </a:ln>
        </p:spPr>
      </p:pic>
      <p:pic>
        <p:nvPicPr>
          <p:cNvPr id="136" name="Google Shape;136;g59824e808b_0_0"/>
          <p:cNvPicPr preferRelativeResize="0"/>
          <p:nvPr/>
        </p:nvPicPr>
        <p:blipFill>
          <a:blip r:embed="rId49">
            <a:alphaModFix/>
          </a:blip>
          <a:stretch>
            <a:fillRect/>
          </a:stretch>
        </p:blipFill>
        <p:spPr>
          <a:xfrm>
            <a:off x="4073489" y="1483334"/>
            <a:ext cx="527928" cy="587168"/>
          </a:xfrm>
          <a:prstGeom prst="rect">
            <a:avLst/>
          </a:prstGeom>
          <a:noFill/>
          <a:ln>
            <a:noFill/>
          </a:ln>
        </p:spPr>
      </p:pic>
      <p:pic>
        <p:nvPicPr>
          <p:cNvPr id="137" name="Google Shape;137;g59824e808b_0_0"/>
          <p:cNvPicPr preferRelativeResize="0"/>
          <p:nvPr/>
        </p:nvPicPr>
        <p:blipFill>
          <a:blip r:embed="rId50">
            <a:alphaModFix/>
          </a:blip>
          <a:stretch>
            <a:fillRect/>
          </a:stretch>
        </p:blipFill>
        <p:spPr>
          <a:xfrm>
            <a:off x="7420535" y="2786923"/>
            <a:ext cx="728658" cy="598914"/>
          </a:xfrm>
          <a:prstGeom prst="rect">
            <a:avLst/>
          </a:prstGeom>
          <a:noFill/>
          <a:ln>
            <a:noFill/>
          </a:ln>
        </p:spPr>
      </p:pic>
      <p:pic>
        <p:nvPicPr>
          <p:cNvPr id="138" name="Google Shape;138;g59824e808b_0_0"/>
          <p:cNvPicPr preferRelativeResize="0"/>
          <p:nvPr/>
        </p:nvPicPr>
        <p:blipFill>
          <a:blip r:embed="rId51">
            <a:alphaModFix/>
          </a:blip>
          <a:stretch>
            <a:fillRect/>
          </a:stretch>
        </p:blipFill>
        <p:spPr>
          <a:xfrm>
            <a:off x="2709158" y="1625154"/>
            <a:ext cx="1031620" cy="151128"/>
          </a:xfrm>
          <a:prstGeom prst="rect">
            <a:avLst/>
          </a:prstGeom>
          <a:noFill/>
          <a:ln>
            <a:noFill/>
          </a:ln>
        </p:spPr>
      </p:pic>
      <p:pic>
        <p:nvPicPr>
          <p:cNvPr id="139" name="Google Shape;139;g59824e808b_0_0"/>
          <p:cNvPicPr preferRelativeResize="0"/>
          <p:nvPr/>
        </p:nvPicPr>
        <p:blipFill>
          <a:blip r:embed="rId52">
            <a:alphaModFix/>
          </a:blip>
          <a:stretch>
            <a:fillRect/>
          </a:stretch>
        </p:blipFill>
        <p:spPr>
          <a:xfrm>
            <a:off x="3201871" y="5825881"/>
            <a:ext cx="959660" cy="214435"/>
          </a:xfrm>
          <a:prstGeom prst="rect">
            <a:avLst/>
          </a:prstGeom>
          <a:noFill/>
          <a:ln>
            <a:noFill/>
          </a:ln>
        </p:spPr>
      </p:pic>
      <p:pic>
        <p:nvPicPr>
          <p:cNvPr id="140" name="Google Shape;140;g59824e808b_0_0"/>
          <p:cNvPicPr preferRelativeResize="0"/>
          <p:nvPr/>
        </p:nvPicPr>
        <p:blipFill rotWithShape="1">
          <a:blip r:embed="rId53">
            <a:alphaModFix/>
          </a:blip>
          <a:srcRect b="31753" l="0" r="0" t="35031"/>
          <a:stretch/>
        </p:blipFill>
        <p:spPr>
          <a:xfrm>
            <a:off x="8984828" y="3732068"/>
            <a:ext cx="1152734" cy="234512"/>
          </a:xfrm>
          <a:prstGeom prst="rect">
            <a:avLst/>
          </a:prstGeom>
          <a:noFill/>
          <a:ln>
            <a:noFill/>
          </a:ln>
        </p:spPr>
      </p:pic>
      <p:pic>
        <p:nvPicPr>
          <p:cNvPr id="141" name="Google Shape;141;g59824e808b_0_0"/>
          <p:cNvPicPr preferRelativeResize="0"/>
          <p:nvPr/>
        </p:nvPicPr>
        <p:blipFill rotWithShape="1">
          <a:blip r:embed="rId54">
            <a:alphaModFix/>
          </a:blip>
          <a:srcRect b="34900" l="0" r="0" t="32423"/>
          <a:stretch/>
        </p:blipFill>
        <p:spPr>
          <a:xfrm>
            <a:off x="6246069" y="2990339"/>
            <a:ext cx="959662" cy="192081"/>
          </a:xfrm>
          <a:prstGeom prst="rect">
            <a:avLst/>
          </a:prstGeom>
          <a:noFill/>
          <a:ln>
            <a:noFill/>
          </a:ln>
        </p:spPr>
      </p:pic>
      <p:pic>
        <p:nvPicPr>
          <p:cNvPr id="142" name="Google Shape;142;g59824e808b_0_0"/>
          <p:cNvPicPr preferRelativeResize="0"/>
          <p:nvPr/>
        </p:nvPicPr>
        <p:blipFill rotWithShape="1">
          <a:blip r:embed="rId55">
            <a:alphaModFix/>
          </a:blip>
          <a:srcRect b="0" l="6161" r="6563" t="0"/>
          <a:stretch/>
        </p:blipFill>
        <p:spPr>
          <a:xfrm>
            <a:off x="142937" y="5067602"/>
            <a:ext cx="581039" cy="407731"/>
          </a:xfrm>
          <a:prstGeom prst="rect">
            <a:avLst/>
          </a:prstGeom>
          <a:noFill/>
          <a:ln>
            <a:noFill/>
          </a:ln>
        </p:spPr>
      </p:pic>
      <p:pic>
        <p:nvPicPr>
          <p:cNvPr id="143" name="Google Shape;143;g59824e808b_0_0"/>
          <p:cNvPicPr preferRelativeResize="0"/>
          <p:nvPr/>
        </p:nvPicPr>
        <p:blipFill rotWithShape="1">
          <a:blip r:embed="rId56">
            <a:alphaModFix/>
          </a:blip>
          <a:srcRect b="31860" l="0" r="0" t="32425"/>
          <a:stretch/>
        </p:blipFill>
        <p:spPr>
          <a:xfrm>
            <a:off x="141442" y="5796438"/>
            <a:ext cx="1249734" cy="273321"/>
          </a:xfrm>
          <a:prstGeom prst="rect">
            <a:avLst/>
          </a:prstGeom>
          <a:noFill/>
          <a:ln>
            <a:noFill/>
          </a:ln>
        </p:spPr>
      </p:pic>
      <p:pic>
        <p:nvPicPr>
          <p:cNvPr id="144" name="Google Shape;144;g59824e808b_0_0"/>
          <p:cNvPicPr preferRelativeResize="0"/>
          <p:nvPr/>
        </p:nvPicPr>
        <p:blipFill rotWithShape="1">
          <a:blip r:embed="rId57">
            <a:alphaModFix/>
          </a:blip>
          <a:srcRect b="23857" l="0" r="0" t="22201"/>
          <a:stretch/>
        </p:blipFill>
        <p:spPr>
          <a:xfrm>
            <a:off x="1003257" y="2203907"/>
            <a:ext cx="959662" cy="317046"/>
          </a:xfrm>
          <a:prstGeom prst="rect">
            <a:avLst/>
          </a:prstGeom>
          <a:noFill/>
          <a:ln>
            <a:noFill/>
          </a:ln>
        </p:spPr>
      </p:pic>
      <p:pic>
        <p:nvPicPr>
          <p:cNvPr id="145" name="Google Shape;145;g59824e808b_0_0"/>
          <p:cNvPicPr preferRelativeResize="0"/>
          <p:nvPr/>
        </p:nvPicPr>
        <p:blipFill>
          <a:blip r:embed="rId58">
            <a:alphaModFix/>
          </a:blip>
          <a:stretch>
            <a:fillRect/>
          </a:stretch>
        </p:blipFill>
        <p:spPr>
          <a:xfrm>
            <a:off x="2613447" y="5076930"/>
            <a:ext cx="581038" cy="389075"/>
          </a:xfrm>
          <a:prstGeom prst="rect">
            <a:avLst/>
          </a:prstGeom>
          <a:noFill/>
          <a:ln>
            <a:noFill/>
          </a:ln>
        </p:spPr>
      </p:pic>
      <p:pic>
        <p:nvPicPr>
          <p:cNvPr id="146" name="Google Shape;146;g59824e808b_0_0"/>
          <p:cNvPicPr preferRelativeResize="0"/>
          <p:nvPr/>
        </p:nvPicPr>
        <p:blipFill>
          <a:blip r:embed="rId59">
            <a:alphaModFix/>
          </a:blip>
          <a:stretch>
            <a:fillRect/>
          </a:stretch>
        </p:blipFill>
        <p:spPr>
          <a:xfrm>
            <a:off x="4934131" y="1493694"/>
            <a:ext cx="924811" cy="566447"/>
          </a:xfrm>
          <a:prstGeom prst="rect">
            <a:avLst/>
          </a:prstGeom>
          <a:noFill/>
          <a:ln>
            <a:noFill/>
          </a:ln>
        </p:spPr>
      </p:pic>
      <p:pic>
        <p:nvPicPr>
          <p:cNvPr id="147" name="Google Shape;147;g59824e808b_0_0"/>
          <p:cNvPicPr preferRelativeResize="0"/>
          <p:nvPr/>
        </p:nvPicPr>
        <p:blipFill rotWithShape="1">
          <a:blip r:embed="rId60">
            <a:alphaModFix/>
          </a:blip>
          <a:srcRect b="0" l="5837" r="8824" t="0"/>
          <a:stretch/>
        </p:blipFill>
        <p:spPr>
          <a:xfrm>
            <a:off x="6304149" y="4188142"/>
            <a:ext cx="871110" cy="625203"/>
          </a:xfrm>
          <a:prstGeom prst="rect">
            <a:avLst/>
          </a:prstGeom>
          <a:noFill/>
          <a:ln>
            <a:noFill/>
          </a:ln>
        </p:spPr>
      </p:pic>
      <p:pic>
        <p:nvPicPr>
          <p:cNvPr id="148" name="Google Shape;148;g59824e808b_0_0"/>
          <p:cNvPicPr preferRelativeResize="0"/>
          <p:nvPr/>
        </p:nvPicPr>
        <p:blipFill>
          <a:blip r:embed="rId61">
            <a:alphaModFix/>
          </a:blip>
          <a:stretch>
            <a:fillRect/>
          </a:stretch>
        </p:blipFill>
        <p:spPr>
          <a:xfrm>
            <a:off x="1639787" y="5806122"/>
            <a:ext cx="1313473" cy="253953"/>
          </a:xfrm>
          <a:prstGeom prst="rect">
            <a:avLst/>
          </a:prstGeom>
          <a:noFill/>
          <a:ln>
            <a:noFill/>
          </a:ln>
        </p:spPr>
      </p:pic>
      <p:pic>
        <p:nvPicPr>
          <p:cNvPr id="149" name="Google Shape;149;g59824e808b_0_0"/>
          <p:cNvPicPr preferRelativeResize="0"/>
          <p:nvPr/>
        </p:nvPicPr>
        <p:blipFill>
          <a:blip r:embed="rId62">
            <a:alphaModFix/>
          </a:blip>
          <a:stretch>
            <a:fillRect/>
          </a:stretch>
        </p:blipFill>
        <p:spPr>
          <a:xfrm>
            <a:off x="9414046" y="2184489"/>
            <a:ext cx="581039" cy="355881"/>
          </a:xfrm>
          <a:prstGeom prst="rect">
            <a:avLst/>
          </a:prstGeom>
          <a:noFill/>
          <a:ln>
            <a:noFill/>
          </a:ln>
        </p:spPr>
      </p:pic>
      <p:pic>
        <p:nvPicPr>
          <p:cNvPr id="150" name="Google Shape;150;g59824e808b_0_0"/>
          <p:cNvPicPr preferRelativeResize="0"/>
          <p:nvPr/>
        </p:nvPicPr>
        <p:blipFill>
          <a:blip r:embed="rId63">
            <a:alphaModFix/>
          </a:blip>
          <a:stretch>
            <a:fillRect/>
          </a:stretch>
        </p:blipFill>
        <p:spPr>
          <a:xfrm>
            <a:off x="4129076" y="2178426"/>
            <a:ext cx="728626" cy="368009"/>
          </a:xfrm>
          <a:prstGeom prst="rect">
            <a:avLst/>
          </a:prstGeom>
          <a:noFill/>
          <a:ln>
            <a:noFill/>
          </a:ln>
        </p:spPr>
      </p:pic>
      <p:pic>
        <p:nvPicPr>
          <p:cNvPr id="151" name="Google Shape;151;g59824e808b_0_0"/>
          <p:cNvPicPr preferRelativeResize="0"/>
          <p:nvPr/>
        </p:nvPicPr>
        <p:blipFill rotWithShape="1">
          <a:blip r:embed="rId64">
            <a:alphaModFix/>
          </a:blip>
          <a:srcRect b="26985" l="0" r="0" t="25057"/>
          <a:stretch/>
        </p:blipFill>
        <p:spPr>
          <a:xfrm>
            <a:off x="7836812" y="3713507"/>
            <a:ext cx="924811" cy="271635"/>
          </a:xfrm>
          <a:prstGeom prst="rect">
            <a:avLst/>
          </a:prstGeom>
          <a:noFill/>
          <a:ln>
            <a:noFill/>
          </a:ln>
        </p:spPr>
      </p:pic>
      <p:pic>
        <p:nvPicPr>
          <p:cNvPr id="152" name="Google Shape;152;g59824e808b_0_0"/>
          <p:cNvPicPr preferRelativeResize="0"/>
          <p:nvPr/>
        </p:nvPicPr>
        <p:blipFill>
          <a:blip r:embed="rId65">
            <a:alphaModFix/>
          </a:blip>
          <a:stretch>
            <a:fillRect/>
          </a:stretch>
        </p:blipFill>
        <p:spPr>
          <a:xfrm>
            <a:off x="9828536" y="2879372"/>
            <a:ext cx="728625" cy="414014"/>
          </a:xfrm>
          <a:prstGeom prst="rect">
            <a:avLst/>
          </a:prstGeom>
          <a:noFill/>
          <a:ln>
            <a:noFill/>
          </a:ln>
        </p:spPr>
      </p:pic>
      <p:pic>
        <p:nvPicPr>
          <p:cNvPr id="153" name="Google Shape;153;g59824e808b_0_0"/>
          <p:cNvPicPr preferRelativeResize="0"/>
          <p:nvPr/>
        </p:nvPicPr>
        <p:blipFill>
          <a:blip r:embed="rId66">
            <a:alphaModFix/>
          </a:blip>
          <a:stretch>
            <a:fillRect/>
          </a:stretch>
        </p:blipFill>
        <p:spPr>
          <a:xfrm>
            <a:off x="8416635" y="1551961"/>
            <a:ext cx="959663" cy="297514"/>
          </a:xfrm>
          <a:prstGeom prst="rect">
            <a:avLst/>
          </a:prstGeom>
          <a:noFill/>
          <a:ln>
            <a:noFill/>
          </a:ln>
        </p:spPr>
      </p:pic>
      <p:pic>
        <p:nvPicPr>
          <p:cNvPr id="154" name="Google Shape;154;g59824e808b_0_0"/>
          <p:cNvPicPr preferRelativeResize="0"/>
          <p:nvPr/>
        </p:nvPicPr>
        <p:blipFill>
          <a:blip r:embed="rId67">
            <a:alphaModFix/>
          </a:blip>
          <a:stretch>
            <a:fillRect/>
          </a:stretch>
        </p:blipFill>
        <p:spPr>
          <a:xfrm>
            <a:off x="11038536" y="2234475"/>
            <a:ext cx="959663" cy="255910"/>
          </a:xfrm>
          <a:prstGeom prst="rect">
            <a:avLst/>
          </a:prstGeom>
          <a:noFill/>
          <a:ln>
            <a:noFill/>
          </a:ln>
        </p:spPr>
      </p:pic>
      <p:pic>
        <p:nvPicPr>
          <p:cNvPr id="155" name="Google Shape;155;g59824e808b_0_0"/>
          <p:cNvPicPr preferRelativeResize="0"/>
          <p:nvPr/>
        </p:nvPicPr>
        <p:blipFill>
          <a:blip r:embed="rId68">
            <a:alphaModFix/>
          </a:blip>
          <a:stretch>
            <a:fillRect/>
          </a:stretch>
        </p:blipFill>
        <p:spPr>
          <a:xfrm>
            <a:off x="142038" y="2962855"/>
            <a:ext cx="1074153" cy="247049"/>
          </a:xfrm>
          <a:prstGeom prst="rect">
            <a:avLst/>
          </a:prstGeom>
          <a:noFill/>
          <a:ln>
            <a:noFill/>
          </a:ln>
        </p:spPr>
      </p:pic>
      <p:pic>
        <p:nvPicPr>
          <p:cNvPr id="156" name="Google Shape;156;g59824e808b_0_0"/>
          <p:cNvPicPr preferRelativeResize="0"/>
          <p:nvPr/>
        </p:nvPicPr>
        <p:blipFill>
          <a:blip r:embed="rId69">
            <a:alphaModFix/>
          </a:blip>
          <a:stretch>
            <a:fillRect/>
          </a:stretch>
        </p:blipFill>
        <p:spPr>
          <a:xfrm>
            <a:off x="1062971" y="1577582"/>
            <a:ext cx="1313472" cy="246270"/>
          </a:xfrm>
          <a:prstGeom prst="rect">
            <a:avLst/>
          </a:prstGeom>
          <a:noFill/>
          <a:ln>
            <a:noFill/>
          </a:ln>
        </p:spPr>
      </p:pic>
      <p:pic>
        <p:nvPicPr>
          <p:cNvPr id="157" name="Google Shape;157;g59824e808b_0_0"/>
          <p:cNvPicPr preferRelativeResize="0"/>
          <p:nvPr/>
        </p:nvPicPr>
        <p:blipFill>
          <a:blip r:embed="rId70">
            <a:alphaModFix/>
          </a:blip>
          <a:stretch>
            <a:fillRect/>
          </a:stretch>
        </p:blipFill>
        <p:spPr>
          <a:xfrm>
            <a:off x="149145" y="3713503"/>
            <a:ext cx="1031616" cy="271642"/>
          </a:xfrm>
          <a:prstGeom prst="rect">
            <a:avLst/>
          </a:prstGeom>
          <a:noFill/>
          <a:ln>
            <a:noFill/>
          </a:ln>
        </p:spPr>
      </p:pic>
      <p:pic>
        <p:nvPicPr>
          <p:cNvPr id="158" name="Google Shape;158;g59824e808b_0_0"/>
          <p:cNvPicPr preferRelativeResize="0"/>
          <p:nvPr/>
        </p:nvPicPr>
        <p:blipFill>
          <a:blip r:embed="rId71">
            <a:alphaModFix/>
          </a:blip>
          <a:stretch>
            <a:fillRect/>
          </a:stretch>
        </p:blipFill>
        <p:spPr>
          <a:xfrm>
            <a:off x="10966404" y="1614004"/>
            <a:ext cx="1074153" cy="325828"/>
          </a:xfrm>
          <a:prstGeom prst="rect">
            <a:avLst/>
          </a:prstGeom>
          <a:noFill/>
          <a:ln>
            <a:noFill/>
          </a:ln>
        </p:spPr>
      </p:pic>
      <p:pic>
        <p:nvPicPr>
          <p:cNvPr id="159" name="Google Shape;159;g59824e808b_0_0"/>
          <p:cNvPicPr preferRelativeResize="0"/>
          <p:nvPr/>
        </p:nvPicPr>
        <p:blipFill>
          <a:blip r:embed="rId72">
            <a:alphaModFix/>
          </a:blip>
          <a:stretch>
            <a:fillRect/>
          </a:stretch>
        </p:blipFill>
        <p:spPr>
          <a:xfrm>
            <a:off x="10924231" y="4402761"/>
            <a:ext cx="1152734" cy="195966"/>
          </a:xfrm>
          <a:prstGeom prst="rect">
            <a:avLst/>
          </a:prstGeom>
          <a:noFill/>
          <a:ln>
            <a:noFill/>
          </a:ln>
        </p:spPr>
      </p:pic>
      <p:pic>
        <p:nvPicPr>
          <p:cNvPr id="160" name="Google Shape;160;g59824e808b_0_0"/>
          <p:cNvPicPr preferRelativeResize="0"/>
          <p:nvPr/>
        </p:nvPicPr>
        <p:blipFill>
          <a:blip r:embed="rId73">
            <a:alphaModFix/>
          </a:blip>
          <a:stretch>
            <a:fillRect/>
          </a:stretch>
        </p:blipFill>
        <p:spPr>
          <a:xfrm>
            <a:off x="6480823" y="5183094"/>
            <a:ext cx="1152568" cy="176747"/>
          </a:xfrm>
          <a:prstGeom prst="rect">
            <a:avLst/>
          </a:prstGeom>
          <a:noFill/>
          <a:ln>
            <a:noFill/>
          </a:ln>
        </p:spPr>
      </p:pic>
      <p:pic>
        <p:nvPicPr>
          <p:cNvPr id="161" name="Google Shape;161;g59824e808b_0_0"/>
          <p:cNvPicPr preferRelativeResize="0"/>
          <p:nvPr/>
        </p:nvPicPr>
        <p:blipFill>
          <a:blip r:embed="rId74">
            <a:alphaModFix/>
          </a:blip>
          <a:stretch>
            <a:fillRect/>
          </a:stretch>
        </p:blipFill>
        <p:spPr>
          <a:xfrm>
            <a:off x="10931555" y="5160467"/>
            <a:ext cx="1074186" cy="222001"/>
          </a:xfrm>
          <a:prstGeom prst="rect">
            <a:avLst/>
          </a:prstGeom>
          <a:noFill/>
          <a:ln>
            <a:noFill/>
          </a:ln>
        </p:spPr>
      </p:pic>
      <p:pic>
        <p:nvPicPr>
          <p:cNvPr id="162" name="Google Shape;162;g59824e808b_0_0"/>
          <p:cNvPicPr preferRelativeResize="0"/>
          <p:nvPr/>
        </p:nvPicPr>
        <p:blipFill>
          <a:blip r:embed="rId75">
            <a:alphaModFix/>
          </a:blip>
          <a:stretch>
            <a:fillRect/>
          </a:stretch>
        </p:blipFill>
        <p:spPr>
          <a:xfrm>
            <a:off x="5587558" y="3647027"/>
            <a:ext cx="1074153" cy="404595"/>
          </a:xfrm>
          <a:prstGeom prst="rect">
            <a:avLst/>
          </a:prstGeom>
          <a:noFill/>
          <a:ln>
            <a:noFill/>
          </a:ln>
        </p:spPr>
      </p:pic>
      <p:pic>
        <p:nvPicPr>
          <p:cNvPr id="163" name="Google Shape;163;g59824e808b_0_0"/>
          <p:cNvPicPr preferRelativeResize="0"/>
          <p:nvPr/>
        </p:nvPicPr>
        <p:blipFill>
          <a:blip r:embed="rId76">
            <a:alphaModFix/>
          </a:blip>
          <a:stretch>
            <a:fillRect/>
          </a:stretch>
        </p:blipFill>
        <p:spPr>
          <a:xfrm>
            <a:off x="8363997" y="2944744"/>
            <a:ext cx="1249734" cy="283272"/>
          </a:xfrm>
          <a:prstGeom prst="rect">
            <a:avLst/>
          </a:prstGeom>
          <a:noFill/>
          <a:ln>
            <a:noFill/>
          </a:ln>
        </p:spPr>
      </p:pic>
      <p:pic>
        <p:nvPicPr>
          <p:cNvPr id="164" name="Google Shape;164;g59824e808b_0_0"/>
          <p:cNvPicPr preferRelativeResize="0"/>
          <p:nvPr/>
        </p:nvPicPr>
        <p:blipFill>
          <a:blip r:embed="rId77">
            <a:alphaModFix/>
          </a:blip>
          <a:stretch>
            <a:fillRect/>
          </a:stretch>
        </p:blipFill>
        <p:spPr>
          <a:xfrm>
            <a:off x="9831685" y="4914751"/>
            <a:ext cx="959662" cy="713433"/>
          </a:xfrm>
          <a:prstGeom prst="rect">
            <a:avLst/>
          </a:prstGeom>
          <a:noFill/>
          <a:ln>
            <a:noFill/>
          </a:ln>
        </p:spPr>
      </p:pic>
      <p:pic>
        <p:nvPicPr>
          <p:cNvPr id="165" name="Google Shape;165;g59824e808b_0_0"/>
          <p:cNvPicPr preferRelativeResize="0"/>
          <p:nvPr/>
        </p:nvPicPr>
        <p:blipFill>
          <a:blip r:embed="rId78">
            <a:alphaModFix/>
          </a:blip>
          <a:stretch>
            <a:fillRect/>
          </a:stretch>
        </p:blipFill>
        <p:spPr>
          <a:xfrm>
            <a:off x="6919173" y="2109296"/>
            <a:ext cx="1534143" cy="50626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g59824e808b_0_323"/>
          <p:cNvSpPr txBox="1"/>
          <p:nvPr>
            <p:ph idx="4294967295" type="title"/>
          </p:nvPr>
        </p:nvSpPr>
        <p:spPr>
          <a:xfrm>
            <a:off x="2872650" y="0"/>
            <a:ext cx="64467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1" lang="en-US" sz="4800">
                <a:solidFill>
                  <a:schemeClr val="lt1"/>
                </a:solidFill>
                <a:latin typeface="Century Gothic"/>
                <a:ea typeface="Century Gothic"/>
                <a:cs typeface="Century Gothic"/>
                <a:sym typeface="Century Gothic"/>
              </a:rPr>
              <a:t>2019 End User Award</a:t>
            </a:r>
            <a:endParaRPr b="1" sz="4800">
              <a:solidFill>
                <a:schemeClr val="lt1"/>
              </a:solidFill>
              <a:latin typeface="Century Gothic"/>
              <a:ea typeface="Century Gothic"/>
              <a:cs typeface="Century Gothic"/>
              <a:sym typeface="Century Gothic"/>
            </a:endParaRPr>
          </a:p>
        </p:txBody>
      </p:sp>
      <p:pic>
        <p:nvPicPr>
          <p:cNvPr id="172" name="Google Shape;172;g59824e808b_0_323"/>
          <p:cNvPicPr preferRelativeResize="0"/>
          <p:nvPr/>
        </p:nvPicPr>
        <p:blipFill>
          <a:blip r:embed="rId3">
            <a:alphaModFix/>
          </a:blip>
          <a:stretch>
            <a:fillRect/>
          </a:stretch>
        </p:blipFill>
        <p:spPr>
          <a:xfrm>
            <a:off x="-57632" y="0"/>
            <a:ext cx="12307261" cy="68579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2019-04-03T14:51:32Z</dcterms:created>
  <dc:creator>Alex Contini</dc:creator>
</cp:coreProperties>
</file>