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3" r:id="rId5"/>
    <p:sldId id="258" r:id="rId6"/>
    <p:sldId id="278" r:id="rId7"/>
    <p:sldId id="264" r:id="rId8"/>
    <p:sldId id="266" r:id="rId9"/>
    <p:sldId id="260" r:id="rId10"/>
    <p:sldId id="267" r:id="rId11"/>
    <p:sldId id="261" r:id="rId12"/>
    <p:sldId id="262" r:id="rId13"/>
    <p:sldId id="279" r:id="rId14"/>
    <p:sldId id="269" r:id="rId15"/>
    <p:sldId id="271" r:id="rId16"/>
    <p:sldId id="280" r:id="rId17"/>
    <p:sldId id="272" r:id="rId18"/>
    <p:sldId id="273" r:id="rId19"/>
    <p:sldId id="274" r:id="rId20"/>
    <p:sldId id="275" r:id="rId21"/>
    <p:sldId id="277" r:id="rId22"/>
    <p:sldId id="276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762"/>
  </p:normalViewPr>
  <p:slideViewPr>
    <p:cSldViewPr snapToGrid="0" snapToObjects="1">
      <p:cViewPr varScale="1">
        <p:scale>
          <a:sx n="143" d="100"/>
          <a:sy n="143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5DB0-F767-3647-898D-8CA24462686B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B860-2C94-E04D-96FB-B66C3F20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Rolling update, blue/green deployment;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discovery: what backend servers are available? What are their addresses?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is generally constrained by the maximum capacity of a single unit;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meet HA requirement: 1+1 redundancy is not good enough;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the flexibility and programmability for quick iteration;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Costly to upgrade;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new hardware;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it;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Software: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model;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is simplified: the system uses only existing servers inside the clusters;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divide services between multiple shards of load balancers in the same cluster in order to achieve performance isolation;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Load balancer itself as a software that needs to meet all the requirements of cloud native applications;</a:t>
            </a:r>
          </a:p>
          <a:p>
            <a:br>
              <a:rPr lang="en-US" dirty="0"/>
            </a:br>
            <a:r>
              <a:rPr lang="en-US" dirty="0"/>
              <a:t>3. Updates happen all the time in the cloud native environment as containers come and go;</a:t>
            </a:r>
          </a:p>
          <a:p>
            <a:r>
              <a:rPr lang="en-US" dirty="0"/>
              <a:t>5. No manual provisioning of infrastructure level resources;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round-robin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least connection dh: destination hashing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source hashing sed: shortest expected delay nq: never queue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Sync: multicast, only supports IPv4;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Responses are generally heavier than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B860-2C94-E04D-96FB-B66C3F2088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D9AC-3E0A-B84E-9722-CB8B2B516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8C1E5B-8173-C04E-BDF5-12B0F6A404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18884" y="735430"/>
            <a:ext cx="5033065" cy="3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7B4404-475C-8647-AC1A-30DAC84DEA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808" y="166341"/>
            <a:ext cx="2453758" cy="1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36ED17-69C0-CF4D-9C7F-49BDCC95B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3830" y="136525"/>
            <a:ext cx="1726527" cy="1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senix.org/system/files/conference/nsdi16/nsdi16-paper-eisenbud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8/ipvsad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fangyuanl@vmware.com" TargetMode="External"/><Relationship Id="rId2" Type="http://schemas.openxmlformats.org/officeDocument/2006/relationships/hyperlink" Target="https://github.com/maplain/devsetup/tree/master/vagran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aplainfl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0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2813C-8B1E-6343-A14A-70FD539A92A8}"/>
              </a:ext>
            </a:extLst>
          </p:cNvPr>
          <p:cNvSpPr/>
          <p:nvPr/>
        </p:nvSpPr>
        <p:spPr>
          <a:xfrm>
            <a:off x="2925581" y="19334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D4F0A4-429B-9C44-877A-77ECF0DBEBB5}"/>
              </a:ext>
            </a:extLst>
          </p:cNvPr>
          <p:cNvSpPr/>
          <p:nvPr/>
        </p:nvSpPr>
        <p:spPr>
          <a:xfrm>
            <a:off x="4529183" y="1926899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00DBB3-0352-DF46-9503-439B1855DA3A}"/>
              </a:ext>
            </a:extLst>
          </p:cNvPr>
          <p:cNvSpPr/>
          <p:nvPr/>
        </p:nvSpPr>
        <p:spPr>
          <a:xfrm>
            <a:off x="6237676" y="1926899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837AB-EDF0-674B-86E9-02B56104B8BE}"/>
              </a:ext>
            </a:extLst>
          </p:cNvPr>
          <p:cNvSpPr txBox="1"/>
          <p:nvPr/>
        </p:nvSpPr>
        <p:spPr>
          <a:xfrm>
            <a:off x="3812893" y="2207733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33CF41-48C0-C544-B894-8DA25CF4289C}"/>
              </a:ext>
            </a:extLst>
          </p:cNvPr>
          <p:cNvSpPr/>
          <p:nvPr/>
        </p:nvSpPr>
        <p:spPr>
          <a:xfrm>
            <a:off x="2524809" y="507260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B3159F-2319-C34E-BEF9-E905E8EE5088}"/>
              </a:ext>
            </a:extLst>
          </p:cNvPr>
          <p:cNvSpPr/>
          <p:nvPr/>
        </p:nvSpPr>
        <p:spPr>
          <a:xfrm>
            <a:off x="4599492" y="5072608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832F6D-D932-7040-AE6C-F25BDFF16CBD}"/>
              </a:ext>
            </a:extLst>
          </p:cNvPr>
          <p:cNvSpPr/>
          <p:nvPr/>
        </p:nvSpPr>
        <p:spPr>
          <a:xfrm>
            <a:off x="6664750" y="5072608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DE094-FA60-B74B-8C9A-9CD6D978D56E}"/>
              </a:ext>
            </a:extLst>
          </p:cNvPr>
          <p:cNvSpPr txBox="1"/>
          <p:nvPr/>
        </p:nvSpPr>
        <p:spPr>
          <a:xfrm>
            <a:off x="2774624" y="5284513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2E228-09E3-D44C-9E28-CFCC21F4D7D3}"/>
              </a:ext>
            </a:extLst>
          </p:cNvPr>
          <p:cNvSpPr txBox="1"/>
          <p:nvPr/>
        </p:nvSpPr>
        <p:spPr>
          <a:xfrm>
            <a:off x="4853232" y="5286142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88673-8AF1-6643-A75E-F24C7C1DDEC7}"/>
              </a:ext>
            </a:extLst>
          </p:cNvPr>
          <p:cNvSpPr txBox="1"/>
          <p:nvPr/>
        </p:nvSpPr>
        <p:spPr>
          <a:xfrm>
            <a:off x="6927917" y="5302720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8E234E-BA5F-3F4A-886B-7F72C010A516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3335514" y="2766460"/>
            <a:ext cx="3251546" cy="230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863B7-2B35-1649-B4D6-8A0A39CA82D5}"/>
              </a:ext>
            </a:extLst>
          </p:cNvPr>
          <p:cNvCxnSpPr>
            <a:cxnSpLocks/>
          </p:cNvCxnSpPr>
          <p:nvPr/>
        </p:nvCxnSpPr>
        <p:spPr>
          <a:xfrm>
            <a:off x="3495307" y="2781890"/>
            <a:ext cx="1750708" cy="22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B75CD-BA2D-3840-A8E7-48109FE6CD9F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>
            <a:off x="4899899" y="2770588"/>
            <a:ext cx="2575556" cy="230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75AB97A-9D7B-6143-B9D3-752DF7EAEE3F}"/>
              </a:ext>
            </a:extLst>
          </p:cNvPr>
          <p:cNvSpPr/>
          <p:nvPr/>
        </p:nvSpPr>
        <p:spPr>
          <a:xfrm>
            <a:off x="6234152" y="1918047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51757FF-F9E2-5245-B06B-5F05BE415208}"/>
              </a:ext>
            </a:extLst>
          </p:cNvPr>
          <p:cNvSpPr/>
          <p:nvPr/>
        </p:nvSpPr>
        <p:spPr>
          <a:xfrm>
            <a:off x="2925580" y="1945506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5CC97E-F5CA-D344-A117-CA3A024FD980}"/>
              </a:ext>
            </a:extLst>
          </p:cNvPr>
          <p:cNvSpPr/>
          <p:nvPr/>
        </p:nvSpPr>
        <p:spPr>
          <a:xfrm>
            <a:off x="4546991" y="1922175"/>
            <a:ext cx="705815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proxy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8D9ABA-0EDF-1644-817E-8D10DA92F0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4203" y="2392399"/>
            <a:ext cx="278690" cy="4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CAE2AD-F36F-714D-A64E-23FC45C395C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67027" y="2392399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5718D1D-2C16-5545-AC26-CD55C1C80349}"/>
              </a:ext>
            </a:extLst>
          </p:cNvPr>
          <p:cNvSpPr txBox="1"/>
          <p:nvPr/>
        </p:nvSpPr>
        <p:spPr>
          <a:xfrm>
            <a:off x="5435694" y="2194657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3D4A23-4F5F-EF42-8405-30FB808070D5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089828" y="2379323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7358FF3-11D7-0E4D-9478-5CDB69C352E9}"/>
              </a:ext>
            </a:extLst>
          </p:cNvPr>
          <p:cNvSpPr txBox="1"/>
          <p:nvPr/>
        </p:nvSpPr>
        <p:spPr>
          <a:xfrm>
            <a:off x="7109942" y="2187722"/>
            <a:ext cx="7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83441F-15C8-7E41-9D7D-7BFB42233DA6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6764076" y="2372388"/>
            <a:ext cx="345866" cy="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90796C-8FF2-AD4C-81C4-22F1F57A3B09}"/>
              </a:ext>
            </a:extLst>
          </p:cNvPr>
          <p:cNvCxnSpPr>
            <a:cxnSpLocks/>
          </p:cNvCxnSpPr>
          <p:nvPr/>
        </p:nvCxnSpPr>
        <p:spPr>
          <a:xfrm>
            <a:off x="6780526" y="2452963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965E1B-DCF9-574D-8294-D63A2658CC30}"/>
              </a:ext>
            </a:extLst>
          </p:cNvPr>
          <p:cNvCxnSpPr>
            <a:cxnSpLocks/>
          </p:cNvCxnSpPr>
          <p:nvPr/>
        </p:nvCxnSpPr>
        <p:spPr>
          <a:xfrm>
            <a:off x="5134483" y="2452963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795A0B-208A-6644-BC69-1D43B25FBDCB}"/>
              </a:ext>
            </a:extLst>
          </p:cNvPr>
          <p:cNvCxnSpPr>
            <a:cxnSpLocks/>
          </p:cNvCxnSpPr>
          <p:nvPr/>
        </p:nvCxnSpPr>
        <p:spPr>
          <a:xfrm>
            <a:off x="3495307" y="2456528"/>
            <a:ext cx="32941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5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middle LB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EA12A-9F90-9E4F-893E-2C89733C0A27}"/>
              </a:ext>
            </a:extLst>
          </p:cNvPr>
          <p:cNvSpPr txBox="1"/>
          <p:nvPr/>
        </p:nvSpPr>
        <p:spPr>
          <a:xfrm>
            <a:off x="1909874" y="1608006"/>
            <a:ext cx="504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DNS/Anycast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ECMP/BGP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Hashing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Tunneling/Encapsulation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Scale beyond L2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F317D-174A-4744-9FBE-E0F2D6DF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78" y="2093732"/>
            <a:ext cx="4768045" cy="334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FD884-B031-9442-9B28-83DE1F101FBC}"/>
              </a:ext>
            </a:extLst>
          </p:cNvPr>
          <p:cNvSpPr txBox="1"/>
          <p:nvPr/>
        </p:nvSpPr>
        <p:spPr>
          <a:xfrm>
            <a:off x="6204868" y="6440098"/>
            <a:ext cx="5891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Maglev paper: https://www.usenix.org/system/files/conference/nsdi16/nsdi16-paper-eisenbud.pdf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924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service LB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6DD83-337D-2444-A8DD-CCAFB518EEDB}"/>
              </a:ext>
            </a:extLst>
          </p:cNvPr>
          <p:cNvSpPr txBox="1"/>
          <p:nvPr/>
        </p:nvSpPr>
        <p:spPr>
          <a:xfrm>
            <a:off x="2436482" y="1946061"/>
            <a:ext cx="4949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VIP/</a:t>
            </a:r>
            <a:r>
              <a:rPr lang="en-US" sz="2800" dirty="0" err="1"/>
              <a:t>ClusterIP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IPtable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NodePort</a:t>
            </a:r>
            <a:r>
              <a:rPr lang="en-US" sz="2800" dirty="0"/>
              <a:t>/Routing Mesh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Mesh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Envoy</a:t>
            </a:r>
          </a:p>
        </p:txBody>
      </p:sp>
    </p:spTree>
    <p:extLst>
      <p:ext uri="{BB962C8B-B14F-4D97-AF65-F5344CB8AC3E}">
        <p14:creationId xmlns:p14="http://schemas.microsoft.com/office/powerpoint/2010/main" val="141874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IP Virtual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EA0F-B902-904A-9CE5-9E99967BAA9F}"/>
              </a:ext>
            </a:extLst>
          </p:cNvPr>
          <p:cNvSpPr txBox="1"/>
          <p:nvPr/>
        </p:nvSpPr>
        <p:spPr>
          <a:xfrm>
            <a:off x="2347273" y="2102178"/>
            <a:ext cx="5670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</a:t>
            </a:r>
            <a:r>
              <a:rPr lang="en-US" sz="2800" dirty="0" err="1"/>
              <a:t>linux</a:t>
            </a:r>
            <a:r>
              <a:rPr lang="en-US" sz="2800" dirty="0"/>
              <a:t> kernel for over a decade;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Widely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K8s;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Docker;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Functionalities: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L4 LB;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Many algorithms;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States sync;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4502F-FCAD-F447-B128-48E61882FE31}"/>
              </a:ext>
            </a:extLst>
          </p:cNvPr>
          <p:cNvSpPr txBox="1"/>
          <p:nvPr/>
        </p:nvSpPr>
        <p:spPr>
          <a:xfrm>
            <a:off x="2347273" y="6333893"/>
            <a:ext cx="999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https://linux.die.net/man/8/ipvsadm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6DD83-337D-2444-A8DD-CCAFB518EEDB}"/>
              </a:ext>
            </a:extLst>
          </p:cNvPr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F0F36-E9BB-F945-9F40-6B25A63FBF63}"/>
              </a:ext>
            </a:extLst>
          </p:cNvPr>
          <p:cNvSpPr txBox="1"/>
          <p:nvPr/>
        </p:nvSpPr>
        <p:spPr>
          <a:xfrm>
            <a:off x="2347273" y="2102178"/>
            <a:ext cx="5670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Extend an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IPVS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Dummy interface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BGP </a:t>
            </a:r>
          </a:p>
        </p:txBody>
      </p:sp>
    </p:spTree>
    <p:extLst>
      <p:ext uri="{BB962C8B-B14F-4D97-AF65-F5344CB8AC3E}">
        <p14:creationId xmlns:p14="http://schemas.microsoft.com/office/powerpoint/2010/main" val="361345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25841" y="2839573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478041" y="35854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74942-9340-DC4C-A588-9F94437A095A}"/>
              </a:ext>
            </a:extLst>
          </p:cNvPr>
          <p:cNvSpPr txBox="1"/>
          <p:nvPr/>
        </p:nvSpPr>
        <p:spPr>
          <a:xfrm>
            <a:off x="9512000" y="3015657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VIP: 192.168.161.123</a:t>
            </a:r>
          </a:p>
          <a:p>
            <a:r>
              <a:rPr lang="en-US"/>
              <a:t>Port: 12345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B9A469-C2E3-6640-95D8-BF711F089FE4}"/>
              </a:ext>
            </a:extLst>
          </p:cNvPr>
          <p:cNvSpPr txBox="1"/>
          <p:nvPr/>
        </p:nvSpPr>
        <p:spPr>
          <a:xfrm>
            <a:off x="5223582" y="473508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default via 192.168.33.2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C42F17-92E3-AA44-B426-AFBE3C4A00F9}"/>
              </a:ext>
            </a:extLst>
          </p:cNvPr>
          <p:cNvCxnSpPr>
            <a:cxnSpLocks/>
          </p:cNvCxnSpPr>
          <p:nvPr/>
        </p:nvCxnSpPr>
        <p:spPr>
          <a:xfrm>
            <a:off x="5958388" y="3629721"/>
            <a:ext cx="0" cy="304799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A15819-465F-4A4C-AC4A-68B76F84D8D1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F3A1B5-CFC9-554E-81B1-D969D3A02026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6E3CE6-38A9-D94A-9C4A-4A307BB4165A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D45CF5-E919-2345-8A6F-E61A8575F2C2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8EC61FDD-324C-DA4C-B7A7-80555A29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88" y="4158984"/>
            <a:ext cx="584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A3087E2-1BC3-BF45-A45F-52CEC7E7D24E}"/>
              </a:ext>
            </a:extLst>
          </p:cNvPr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NAT mode</a:t>
            </a:r>
          </a:p>
        </p:txBody>
      </p:sp>
    </p:spTree>
    <p:extLst>
      <p:ext uri="{BB962C8B-B14F-4D97-AF65-F5344CB8AC3E}">
        <p14:creationId xmlns:p14="http://schemas.microsoft.com/office/powerpoint/2010/main" val="20224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25841" y="2839573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478041" y="35854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74942-9340-DC4C-A588-9F94437A095A}"/>
              </a:ext>
            </a:extLst>
          </p:cNvPr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</a:p>
          <a:p>
            <a:r>
              <a:rPr lang="en-US" dirty="0"/>
              <a:t>Port: 12345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B9A469-C2E3-6640-95D8-BF711F089FE4}"/>
              </a:ext>
            </a:extLst>
          </p:cNvPr>
          <p:cNvSpPr txBox="1"/>
          <p:nvPr/>
        </p:nvSpPr>
        <p:spPr>
          <a:xfrm>
            <a:off x="5223582" y="473508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default via 192.168.33.2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C42F17-92E3-AA44-B426-AFBE3C4A00F9}"/>
              </a:ext>
            </a:extLst>
          </p:cNvPr>
          <p:cNvCxnSpPr>
            <a:cxnSpLocks/>
          </p:cNvCxnSpPr>
          <p:nvPr/>
        </p:nvCxnSpPr>
        <p:spPr>
          <a:xfrm>
            <a:off x="5958388" y="3629721"/>
            <a:ext cx="0" cy="304799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A15819-465F-4A4C-AC4A-68B76F84D8D1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F3A1B5-CFC9-554E-81B1-D969D3A02026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6E3CE6-38A9-D94A-9C4A-4A307BB4165A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D45CF5-E919-2345-8A6F-E61A8575F2C2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8EC61FDD-324C-DA4C-B7A7-80555A29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88" y="4158984"/>
            <a:ext cx="584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A3087E2-1BC3-BF45-A45F-52CEC7E7D24E}"/>
              </a:ext>
            </a:extLst>
          </p:cNvPr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NAT mode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2A886B-B914-F64B-AEF6-FFB078D8AEED}"/>
              </a:ext>
            </a:extLst>
          </p:cNvPr>
          <p:cNvSpPr txBox="1"/>
          <p:nvPr/>
        </p:nvSpPr>
        <p:spPr>
          <a:xfrm>
            <a:off x="9222068" y="3022978"/>
            <a:ext cx="21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packets need to go through IPVS;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overhead</a:t>
            </a:r>
          </a:p>
        </p:txBody>
      </p:sp>
    </p:spTree>
    <p:extLst>
      <p:ext uri="{BB962C8B-B14F-4D97-AF65-F5344CB8AC3E}">
        <p14:creationId xmlns:p14="http://schemas.microsoft.com/office/powerpoint/2010/main" val="65980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>
            <a:cxnSpLocks/>
          </p:cNvCxnSpPr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74942-9340-DC4C-A588-9F94437A095A}"/>
              </a:ext>
            </a:extLst>
          </p:cNvPr>
          <p:cNvSpPr txBox="1"/>
          <p:nvPr/>
        </p:nvSpPr>
        <p:spPr>
          <a:xfrm>
            <a:off x="9512000" y="3015657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VIP: 192.168.161.123</a:t>
            </a:r>
          </a:p>
          <a:p>
            <a:r>
              <a:rPr lang="en-US"/>
              <a:t>Port: 12345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server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7AAABF-D133-AA47-8A93-0E3C4E988931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521EC0-42F3-4445-9C89-61E34012650D}"/>
              </a:ext>
            </a:extLst>
          </p:cNvPr>
          <p:cNvCxnSpPr>
            <a:cxnSpLocks/>
          </p:cNvCxnSpPr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A09901-884D-8D46-9BCB-6DD31058155E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F01C98-FDD1-934A-A948-EAF328B6C0D2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AE49BF-B835-9640-AD95-584C3084E1D7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435A51-2E90-9148-820A-2C9F4BDA33B2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FFD432-2BEE-FA47-A64D-DC46ABF42E20}"/>
              </a:ext>
            </a:extLst>
          </p:cNvPr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DR mode</a:t>
            </a:r>
          </a:p>
        </p:txBody>
      </p:sp>
    </p:spTree>
    <p:extLst>
      <p:ext uri="{BB962C8B-B14F-4D97-AF65-F5344CB8AC3E}">
        <p14:creationId xmlns:p14="http://schemas.microsoft.com/office/powerpoint/2010/main" val="254728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5528380" y="227635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9A28FA-B694-3F45-978D-A6B2288DC1C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467F6C-BCF3-4E48-B287-E84ECC494250}"/>
              </a:ext>
            </a:extLst>
          </p:cNvPr>
          <p:cNvCxnSpPr>
            <a:cxnSpLocks/>
          </p:cNvCxnSpPr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1E327E-1BC7-D549-91DC-8D45D1E59313}"/>
              </a:ext>
            </a:extLst>
          </p:cNvPr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1B370-93C6-CA4D-8052-F76A6A96251E}"/>
              </a:ext>
            </a:extLst>
          </p:cNvPr>
          <p:cNvSpPr txBox="1"/>
          <p:nvPr/>
        </p:nvSpPr>
        <p:spPr>
          <a:xfrm>
            <a:off x="4902574" y="5795743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default via 192.168.33.1 </a:t>
            </a:r>
            <a:r>
              <a:rPr lang="en-US" err="1"/>
              <a:t>src</a:t>
            </a:r>
            <a:r>
              <a:rPr lang="en-US"/>
              <a:t> 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A7DC13-CE04-D946-A244-87913056E7C0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CCCD99-07B1-1543-9F30-A28A1AC5149A}"/>
              </a:ext>
            </a:extLst>
          </p:cNvPr>
          <p:cNvCxnSpPr>
            <a:cxnSpLocks/>
          </p:cNvCxnSpPr>
          <p:nvPr/>
        </p:nvCxnSpPr>
        <p:spPr>
          <a:xfrm>
            <a:off x="5958388" y="3628985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D711B1-EB4B-1844-A27A-065F404CA57A}"/>
              </a:ext>
            </a:extLst>
          </p:cNvPr>
          <p:cNvCxnSpPr>
            <a:cxnSpLocks/>
          </p:cNvCxnSpPr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A3DE42-D131-D742-ACAD-3EFD859A0FC6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A4932F-1456-1C49-8745-4BAC4E313AD5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818B6E-7A81-B14F-9033-32714BE1F838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0DD3BF-92CC-104E-B5A5-EA65202774C5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40909-E643-BA4A-A7DC-BFF083AAA7E8}"/>
              </a:ext>
            </a:extLst>
          </p:cNvPr>
          <p:cNvSpPr txBox="1"/>
          <p:nvPr/>
        </p:nvSpPr>
        <p:spPr>
          <a:xfrm>
            <a:off x="3421815" y="233945"/>
            <a:ext cx="4949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DR mode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C8B045-C6ED-034E-A07E-4452897CED62}"/>
              </a:ext>
            </a:extLst>
          </p:cNvPr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</a:p>
          <a:p>
            <a:r>
              <a:rPr lang="en-US" dirty="0"/>
              <a:t>Port: 12345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465B3E-3E40-6B44-A589-DE1AEC74481A}"/>
              </a:ext>
            </a:extLst>
          </p:cNvPr>
          <p:cNvSpPr txBox="1"/>
          <p:nvPr/>
        </p:nvSpPr>
        <p:spPr>
          <a:xfrm>
            <a:off x="9222068" y="3022978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be in the same L2 network;</a:t>
            </a:r>
          </a:p>
        </p:txBody>
      </p:sp>
    </p:spTree>
    <p:extLst>
      <p:ext uri="{BB962C8B-B14F-4D97-AF65-F5344CB8AC3E}">
        <p14:creationId xmlns:p14="http://schemas.microsoft.com/office/powerpoint/2010/main" val="7315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/>
          <p:nvPr/>
        </p:nvCxnSpPr>
        <p:spPr>
          <a:xfrm>
            <a:off x="5026359" y="2132615"/>
            <a:ext cx="0" cy="219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9A28FA-B694-3F45-978D-A6B2288DC1C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467F6C-BCF3-4E48-B287-E84ECC494250}"/>
              </a:ext>
            </a:extLst>
          </p:cNvPr>
          <p:cNvCxnSpPr>
            <a:cxnSpLocks/>
          </p:cNvCxnSpPr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1E327E-1BC7-D549-91DC-8D45D1E59313}"/>
              </a:ext>
            </a:extLst>
          </p:cNvPr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F6D4DB-F1C8-424D-8E78-16E9AABA7639}"/>
              </a:ext>
            </a:extLst>
          </p:cNvPr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0F343-784A-4E41-AB8E-2F3BDD83E074}"/>
              </a:ext>
            </a:extLst>
          </p:cNvPr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E4701-97F1-5742-A97D-A22D8D46AEFA}"/>
              </a:ext>
            </a:extLst>
          </p:cNvPr>
          <p:cNvCxnSpPr>
            <a:cxnSpLocks/>
          </p:cNvCxnSpPr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FBBCA-D6F1-204B-815B-DDC4069D460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DE89C0-D137-154A-A6A2-D078DDC46CDC}"/>
              </a:ext>
            </a:extLst>
          </p:cNvPr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580023-6A32-4649-9ED5-27328C1AEF13}"/>
              </a:ext>
            </a:extLst>
          </p:cNvPr>
          <p:cNvCxnSpPr>
            <a:cxnSpLocks/>
          </p:cNvCxnSpPr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0B822-7ABD-7A47-A272-4B2979FAE3EC}"/>
              </a:ext>
            </a:extLst>
          </p:cNvPr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A3850C-331F-BE48-A86A-755D5B397CA7}"/>
              </a:ext>
            </a:extLst>
          </p:cNvPr>
          <p:cNvSpPr txBox="1"/>
          <p:nvPr/>
        </p:nvSpPr>
        <p:spPr>
          <a:xfrm>
            <a:off x="7436785" y="3649825"/>
            <a:ext cx="219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ip</a:t>
            </a:r>
            <a:r>
              <a:rPr lang="en-US" sz="1600"/>
              <a:t> l set tunl0 up;</a:t>
            </a:r>
          </a:p>
          <a:p>
            <a:r>
              <a:rPr lang="en-US" sz="1600" err="1"/>
              <a:t>ip</a:t>
            </a:r>
            <a:r>
              <a:rPr lang="en-US" sz="1600"/>
              <a:t> a add VIP dev tunl0;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074B1A-1126-734F-84DF-040C9E383030}"/>
              </a:ext>
            </a:extLst>
          </p:cNvPr>
          <p:cNvSpPr txBox="1"/>
          <p:nvPr/>
        </p:nvSpPr>
        <p:spPr>
          <a:xfrm>
            <a:off x="3397204" y="6029540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DAB0D4-B855-0047-AC54-B445C8C84A8A}"/>
              </a:ext>
            </a:extLst>
          </p:cNvPr>
          <p:cNvCxnSpPr>
            <a:cxnSpLocks/>
          </p:cNvCxnSpPr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22603F-A737-EF46-AEDC-CB836E97C526}"/>
              </a:ext>
            </a:extLst>
          </p:cNvPr>
          <p:cNvCxnSpPr>
            <a:cxnSpLocks/>
          </p:cNvCxnSpPr>
          <p:nvPr/>
        </p:nvCxnSpPr>
        <p:spPr>
          <a:xfrm flipV="1">
            <a:off x="2070410" y="5324385"/>
            <a:ext cx="0" cy="716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DF1788-D8E5-294E-9A91-BFCA7DB0F3EC}"/>
              </a:ext>
            </a:extLst>
          </p:cNvPr>
          <p:cNvCxnSpPr>
            <a:cxnSpLocks/>
          </p:cNvCxnSpPr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857378-78D6-A249-9D1C-CEAD5197D3CE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2409F2-E655-9446-9CAD-8F4F3647396B}"/>
              </a:ext>
            </a:extLst>
          </p:cNvPr>
          <p:cNvSpPr txBox="1"/>
          <p:nvPr/>
        </p:nvSpPr>
        <p:spPr>
          <a:xfrm>
            <a:off x="6514500" y="189689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6C6AA-0978-D744-BF1E-0AF7440A5A0E}"/>
              </a:ext>
            </a:extLst>
          </p:cNvPr>
          <p:cNvCxnSpPr>
            <a:cxnSpLocks/>
          </p:cNvCxnSpPr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5BDDC2-FD8A-2C4B-B3E4-054E4448C46D}"/>
              </a:ext>
            </a:extLst>
          </p:cNvPr>
          <p:cNvCxnSpPr>
            <a:cxnSpLocks/>
          </p:cNvCxnSpPr>
          <p:nvPr/>
        </p:nvCxnSpPr>
        <p:spPr>
          <a:xfrm>
            <a:off x="5026359" y="2132615"/>
            <a:ext cx="0" cy="317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B391A1-9B89-F34D-9F6B-20270D7853BF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2D5044-B595-104A-A514-D236040BB9DD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CA8D4F-F9BF-E94A-B9CC-7DBB8EB204A2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8899E7-FF8A-454B-B47B-40A3DD2F7D81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4E9592-1973-CD4C-9760-A69D464A7E34}"/>
              </a:ext>
            </a:extLst>
          </p:cNvPr>
          <p:cNvSpPr txBox="1"/>
          <p:nvPr/>
        </p:nvSpPr>
        <p:spPr>
          <a:xfrm>
            <a:off x="3421815" y="233945"/>
            <a:ext cx="5989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Tunnel mode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C09EA-C0B2-B043-9308-8C29CEB6B870}"/>
              </a:ext>
            </a:extLst>
          </p:cNvPr>
          <p:cNvSpPr txBox="1"/>
          <p:nvPr/>
        </p:nvSpPr>
        <p:spPr>
          <a:xfrm>
            <a:off x="9222068" y="2193242"/>
            <a:ext cx="21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VIP: 192.168.161.123</a:t>
            </a:r>
          </a:p>
          <a:p>
            <a:r>
              <a:rPr lang="en-US" dirty="0"/>
              <a:t>Port: 12345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A17CB8-FE8E-5640-A966-EBE3796DA59D}"/>
              </a:ext>
            </a:extLst>
          </p:cNvPr>
          <p:cNvSpPr txBox="1"/>
          <p:nvPr/>
        </p:nvSpPr>
        <p:spPr>
          <a:xfrm>
            <a:off x="9355880" y="3022978"/>
            <a:ext cx="219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Encapsulation can be done in hardware;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DPDK</a:t>
            </a:r>
          </a:p>
        </p:txBody>
      </p:sp>
    </p:spTree>
    <p:extLst>
      <p:ext uri="{BB962C8B-B14F-4D97-AF65-F5344CB8AC3E}">
        <p14:creationId xmlns:p14="http://schemas.microsoft.com/office/powerpoint/2010/main" val="40481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430216" y="2133572"/>
            <a:ext cx="8977733" cy="17408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/>
              <a:t>Cloud Native Load Balancing From Scratch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1679762" y="3595777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0" i="0" dirty="0" err="1"/>
              <a:t>Fangyuan</a:t>
            </a:r>
            <a:r>
              <a:rPr lang="en-US" sz="2400" b="0" i="0"/>
              <a:t> Li, VMware</a:t>
            </a:r>
          </a:p>
        </p:txBody>
      </p:sp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ip</a:t>
            </a:r>
            <a:r>
              <a:rPr lang="en-US"/>
              <a:t> r a 192.168.161.123 via 192.168.33.2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 flipV="1">
            <a:off x="4375378" y="3154156"/>
            <a:ext cx="0" cy="133830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75378" y="3154156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9A28FA-B694-3F45-978D-A6B2288DC1C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467F6C-BCF3-4E48-B287-E84ECC494250}"/>
              </a:ext>
            </a:extLst>
          </p:cNvPr>
          <p:cNvCxnSpPr>
            <a:cxnSpLocks/>
          </p:cNvCxnSpPr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1E327E-1BC7-D549-91DC-8D45D1E59313}"/>
              </a:ext>
            </a:extLst>
          </p:cNvPr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F6D4DB-F1C8-424D-8E78-16E9AABA7639}"/>
              </a:ext>
            </a:extLst>
          </p:cNvPr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0F343-784A-4E41-AB8E-2F3BDD83E074}"/>
              </a:ext>
            </a:extLst>
          </p:cNvPr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E4701-97F1-5742-A97D-A22D8D46AEFA}"/>
              </a:ext>
            </a:extLst>
          </p:cNvPr>
          <p:cNvCxnSpPr>
            <a:cxnSpLocks/>
          </p:cNvCxnSpPr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FBBCA-D6F1-204B-815B-DDC4069D460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DE89C0-D137-154A-A6A2-D078DDC46CDC}"/>
              </a:ext>
            </a:extLst>
          </p:cNvPr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580023-6A32-4649-9ED5-27328C1AEF13}"/>
              </a:ext>
            </a:extLst>
          </p:cNvPr>
          <p:cNvCxnSpPr>
            <a:cxnSpLocks/>
          </p:cNvCxnSpPr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0B822-7ABD-7A47-A272-4B2979FAE3EC}"/>
              </a:ext>
            </a:extLst>
          </p:cNvPr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074B1A-1126-734F-84DF-040C9E383030}"/>
              </a:ext>
            </a:extLst>
          </p:cNvPr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DAB0D4-B855-0047-AC54-B445C8C84A8A}"/>
              </a:ext>
            </a:extLst>
          </p:cNvPr>
          <p:cNvCxnSpPr>
            <a:cxnSpLocks/>
          </p:cNvCxnSpPr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22603F-A737-EF46-AEDC-CB836E97C526}"/>
              </a:ext>
            </a:extLst>
          </p:cNvPr>
          <p:cNvCxnSpPr>
            <a:cxnSpLocks/>
          </p:cNvCxnSpPr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DF1788-D8E5-294E-9A91-BFCA7DB0F3EC}"/>
              </a:ext>
            </a:extLst>
          </p:cNvPr>
          <p:cNvCxnSpPr>
            <a:cxnSpLocks/>
          </p:cNvCxnSpPr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857378-78D6-A249-9D1C-CEAD5197D3CE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2409F2-E655-9446-9CAD-8F4F3647396B}"/>
              </a:ext>
            </a:extLst>
          </p:cNvPr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6C6AA-0978-D744-BF1E-0AF7440A5A0E}"/>
              </a:ext>
            </a:extLst>
          </p:cNvPr>
          <p:cNvCxnSpPr>
            <a:cxnSpLocks/>
          </p:cNvCxnSpPr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4D6D91-5D96-F641-9B39-11B9CE2ACB6F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DE6D08F-A75E-2A43-8AFF-1494C08A22EF}"/>
              </a:ext>
            </a:extLst>
          </p:cNvPr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2922C4-7849-7B45-856A-5A8E1CC4BBF6}"/>
              </a:ext>
            </a:extLst>
          </p:cNvPr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ACB58A-47B2-864D-AB5F-8AF4DEC36AE9}"/>
              </a:ext>
            </a:extLst>
          </p:cNvPr>
          <p:cNvCxnSpPr>
            <a:cxnSpLocks/>
          </p:cNvCxnSpPr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B90BFB-5365-6A4C-A5D8-E539371059FD}"/>
              </a:ext>
            </a:extLst>
          </p:cNvPr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5C140-2F10-7549-8B65-020B02B35AFC}"/>
              </a:ext>
            </a:extLst>
          </p:cNvPr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5E7ED3-CB44-3540-8E4C-57C8B83D8CA6}"/>
              </a:ext>
            </a:extLst>
          </p:cNvPr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FDCA35-6F68-F246-9E21-6A96466732A6}"/>
              </a:ext>
            </a:extLst>
          </p:cNvPr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44CBFC-D45A-2841-B499-C884883A702E}"/>
              </a:ext>
            </a:extLst>
          </p:cNvPr>
          <p:cNvCxnSpPr>
            <a:cxnSpLocks/>
          </p:cNvCxnSpPr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09E025-F949-FC4C-AF66-9690CD1E98E2}"/>
              </a:ext>
            </a:extLst>
          </p:cNvPr>
          <p:cNvCxnSpPr>
            <a:cxnSpLocks/>
          </p:cNvCxnSpPr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A59487-819F-164D-AAC0-EA8B2682441B}"/>
              </a:ext>
            </a:extLst>
          </p:cNvPr>
          <p:cNvCxnSpPr>
            <a:cxnSpLocks/>
          </p:cNvCxnSpPr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88BD5B-4DCC-B24C-81CD-0806F5D8DB31}"/>
              </a:ext>
            </a:extLst>
          </p:cNvPr>
          <p:cNvCxnSpPr>
            <a:cxnSpLocks/>
          </p:cNvCxnSpPr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119150-4534-3E49-86BF-14A288577592}"/>
              </a:ext>
            </a:extLst>
          </p:cNvPr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1C99E7-425F-464F-AFA9-B623929FA7A8}"/>
              </a:ext>
            </a:extLst>
          </p:cNvPr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07FD5D-843B-F447-8042-B9EDE8E090B9}"/>
              </a:ext>
            </a:extLst>
          </p:cNvPr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9B0870-2455-B544-A570-C8B09AAF133B}"/>
              </a:ext>
            </a:extLst>
          </p:cNvPr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B53797-BE4C-F34B-9BEA-CF45EE018984}"/>
              </a:ext>
            </a:extLst>
          </p:cNvPr>
          <p:cNvCxnSpPr>
            <a:cxnSpLocks/>
          </p:cNvCxnSpPr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E9472EC-6796-CA4C-B74D-5D5F63FC6FF6}"/>
              </a:ext>
            </a:extLst>
          </p:cNvPr>
          <p:cNvCxnSpPr>
            <a:cxnSpLocks/>
          </p:cNvCxnSpPr>
          <p:nvPr/>
        </p:nvCxnSpPr>
        <p:spPr>
          <a:xfrm>
            <a:off x="10919985" y="3595532"/>
            <a:ext cx="0" cy="2560579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9531DD-3B7F-0D4D-925B-CD1803679ED4}"/>
              </a:ext>
            </a:extLst>
          </p:cNvPr>
          <p:cNvCxnSpPr>
            <a:cxnSpLocks/>
          </p:cNvCxnSpPr>
          <p:nvPr/>
        </p:nvCxnSpPr>
        <p:spPr>
          <a:xfrm flipH="1">
            <a:off x="6435351" y="6156111"/>
            <a:ext cx="44846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CBDD932-1A75-FD4C-B86B-1762FF1F49E1}"/>
              </a:ext>
            </a:extLst>
          </p:cNvPr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172431-91B4-ED4C-8FB3-FFCB40960526}"/>
              </a:ext>
            </a:extLst>
          </p:cNvPr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D2AE1B-0F33-064A-BB79-5E8103046EE4}"/>
              </a:ext>
            </a:extLst>
          </p:cNvPr>
          <p:cNvCxnSpPr>
            <a:cxnSpLocks/>
          </p:cNvCxnSpPr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D4341B-3361-744A-99C2-00D9D96B119C}"/>
              </a:ext>
            </a:extLst>
          </p:cNvPr>
          <p:cNvCxnSpPr>
            <a:cxnSpLocks/>
          </p:cNvCxnSpPr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132FE1-4247-F644-A71E-5E77CB0003FB}"/>
              </a:ext>
            </a:extLst>
          </p:cNvPr>
          <p:cNvCxnSpPr>
            <a:cxnSpLocks/>
          </p:cNvCxnSpPr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869ECB-D749-9E49-9775-910D4D1A2E3B}"/>
              </a:ext>
            </a:extLst>
          </p:cNvPr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E351D5C-D3D9-B841-9DC0-E085B7F66120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CB63F3-1A7E-7E4B-B145-800B60735AFB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423C41-6C66-FD42-A859-978ADD467A75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6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r>
              <a:rPr lang="en-US" dirty="0"/>
              <a:t> r a 192.168.161.123 via </a:t>
            </a:r>
            <a:r>
              <a:rPr lang="en-US" dirty="0">
                <a:solidFill>
                  <a:srgbClr val="FF0000"/>
                </a:solidFill>
              </a:rPr>
              <a:t>192.168.33.5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>
            <a:off x="2692037" y="4468230"/>
            <a:ext cx="1712695" cy="1464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EF1CA-4AD3-7045-8A56-924E4F802695}"/>
              </a:ext>
            </a:extLst>
          </p:cNvPr>
          <p:cNvCxnSpPr>
            <a:cxnSpLocks/>
          </p:cNvCxnSpPr>
          <p:nvPr/>
        </p:nvCxnSpPr>
        <p:spPr>
          <a:xfrm>
            <a:off x="4375378" y="4492462"/>
            <a:ext cx="0" cy="1392093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>
            <a:off x="4368378" y="5884555"/>
            <a:ext cx="1054392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9A28FA-B694-3F45-978D-A6B2288DC1CC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074127" y="530591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467F6C-BCF3-4E48-B287-E84ECC494250}"/>
              </a:ext>
            </a:extLst>
          </p:cNvPr>
          <p:cNvCxnSpPr>
            <a:cxnSpLocks/>
          </p:cNvCxnSpPr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1E327E-1BC7-D549-91DC-8D45D1E59313}"/>
              </a:ext>
            </a:extLst>
          </p:cNvPr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F6D4DB-F1C8-424D-8E78-16E9AABA7639}"/>
              </a:ext>
            </a:extLst>
          </p:cNvPr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0F343-784A-4E41-AB8E-2F3BDD83E074}"/>
              </a:ext>
            </a:extLst>
          </p:cNvPr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E4701-97F1-5742-A97D-A22D8D46AEFA}"/>
              </a:ext>
            </a:extLst>
          </p:cNvPr>
          <p:cNvCxnSpPr>
            <a:cxnSpLocks/>
          </p:cNvCxnSpPr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FBBCA-D6F1-204B-815B-DDC4069D460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DE89C0-D137-154A-A6A2-D078DDC46CDC}"/>
              </a:ext>
            </a:extLst>
          </p:cNvPr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580023-6A32-4649-9ED5-27328C1AEF13}"/>
              </a:ext>
            </a:extLst>
          </p:cNvPr>
          <p:cNvCxnSpPr>
            <a:cxnSpLocks/>
          </p:cNvCxnSpPr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0B822-7ABD-7A47-A272-4B2979FAE3EC}"/>
              </a:ext>
            </a:extLst>
          </p:cNvPr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074B1A-1126-734F-84DF-040C9E383030}"/>
              </a:ext>
            </a:extLst>
          </p:cNvPr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DAB0D4-B855-0047-AC54-B445C8C84A8A}"/>
              </a:ext>
            </a:extLst>
          </p:cNvPr>
          <p:cNvCxnSpPr>
            <a:cxnSpLocks/>
          </p:cNvCxnSpPr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22603F-A737-EF46-AEDC-CB836E97C526}"/>
              </a:ext>
            </a:extLst>
          </p:cNvPr>
          <p:cNvCxnSpPr>
            <a:cxnSpLocks/>
          </p:cNvCxnSpPr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DF1788-D8E5-294E-9A91-BFCA7DB0F3EC}"/>
              </a:ext>
            </a:extLst>
          </p:cNvPr>
          <p:cNvCxnSpPr>
            <a:cxnSpLocks/>
          </p:cNvCxnSpPr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857378-78D6-A249-9D1C-CEAD5197D3CE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2409F2-E655-9446-9CAD-8F4F3647396B}"/>
              </a:ext>
            </a:extLst>
          </p:cNvPr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6C6AA-0978-D744-BF1E-0AF7440A5A0E}"/>
              </a:ext>
            </a:extLst>
          </p:cNvPr>
          <p:cNvCxnSpPr>
            <a:cxnSpLocks/>
          </p:cNvCxnSpPr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4D6D91-5D96-F641-9B39-11B9CE2ACB6F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DE6D08F-A75E-2A43-8AFF-1494C08A22EF}"/>
              </a:ext>
            </a:extLst>
          </p:cNvPr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2922C4-7849-7B45-856A-5A8E1CC4BBF6}"/>
              </a:ext>
            </a:extLst>
          </p:cNvPr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ACB58A-47B2-864D-AB5F-8AF4DEC36AE9}"/>
              </a:ext>
            </a:extLst>
          </p:cNvPr>
          <p:cNvCxnSpPr>
            <a:cxnSpLocks/>
          </p:cNvCxnSpPr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B90BFB-5365-6A4C-A5D8-E539371059FD}"/>
              </a:ext>
            </a:extLst>
          </p:cNvPr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5C140-2F10-7549-8B65-020B02B35AFC}"/>
              </a:ext>
            </a:extLst>
          </p:cNvPr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5E7ED3-CB44-3540-8E4C-57C8B83D8CA6}"/>
              </a:ext>
            </a:extLst>
          </p:cNvPr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FDCA35-6F68-F246-9E21-6A96466732A6}"/>
              </a:ext>
            </a:extLst>
          </p:cNvPr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44CBFC-D45A-2841-B499-C884883A702E}"/>
              </a:ext>
            </a:extLst>
          </p:cNvPr>
          <p:cNvCxnSpPr>
            <a:cxnSpLocks/>
          </p:cNvCxnSpPr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09E025-F949-FC4C-AF66-9690CD1E98E2}"/>
              </a:ext>
            </a:extLst>
          </p:cNvPr>
          <p:cNvCxnSpPr>
            <a:cxnSpLocks/>
          </p:cNvCxnSpPr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A59487-819F-164D-AAC0-EA8B2682441B}"/>
              </a:ext>
            </a:extLst>
          </p:cNvPr>
          <p:cNvCxnSpPr>
            <a:cxnSpLocks/>
          </p:cNvCxnSpPr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88BD5B-4DCC-B24C-81CD-0806F5D8DB31}"/>
              </a:ext>
            </a:extLst>
          </p:cNvPr>
          <p:cNvCxnSpPr>
            <a:cxnSpLocks/>
          </p:cNvCxnSpPr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119150-4534-3E49-86BF-14A288577592}"/>
              </a:ext>
            </a:extLst>
          </p:cNvPr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1C99E7-425F-464F-AFA9-B623929FA7A8}"/>
              </a:ext>
            </a:extLst>
          </p:cNvPr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07FD5D-843B-F447-8042-B9EDE8E090B9}"/>
              </a:ext>
            </a:extLst>
          </p:cNvPr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9B0870-2455-B544-A570-C8B09AAF133B}"/>
              </a:ext>
            </a:extLst>
          </p:cNvPr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B53797-BE4C-F34B-9BEA-CF45EE018984}"/>
              </a:ext>
            </a:extLst>
          </p:cNvPr>
          <p:cNvCxnSpPr>
            <a:cxnSpLocks/>
          </p:cNvCxnSpPr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E9472EC-6796-CA4C-B74D-5D5F63FC6FF6}"/>
              </a:ext>
            </a:extLst>
          </p:cNvPr>
          <p:cNvCxnSpPr>
            <a:cxnSpLocks/>
          </p:cNvCxnSpPr>
          <p:nvPr/>
        </p:nvCxnSpPr>
        <p:spPr>
          <a:xfrm>
            <a:off x="10919985" y="3595532"/>
            <a:ext cx="0" cy="2560579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9531DD-3B7F-0D4D-925B-CD1803679ED4}"/>
              </a:ext>
            </a:extLst>
          </p:cNvPr>
          <p:cNvCxnSpPr>
            <a:cxnSpLocks/>
          </p:cNvCxnSpPr>
          <p:nvPr/>
        </p:nvCxnSpPr>
        <p:spPr>
          <a:xfrm flipH="1">
            <a:off x="6435351" y="6156111"/>
            <a:ext cx="44846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CBDD932-1A75-FD4C-B86B-1762FF1F49E1}"/>
              </a:ext>
            </a:extLst>
          </p:cNvPr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172431-91B4-ED4C-8FB3-FFCB40960526}"/>
              </a:ext>
            </a:extLst>
          </p:cNvPr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D2AE1B-0F33-064A-BB79-5E8103046EE4}"/>
              </a:ext>
            </a:extLst>
          </p:cNvPr>
          <p:cNvCxnSpPr>
            <a:cxnSpLocks/>
          </p:cNvCxnSpPr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D4341B-3361-744A-99C2-00D9D96B119C}"/>
              </a:ext>
            </a:extLst>
          </p:cNvPr>
          <p:cNvCxnSpPr>
            <a:cxnSpLocks/>
          </p:cNvCxnSpPr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132FE1-4247-F644-A71E-5E77CB0003FB}"/>
              </a:ext>
            </a:extLst>
          </p:cNvPr>
          <p:cNvCxnSpPr>
            <a:cxnSpLocks/>
          </p:cNvCxnSpPr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7869ECB-D749-9E49-9775-910D4D1A2E3B}"/>
              </a:ext>
            </a:extLst>
          </p:cNvPr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E351D5C-D3D9-B841-9DC0-E085B7F66120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DCB63F3-1A7E-7E4B-B145-800B60735AFB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423C41-6C66-FD42-A859-978ADD467A75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6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5B7FAB-3CC1-AE45-BED9-B884B7F3009A}"/>
              </a:ext>
            </a:extLst>
          </p:cNvPr>
          <p:cNvSpPr/>
          <p:nvPr/>
        </p:nvSpPr>
        <p:spPr>
          <a:xfrm>
            <a:off x="5438735" y="174265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B0A9-394E-1B4B-A970-ABEC72EC1A2C}"/>
              </a:ext>
            </a:extLst>
          </p:cNvPr>
          <p:cNvSpPr txBox="1"/>
          <p:nvPr/>
        </p:nvSpPr>
        <p:spPr>
          <a:xfrm>
            <a:off x="4622557" y="18952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192.168.33.1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C2CB8C-E503-0A48-B0C2-FB5F0DDFC2E0}"/>
              </a:ext>
            </a:extLst>
          </p:cNvPr>
          <p:cNvSpPr/>
          <p:nvPr/>
        </p:nvSpPr>
        <p:spPr>
          <a:xfrm>
            <a:off x="5438735" y="284979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498A5C-3864-654B-94D5-E1F06C659CB2}"/>
              </a:ext>
            </a:extLst>
          </p:cNvPr>
          <p:cNvSpPr/>
          <p:nvPr/>
        </p:nvSpPr>
        <p:spPr>
          <a:xfrm>
            <a:off x="5438735" y="3934520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1C3B3-2646-054B-ACF1-EAD343A211F4}"/>
              </a:ext>
            </a:extLst>
          </p:cNvPr>
          <p:cNvSpPr txBox="1"/>
          <p:nvPr/>
        </p:nvSpPr>
        <p:spPr>
          <a:xfrm>
            <a:off x="5528379" y="338350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192.168.33.2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F8E81-4E99-D84E-9C85-701E3E01E7C3}"/>
              </a:ext>
            </a:extLst>
          </p:cNvPr>
          <p:cNvSpPr txBox="1"/>
          <p:nvPr/>
        </p:nvSpPr>
        <p:spPr>
          <a:xfrm>
            <a:off x="5528379" y="446822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192.168.33.3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F56BF-5CBC-6F47-9428-0D39E6D784FB}"/>
              </a:ext>
            </a:extLst>
          </p:cNvPr>
          <p:cNvSpPr txBox="1"/>
          <p:nvPr/>
        </p:nvSpPr>
        <p:spPr>
          <a:xfrm>
            <a:off x="5689744" y="3015657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B7F963-04EE-D749-8AA4-8DC374565ADA}"/>
              </a:ext>
            </a:extLst>
          </p:cNvPr>
          <p:cNvCxnSpPr>
            <a:cxnSpLocks/>
          </p:cNvCxnSpPr>
          <p:nvPr/>
        </p:nvCxnSpPr>
        <p:spPr>
          <a:xfrm flipH="1">
            <a:off x="3946976" y="2132615"/>
            <a:ext cx="1482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5DB6B2-19ED-8C44-93C0-B628553B2A2F}"/>
              </a:ext>
            </a:extLst>
          </p:cNvPr>
          <p:cNvCxnSpPr>
            <a:cxnSpLocks/>
          </p:cNvCxnSpPr>
          <p:nvPr/>
        </p:nvCxnSpPr>
        <p:spPr>
          <a:xfrm flipH="1">
            <a:off x="5026359" y="3292656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DBC7A2-5796-B843-B763-27E29691160F}"/>
              </a:ext>
            </a:extLst>
          </p:cNvPr>
          <p:cNvCxnSpPr>
            <a:cxnSpLocks/>
          </p:cNvCxnSpPr>
          <p:nvPr/>
        </p:nvCxnSpPr>
        <p:spPr>
          <a:xfrm flipH="1">
            <a:off x="5026359" y="4324485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2103A5-6012-7A41-BB4F-1553DF4C8F42}"/>
              </a:ext>
            </a:extLst>
          </p:cNvPr>
          <p:cNvCxnSpPr>
            <a:cxnSpLocks/>
          </p:cNvCxnSpPr>
          <p:nvPr/>
        </p:nvCxnSpPr>
        <p:spPr>
          <a:xfrm flipH="1">
            <a:off x="5017394" y="2132615"/>
            <a:ext cx="8965" cy="4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A36C2-F1CD-DF4D-B308-02DC349926F0}"/>
              </a:ext>
            </a:extLst>
          </p:cNvPr>
          <p:cNvCxnSpPr>
            <a:stCxn id="9" idx="3"/>
          </p:cNvCxnSpPr>
          <p:nvPr/>
        </p:nvCxnSpPr>
        <p:spPr>
          <a:xfrm flipV="1">
            <a:off x="6200735" y="3154156"/>
            <a:ext cx="699247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857C7F-C1AA-5C44-B4E5-FA67E698A17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05535" y="4310475"/>
            <a:ext cx="419808" cy="1401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79B20-C509-0B4A-BA9B-A54580F5B94C}"/>
              </a:ext>
            </a:extLst>
          </p:cNvPr>
          <p:cNvCxnSpPr>
            <a:cxnSpLocks/>
          </p:cNvCxnSpPr>
          <p:nvPr/>
        </p:nvCxnSpPr>
        <p:spPr>
          <a:xfrm>
            <a:off x="6927318" y="3154157"/>
            <a:ext cx="0" cy="115631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EE25E-F23B-C24E-8A47-00072BDE2D91}"/>
              </a:ext>
            </a:extLst>
          </p:cNvPr>
          <p:cNvSpPr txBox="1"/>
          <p:nvPr/>
        </p:nvSpPr>
        <p:spPr>
          <a:xfrm>
            <a:off x="6377410" y="3595532"/>
            <a:ext cx="75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NAT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DBA2A4-F6A6-584F-A60D-688422A1CEFB}"/>
              </a:ext>
            </a:extLst>
          </p:cNvPr>
          <p:cNvSpPr/>
          <p:nvPr/>
        </p:nvSpPr>
        <p:spPr>
          <a:xfrm>
            <a:off x="1625237" y="3999052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EFC9A-2CE8-E744-B06A-C69039B21989}"/>
              </a:ext>
            </a:extLst>
          </p:cNvPr>
          <p:cNvSpPr txBox="1"/>
          <p:nvPr/>
        </p:nvSpPr>
        <p:spPr>
          <a:xfrm>
            <a:off x="1801798" y="429820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AC1D8-AAAD-5D4F-B001-5E3E2B0B080E}"/>
              </a:ext>
            </a:extLst>
          </p:cNvPr>
          <p:cNvSpPr txBox="1"/>
          <p:nvPr/>
        </p:nvSpPr>
        <p:spPr>
          <a:xfrm>
            <a:off x="133813" y="4936580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r>
              <a:rPr lang="en-US" dirty="0"/>
              <a:t> r a 192.168.161.123 via </a:t>
            </a:r>
            <a:r>
              <a:rPr lang="en-US" b="1" dirty="0">
                <a:solidFill>
                  <a:srgbClr val="FF0000"/>
                </a:solidFill>
              </a:rPr>
              <a:t>192.168.33.6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D3C481-99E9-2445-A6B1-98A6DA41E92C}"/>
              </a:ext>
            </a:extLst>
          </p:cNvPr>
          <p:cNvCxnSpPr>
            <a:cxnSpLocks/>
          </p:cNvCxnSpPr>
          <p:nvPr/>
        </p:nvCxnSpPr>
        <p:spPr>
          <a:xfrm flipV="1">
            <a:off x="2692037" y="4468229"/>
            <a:ext cx="429079" cy="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D925BF-DA2F-2642-B0E4-A82B6852149E}"/>
              </a:ext>
            </a:extLst>
          </p:cNvPr>
          <p:cNvCxnSpPr>
            <a:cxnSpLocks/>
          </p:cNvCxnSpPr>
          <p:nvPr/>
        </p:nvCxnSpPr>
        <p:spPr>
          <a:xfrm flipV="1">
            <a:off x="3121116" y="2566411"/>
            <a:ext cx="0" cy="1901818"/>
          </a:xfrm>
          <a:prstGeom prst="line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84B957-C292-2041-9EB7-1411F5A648D1}"/>
              </a:ext>
            </a:extLst>
          </p:cNvPr>
          <p:cNvSpPr/>
          <p:nvPr/>
        </p:nvSpPr>
        <p:spPr>
          <a:xfrm>
            <a:off x="5411839" y="491594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753E8-D45B-7449-92CB-ABBF2B43D003}"/>
              </a:ext>
            </a:extLst>
          </p:cNvPr>
          <p:cNvSpPr txBox="1"/>
          <p:nvPr/>
        </p:nvSpPr>
        <p:spPr>
          <a:xfrm>
            <a:off x="5516793" y="543554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192.168.33.4</a:t>
            </a:r>
            <a:endParaRPr 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B86D2-4AD4-B54A-9FB4-2F7D0CCD48CC}"/>
              </a:ext>
            </a:extLst>
          </p:cNvPr>
          <p:cNvSpPr txBox="1"/>
          <p:nvPr/>
        </p:nvSpPr>
        <p:spPr>
          <a:xfrm>
            <a:off x="5640955" y="4159706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45D0D-64DB-8647-9AA7-EA3B607D8483}"/>
              </a:ext>
            </a:extLst>
          </p:cNvPr>
          <p:cNvSpPr txBox="1"/>
          <p:nvPr/>
        </p:nvSpPr>
        <p:spPr>
          <a:xfrm>
            <a:off x="5640954" y="5149412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DC535-CD53-314E-BDED-4ED515889403}"/>
              </a:ext>
            </a:extLst>
          </p:cNvPr>
          <p:cNvCxnSpPr>
            <a:cxnSpLocks/>
          </p:cNvCxnSpPr>
          <p:nvPr/>
        </p:nvCxnSpPr>
        <p:spPr>
          <a:xfrm>
            <a:off x="6925343" y="3154156"/>
            <a:ext cx="196734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E9D1E-FB81-3C49-9AAE-F3870091EFA0}"/>
              </a:ext>
            </a:extLst>
          </p:cNvPr>
          <p:cNvCxnSpPr>
            <a:cxnSpLocks/>
          </p:cNvCxnSpPr>
          <p:nvPr/>
        </p:nvCxnSpPr>
        <p:spPr>
          <a:xfrm>
            <a:off x="7122077" y="3154156"/>
            <a:ext cx="0" cy="2151756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8FAB6-4E7A-D147-9781-DA8BD1F3BC6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478639" y="5305912"/>
            <a:ext cx="643438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BE8598-7032-B144-AD05-1760799CD666}"/>
              </a:ext>
            </a:extLst>
          </p:cNvPr>
          <p:cNvSpPr txBox="1"/>
          <p:nvPr/>
        </p:nvSpPr>
        <p:spPr>
          <a:xfrm>
            <a:off x="6538112" y="465783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Routing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9A28FA-B694-3F45-978D-A6B2288DC1CC}"/>
              </a:ext>
            </a:extLst>
          </p:cNvPr>
          <p:cNvCxnSpPr>
            <a:cxnSpLocks/>
          </p:cNvCxnSpPr>
          <p:nvPr/>
        </p:nvCxnSpPr>
        <p:spPr>
          <a:xfrm flipH="1">
            <a:off x="2074127" y="5417422"/>
            <a:ext cx="3337712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467F6C-BCF3-4E48-B287-E84ECC494250}"/>
              </a:ext>
            </a:extLst>
          </p:cNvPr>
          <p:cNvCxnSpPr>
            <a:cxnSpLocks/>
          </p:cNvCxnSpPr>
          <p:nvPr/>
        </p:nvCxnSpPr>
        <p:spPr>
          <a:xfrm>
            <a:off x="2074127" y="4778982"/>
            <a:ext cx="0" cy="541572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1E327E-1BC7-D549-91DC-8D45D1E59313}"/>
              </a:ext>
            </a:extLst>
          </p:cNvPr>
          <p:cNvSpPr txBox="1"/>
          <p:nvPr/>
        </p:nvSpPr>
        <p:spPr>
          <a:xfrm>
            <a:off x="2775807" y="5301021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F6D4DB-F1C8-424D-8E78-16E9AABA7639}"/>
              </a:ext>
            </a:extLst>
          </p:cNvPr>
          <p:cNvSpPr/>
          <p:nvPr/>
        </p:nvSpPr>
        <p:spPr>
          <a:xfrm>
            <a:off x="7610095" y="2843468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0F343-784A-4E41-AB8E-2F3BDD83E074}"/>
              </a:ext>
            </a:extLst>
          </p:cNvPr>
          <p:cNvSpPr txBox="1"/>
          <p:nvPr/>
        </p:nvSpPr>
        <p:spPr>
          <a:xfrm>
            <a:off x="8164270" y="2570820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192.168.34.2</a:t>
            </a:r>
            <a:endParaRPr lang="en-US" sz="10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E4701-97F1-5742-A97D-A22D8D46AEFA}"/>
              </a:ext>
            </a:extLst>
          </p:cNvPr>
          <p:cNvCxnSpPr>
            <a:cxnSpLocks/>
          </p:cNvCxnSpPr>
          <p:nvPr/>
        </p:nvCxnSpPr>
        <p:spPr>
          <a:xfrm>
            <a:off x="6478639" y="2132615"/>
            <a:ext cx="1664856" cy="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FFBBCA-D6F1-204B-815B-DDC4069D460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143495" y="2141421"/>
            <a:ext cx="0" cy="70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DE89C0-D137-154A-A6A2-D078DDC46CDC}"/>
              </a:ext>
            </a:extLst>
          </p:cNvPr>
          <p:cNvSpPr txBox="1"/>
          <p:nvPr/>
        </p:nvSpPr>
        <p:spPr>
          <a:xfrm>
            <a:off x="7873162" y="3061823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580023-6A32-4649-9ED5-27328C1AEF13}"/>
              </a:ext>
            </a:extLst>
          </p:cNvPr>
          <p:cNvCxnSpPr>
            <a:cxnSpLocks/>
          </p:cNvCxnSpPr>
          <p:nvPr/>
        </p:nvCxnSpPr>
        <p:spPr>
          <a:xfrm flipH="1">
            <a:off x="7135693" y="3154156"/>
            <a:ext cx="413683" cy="0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60B822-7ABD-7A47-A272-4B2979FAE3EC}"/>
              </a:ext>
            </a:extLst>
          </p:cNvPr>
          <p:cNvSpPr txBox="1"/>
          <p:nvPr/>
        </p:nvSpPr>
        <p:spPr>
          <a:xfrm>
            <a:off x="6424859" y="2858982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074B1A-1126-734F-84DF-040C9E383030}"/>
              </a:ext>
            </a:extLst>
          </p:cNvPr>
          <p:cNvSpPr txBox="1"/>
          <p:nvPr/>
        </p:nvSpPr>
        <p:spPr>
          <a:xfrm>
            <a:off x="1990629" y="6007864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DAB0D4-B855-0047-AC54-B445C8C84A8A}"/>
              </a:ext>
            </a:extLst>
          </p:cNvPr>
          <p:cNvCxnSpPr>
            <a:cxnSpLocks/>
          </p:cNvCxnSpPr>
          <p:nvPr/>
        </p:nvCxnSpPr>
        <p:spPr>
          <a:xfrm flipH="1">
            <a:off x="2074127" y="6029540"/>
            <a:ext cx="6069368" cy="1350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22603F-A737-EF46-AEDC-CB836E97C526}"/>
              </a:ext>
            </a:extLst>
          </p:cNvPr>
          <p:cNvCxnSpPr>
            <a:cxnSpLocks/>
          </p:cNvCxnSpPr>
          <p:nvPr/>
        </p:nvCxnSpPr>
        <p:spPr>
          <a:xfrm flipV="1">
            <a:off x="2070410" y="5324385"/>
            <a:ext cx="0" cy="137725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DF1788-D8E5-294E-9A91-BFCA7DB0F3EC}"/>
              </a:ext>
            </a:extLst>
          </p:cNvPr>
          <p:cNvCxnSpPr>
            <a:cxnSpLocks/>
          </p:cNvCxnSpPr>
          <p:nvPr/>
        </p:nvCxnSpPr>
        <p:spPr>
          <a:xfrm flipV="1">
            <a:off x="8136061" y="3661988"/>
            <a:ext cx="0" cy="235533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857378-78D6-A249-9D1C-CEAD5197D3CE}"/>
              </a:ext>
            </a:extLst>
          </p:cNvPr>
          <p:cNvSpPr txBox="1"/>
          <p:nvPr/>
        </p:nvSpPr>
        <p:spPr>
          <a:xfrm>
            <a:off x="5620585" y="1927488"/>
            <a:ext cx="675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Router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2409F2-E655-9446-9CAD-8F4F3647396B}"/>
              </a:ext>
            </a:extLst>
          </p:cNvPr>
          <p:cNvSpPr txBox="1"/>
          <p:nvPr/>
        </p:nvSpPr>
        <p:spPr>
          <a:xfrm>
            <a:off x="6437578" y="208657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192.168.34.1</a:t>
            </a:r>
            <a:endParaRPr lang="en-US" sz="10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6C6AA-0978-D744-BF1E-0AF7440A5A0E}"/>
              </a:ext>
            </a:extLst>
          </p:cNvPr>
          <p:cNvCxnSpPr>
            <a:cxnSpLocks/>
          </p:cNvCxnSpPr>
          <p:nvPr/>
        </p:nvCxnSpPr>
        <p:spPr>
          <a:xfrm>
            <a:off x="5958388" y="3617834"/>
            <a:ext cx="0" cy="338988"/>
          </a:xfrm>
          <a:prstGeom prst="line">
            <a:avLst/>
          </a:prstGeom>
          <a:ln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4D6D91-5D96-F641-9B39-11B9CE2ACB6F}"/>
              </a:ext>
            </a:extLst>
          </p:cNvPr>
          <p:cNvCxnSpPr>
            <a:cxnSpLocks/>
          </p:cNvCxnSpPr>
          <p:nvPr/>
        </p:nvCxnSpPr>
        <p:spPr>
          <a:xfrm flipH="1">
            <a:off x="5026359" y="5305912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DE6D08F-A75E-2A43-8AFF-1494C08A22EF}"/>
              </a:ext>
            </a:extLst>
          </p:cNvPr>
          <p:cNvSpPr/>
          <p:nvPr/>
        </p:nvSpPr>
        <p:spPr>
          <a:xfrm>
            <a:off x="5411619" y="5854407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BD4F9A-604D-CF4F-A110-8CA18F665734}"/>
              </a:ext>
            </a:extLst>
          </p:cNvPr>
          <p:cNvSpPr txBox="1"/>
          <p:nvPr/>
        </p:nvSpPr>
        <p:spPr>
          <a:xfrm>
            <a:off x="5501263" y="638811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192.168.33.5</a:t>
            </a:r>
            <a:endParaRPr 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2922C4-7849-7B45-856A-5A8E1CC4BBF6}"/>
              </a:ext>
            </a:extLst>
          </p:cNvPr>
          <p:cNvSpPr txBox="1"/>
          <p:nvPr/>
        </p:nvSpPr>
        <p:spPr>
          <a:xfrm>
            <a:off x="5662628" y="6020273"/>
            <a:ext cx="51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IPVS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ACB58A-47B2-864D-AB5F-8AF4DEC36AE9}"/>
              </a:ext>
            </a:extLst>
          </p:cNvPr>
          <p:cNvCxnSpPr>
            <a:cxnSpLocks/>
          </p:cNvCxnSpPr>
          <p:nvPr/>
        </p:nvCxnSpPr>
        <p:spPr>
          <a:xfrm flipH="1">
            <a:off x="5017394" y="6297272"/>
            <a:ext cx="39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B90BFB-5365-6A4C-A5D8-E539371059FD}"/>
              </a:ext>
            </a:extLst>
          </p:cNvPr>
          <p:cNvSpPr/>
          <p:nvPr/>
        </p:nvSpPr>
        <p:spPr>
          <a:xfrm>
            <a:off x="9026537" y="2837904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5C140-2F10-7549-8B65-020B02B35AFC}"/>
              </a:ext>
            </a:extLst>
          </p:cNvPr>
          <p:cNvSpPr txBox="1"/>
          <p:nvPr/>
        </p:nvSpPr>
        <p:spPr>
          <a:xfrm>
            <a:off x="9268828" y="3063820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5E7ED3-CB44-3540-8E4C-57C8B83D8CA6}"/>
              </a:ext>
            </a:extLst>
          </p:cNvPr>
          <p:cNvSpPr/>
          <p:nvPr/>
        </p:nvSpPr>
        <p:spPr>
          <a:xfrm>
            <a:off x="10375813" y="281704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FDCA35-6F68-F246-9E21-6A96466732A6}"/>
              </a:ext>
            </a:extLst>
          </p:cNvPr>
          <p:cNvSpPr txBox="1"/>
          <p:nvPr/>
        </p:nvSpPr>
        <p:spPr>
          <a:xfrm>
            <a:off x="10618104" y="3042957"/>
            <a:ext cx="5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server</a:t>
            </a:r>
            <a:endParaRPr lang="en-US" sz="120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44CBFC-D45A-2841-B499-C884883A702E}"/>
              </a:ext>
            </a:extLst>
          </p:cNvPr>
          <p:cNvCxnSpPr>
            <a:cxnSpLocks/>
          </p:cNvCxnSpPr>
          <p:nvPr/>
        </p:nvCxnSpPr>
        <p:spPr>
          <a:xfrm>
            <a:off x="9511378" y="1949920"/>
            <a:ext cx="0" cy="86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09E025-F949-FC4C-AF66-9690CD1E98E2}"/>
              </a:ext>
            </a:extLst>
          </p:cNvPr>
          <p:cNvCxnSpPr>
            <a:cxnSpLocks/>
          </p:cNvCxnSpPr>
          <p:nvPr/>
        </p:nvCxnSpPr>
        <p:spPr>
          <a:xfrm>
            <a:off x="10890412" y="1742650"/>
            <a:ext cx="0" cy="107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A59487-819F-164D-AAC0-EA8B2682441B}"/>
              </a:ext>
            </a:extLst>
          </p:cNvPr>
          <p:cNvCxnSpPr>
            <a:cxnSpLocks/>
          </p:cNvCxnSpPr>
          <p:nvPr/>
        </p:nvCxnSpPr>
        <p:spPr>
          <a:xfrm>
            <a:off x="6510106" y="1949920"/>
            <a:ext cx="300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88BD5B-4DCC-B24C-81CD-0806F5D8DB31}"/>
              </a:ext>
            </a:extLst>
          </p:cNvPr>
          <p:cNvCxnSpPr>
            <a:cxnSpLocks/>
          </p:cNvCxnSpPr>
          <p:nvPr/>
        </p:nvCxnSpPr>
        <p:spPr>
          <a:xfrm>
            <a:off x="6424859" y="1748541"/>
            <a:ext cx="4465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119150-4534-3E49-86BF-14A288577592}"/>
              </a:ext>
            </a:extLst>
          </p:cNvPr>
          <p:cNvSpPr txBox="1"/>
          <p:nvPr/>
        </p:nvSpPr>
        <p:spPr>
          <a:xfrm>
            <a:off x="6432518" y="1893393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192.168.35.1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1C99E7-425F-464F-AFA9-B623929FA7A8}"/>
              </a:ext>
            </a:extLst>
          </p:cNvPr>
          <p:cNvSpPr txBox="1"/>
          <p:nvPr/>
        </p:nvSpPr>
        <p:spPr>
          <a:xfrm>
            <a:off x="6431876" y="1699726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192.168.36.1</a:t>
            </a:r>
            <a:endParaRPr 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07FD5D-843B-F447-8042-B9EDE8E090B9}"/>
              </a:ext>
            </a:extLst>
          </p:cNvPr>
          <p:cNvSpPr txBox="1"/>
          <p:nvPr/>
        </p:nvSpPr>
        <p:spPr>
          <a:xfrm>
            <a:off x="9507554" y="2570819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192.168.35.2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9B0870-2455-B544-A570-C8B09AAF133B}"/>
              </a:ext>
            </a:extLst>
          </p:cNvPr>
          <p:cNvSpPr txBox="1"/>
          <p:nvPr/>
        </p:nvSpPr>
        <p:spPr>
          <a:xfrm>
            <a:off x="10850838" y="2569681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192.168.36.2</a:t>
            </a:r>
            <a:endParaRPr lang="en-US" sz="10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AB53797-BE4C-F34B-9BEA-CF45EE018984}"/>
              </a:ext>
            </a:extLst>
          </p:cNvPr>
          <p:cNvCxnSpPr>
            <a:cxnSpLocks/>
          </p:cNvCxnSpPr>
          <p:nvPr/>
        </p:nvCxnSpPr>
        <p:spPr>
          <a:xfrm>
            <a:off x="9559935" y="3629721"/>
            <a:ext cx="0" cy="2529051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E9472EC-6796-CA4C-B74D-5D5F63FC6FF6}"/>
              </a:ext>
            </a:extLst>
          </p:cNvPr>
          <p:cNvCxnSpPr>
            <a:cxnSpLocks/>
          </p:cNvCxnSpPr>
          <p:nvPr/>
        </p:nvCxnSpPr>
        <p:spPr>
          <a:xfrm flipH="1">
            <a:off x="10909211" y="3595532"/>
            <a:ext cx="10774" cy="2536344"/>
          </a:xfrm>
          <a:prstGeom prst="line">
            <a:avLst/>
          </a:prstGeom>
          <a:ln>
            <a:solidFill>
              <a:schemeClr val="accent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9531DD-3B7F-0D4D-925B-CD1803679ED4}"/>
              </a:ext>
            </a:extLst>
          </p:cNvPr>
          <p:cNvCxnSpPr>
            <a:cxnSpLocks/>
          </p:cNvCxnSpPr>
          <p:nvPr/>
        </p:nvCxnSpPr>
        <p:spPr>
          <a:xfrm flipH="1">
            <a:off x="6435351" y="6131876"/>
            <a:ext cx="4455061" cy="2423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CBDD932-1A75-FD4C-B86B-1762FF1F49E1}"/>
              </a:ext>
            </a:extLst>
          </p:cNvPr>
          <p:cNvSpPr txBox="1"/>
          <p:nvPr/>
        </p:nvSpPr>
        <p:spPr>
          <a:xfrm>
            <a:off x="8332455" y="5862253"/>
            <a:ext cx="146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Encapsulated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E46C592-D821-4041-B40E-FF6069CC08F9}"/>
              </a:ext>
            </a:extLst>
          </p:cNvPr>
          <p:cNvSpPr/>
          <p:nvPr/>
        </p:nvSpPr>
        <p:spPr>
          <a:xfrm>
            <a:off x="2900620" y="1786481"/>
            <a:ext cx="106680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3EBD49-3F49-B14D-87F4-31EADE248D03}"/>
              </a:ext>
            </a:extLst>
          </p:cNvPr>
          <p:cNvSpPr txBox="1"/>
          <p:nvPr/>
        </p:nvSpPr>
        <p:spPr>
          <a:xfrm>
            <a:off x="3121116" y="1886755"/>
            <a:ext cx="6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</a:p>
          <a:p>
            <a:r>
              <a:rPr lang="en-US" sz="1200" dirty="0">
                <a:solidFill>
                  <a:srgbClr val="FF0000"/>
                </a:solidFill>
              </a:rPr>
              <a:t>+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Zebra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A0FE76-0FDF-C649-93E9-46E0A8F03B61}"/>
              </a:ext>
            </a:extLst>
          </p:cNvPr>
          <p:cNvSpPr txBox="1"/>
          <p:nvPr/>
        </p:nvSpPr>
        <p:spPr>
          <a:xfrm>
            <a:off x="3895475" y="2123065"/>
            <a:ext cx="106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192.168.33.6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4A8D3B-4A7B-D342-B4FF-F33A5217E616}"/>
              </a:ext>
            </a:extLst>
          </p:cNvPr>
          <p:cNvSpPr txBox="1"/>
          <p:nvPr/>
        </p:nvSpPr>
        <p:spPr>
          <a:xfrm>
            <a:off x="5626504" y="3168079"/>
            <a:ext cx="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5BCF3E-56FA-204C-BBED-1D833708C733}"/>
              </a:ext>
            </a:extLst>
          </p:cNvPr>
          <p:cNvSpPr txBox="1"/>
          <p:nvPr/>
        </p:nvSpPr>
        <p:spPr>
          <a:xfrm>
            <a:off x="5622939" y="6174034"/>
            <a:ext cx="6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GoBGP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734A41-C047-5847-8A41-C87720025D8E}"/>
              </a:ext>
            </a:extLst>
          </p:cNvPr>
          <p:cNvCxnSpPr/>
          <p:nvPr/>
        </p:nvCxnSpPr>
        <p:spPr>
          <a:xfrm flipH="1">
            <a:off x="3433482" y="3429000"/>
            <a:ext cx="199628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B9C09A-23BD-F24A-95F6-C9B5AFC2834F}"/>
              </a:ext>
            </a:extLst>
          </p:cNvPr>
          <p:cNvCxnSpPr>
            <a:cxnSpLocks/>
          </p:cNvCxnSpPr>
          <p:nvPr/>
        </p:nvCxnSpPr>
        <p:spPr>
          <a:xfrm flipV="1">
            <a:off x="3377234" y="2566411"/>
            <a:ext cx="56248" cy="378000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28755B6-95BF-6C40-88E8-A8047E48DAEA}"/>
              </a:ext>
            </a:extLst>
          </p:cNvPr>
          <p:cNvCxnSpPr/>
          <p:nvPr/>
        </p:nvCxnSpPr>
        <p:spPr>
          <a:xfrm flipH="1">
            <a:off x="3377234" y="6389975"/>
            <a:ext cx="199628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88F2639-B930-3849-B547-56A414DB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7" y="2685131"/>
            <a:ext cx="3766666" cy="535263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43E7862-8811-D841-99E5-E9C2DFFF6B1D}"/>
              </a:ext>
            </a:extLst>
          </p:cNvPr>
          <p:cNvCxnSpPr>
            <a:cxnSpLocks/>
          </p:cNvCxnSpPr>
          <p:nvPr/>
        </p:nvCxnSpPr>
        <p:spPr>
          <a:xfrm flipV="1">
            <a:off x="3970557" y="2434778"/>
            <a:ext cx="429079" cy="1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74060DF-3380-1948-87AF-AE83B94A3187}"/>
              </a:ext>
            </a:extLst>
          </p:cNvPr>
          <p:cNvCxnSpPr>
            <a:cxnSpLocks/>
          </p:cNvCxnSpPr>
          <p:nvPr/>
        </p:nvCxnSpPr>
        <p:spPr>
          <a:xfrm>
            <a:off x="4403577" y="2421171"/>
            <a:ext cx="0" cy="3779636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80C861-2A9F-8E49-BF67-C593FE4E31D3}"/>
              </a:ext>
            </a:extLst>
          </p:cNvPr>
          <p:cNvCxnSpPr>
            <a:cxnSpLocks/>
          </p:cNvCxnSpPr>
          <p:nvPr/>
        </p:nvCxnSpPr>
        <p:spPr>
          <a:xfrm>
            <a:off x="4401629" y="3154156"/>
            <a:ext cx="1009990" cy="0"/>
          </a:xfrm>
          <a:prstGeom prst="line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AE93432-ABBF-B64A-A747-6F72442F0D90}"/>
              </a:ext>
            </a:extLst>
          </p:cNvPr>
          <p:cNvCxnSpPr>
            <a:cxnSpLocks/>
          </p:cNvCxnSpPr>
          <p:nvPr/>
        </p:nvCxnSpPr>
        <p:spPr>
          <a:xfrm>
            <a:off x="4415015" y="6184499"/>
            <a:ext cx="1009990" cy="0"/>
          </a:xfrm>
          <a:prstGeom prst="line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CB01A5-EA0F-3544-A288-8F0BCE3207C8}"/>
              </a:ext>
            </a:extLst>
          </p:cNvPr>
          <p:cNvCxnSpPr>
            <a:cxnSpLocks/>
          </p:cNvCxnSpPr>
          <p:nvPr/>
        </p:nvCxnSpPr>
        <p:spPr>
          <a:xfrm flipV="1">
            <a:off x="9800917" y="3629722"/>
            <a:ext cx="1" cy="3026291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F1C334-D0C1-CB47-AFFF-EF75DEBF40CC}"/>
              </a:ext>
            </a:extLst>
          </p:cNvPr>
          <p:cNvCxnSpPr>
            <a:cxnSpLocks/>
          </p:cNvCxnSpPr>
          <p:nvPr/>
        </p:nvCxnSpPr>
        <p:spPr>
          <a:xfrm flipV="1">
            <a:off x="11182980" y="3602726"/>
            <a:ext cx="17339" cy="306032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3ADDA64-67AA-4C42-947B-41A2DF8D04EF}"/>
              </a:ext>
            </a:extLst>
          </p:cNvPr>
          <p:cNvCxnSpPr>
            <a:cxnSpLocks/>
          </p:cNvCxnSpPr>
          <p:nvPr/>
        </p:nvCxnSpPr>
        <p:spPr>
          <a:xfrm flipH="1">
            <a:off x="2070410" y="6656013"/>
            <a:ext cx="9129910" cy="45623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670E695-8150-994C-8420-E31A642BAA8A}"/>
              </a:ext>
            </a:extLst>
          </p:cNvPr>
          <p:cNvSpPr txBox="1"/>
          <p:nvPr/>
        </p:nvSpPr>
        <p:spPr>
          <a:xfrm>
            <a:off x="9192818" y="6328197"/>
            <a:ext cx="195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Direct Server Return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A4A5159-6CA1-374B-BB89-E1E4E4C6072C}"/>
              </a:ext>
            </a:extLst>
          </p:cNvPr>
          <p:cNvCxnSpPr>
            <a:cxnSpLocks/>
          </p:cNvCxnSpPr>
          <p:nvPr/>
        </p:nvCxnSpPr>
        <p:spPr>
          <a:xfrm>
            <a:off x="3717075" y="3015657"/>
            <a:ext cx="1712695" cy="1464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207EBCB-B981-1D44-BE5E-F35213852F19}"/>
              </a:ext>
            </a:extLst>
          </p:cNvPr>
          <p:cNvCxnSpPr>
            <a:cxnSpLocks/>
          </p:cNvCxnSpPr>
          <p:nvPr/>
        </p:nvCxnSpPr>
        <p:spPr>
          <a:xfrm flipV="1">
            <a:off x="3717075" y="2972167"/>
            <a:ext cx="0" cy="133830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D553DB-2548-6C44-A5C4-CE0D83096BCC}"/>
              </a:ext>
            </a:extLst>
          </p:cNvPr>
          <p:cNvCxnSpPr>
            <a:cxnSpLocks/>
          </p:cNvCxnSpPr>
          <p:nvPr/>
        </p:nvCxnSpPr>
        <p:spPr>
          <a:xfrm flipH="1">
            <a:off x="2692037" y="4320508"/>
            <a:ext cx="1006193" cy="0"/>
          </a:xfrm>
          <a:prstGeom prst="line">
            <a:avLst/>
          </a:prstGeom>
          <a:ln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0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E526D2-8F22-BB4C-BAFF-47AC85F66B95}"/>
              </a:ext>
            </a:extLst>
          </p:cNvPr>
          <p:cNvSpPr txBox="1"/>
          <p:nvPr/>
        </p:nvSpPr>
        <p:spPr>
          <a:xfrm>
            <a:off x="2762053" y="4062952"/>
            <a:ext cx="708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setup: </a:t>
            </a:r>
            <a:r>
              <a:rPr lang="en-US" dirty="0">
                <a:hlinkClick r:id="rId2"/>
              </a:rPr>
              <a:t>https://github.com/maplain/devsetup/tree/master/vagrant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fangyuanl@vmware.com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https://www.linkedin.com/in/maplainfly/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CB774-9F07-1540-86E3-712AB885B40B}"/>
              </a:ext>
            </a:extLst>
          </p:cNvPr>
          <p:cNvSpPr txBox="1"/>
          <p:nvPr/>
        </p:nvSpPr>
        <p:spPr>
          <a:xfrm>
            <a:off x="2818615" y="2526384"/>
            <a:ext cx="5863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106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1945986" y="44618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Why do we need Load Balancing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C0C19-30C0-A340-95E1-B23D55A65385}"/>
              </a:ext>
            </a:extLst>
          </p:cNvPr>
          <p:cNvSpPr txBox="1"/>
          <p:nvPr/>
        </p:nvSpPr>
        <p:spPr>
          <a:xfrm>
            <a:off x="1244338" y="1951348"/>
            <a:ext cx="82578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Reliability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Multiple backends for one “service”</a:t>
            </a:r>
          </a:p>
          <a:p>
            <a:pPr lvl="1"/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Horizontal scalability, improves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77145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1945986" y="44618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What does Load Balancing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AF5A7-D262-6C4F-AC7C-52BBB9C5953B}"/>
              </a:ext>
            </a:extLst>
          </p:cNvPr>
          <p:cNvSpPr txBox="1"/>
          <p:nvPr/>
        </p:nvSpPr>
        <p:spPr>
          <a:xfrm>
            <a:off x="1277791" y="1784082"/>
            <a:ext cx="82578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Health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Service discovery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 stateless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Deployment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02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1945987" y="446182"/>
            <a:ext cx="75373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What does Cloud Native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CC425-1C3B-4944-BAB6-10B03C11E64E}"/>
              </a:ext>
            </a:extLst>
          </p:cNvPr>
          <p:cNvSpPr txBox="1"/>
          <p:nvPr/>
        </p:nvSpPr>
        <p:spPr>
          <a:xfrm>
            <a:off x="1036947" y="2010613"/>
            <a:ext cx="8182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native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Container is the first class of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Interoperability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Each to be integrated with other cloud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Configurability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Responsive Self-service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manual provisioning of </a:t>
            </a:r>
            <a:r>
              <a:rPr lang="en-US" sz="2800" dirty="0" err="1"/>
              <a:t>Iaas</a:t>
            </a:r>
            <a:r>
              <a:rPr lang="en-US" sz="2800" dirty="0"/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59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1945987" y="446182"/>
            <a:ext cx="753737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All about a “Name”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CC425-1C3B-4944-BAB6-10B03C11E64E}"/>
              </a:ext>
            </a:extLst>
          </p:cNvPr>
          <p:cNvSpPr txBox="1"/>
          <p:nvPr/>
        </p:nvSpPr>
        <p:spPr>
          <a:xfrm>
            <a:off x="1036947" y="2010613"/>
            <a:ext cx="8182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an abstraction: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L4: </a:t>
            </a:r>
            <a:r>
              <a:rPr lang="en-US" sz="2800" dirty="0" err="1"/>
              <a:t>IP+Port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L7: </a:t>
            </a:r>
            <a:r>
              <a:rPr lang="en-US" sz="2800" dirty="0" err="1"/>
              <a:t>url</a:t>
            </a:r>
            <a:r>
              <a:rPr lang="en-US" sz="2800" dirty="0"/>
              <a:t> path </a:t>
            </a:r>
            <a:r>
              <a:rPr lang="en-US" sz="2800" dirty="0" err="1"/>
              <a:t>etc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Wherever traffic exists;</a:t>
            </a:r>
          </a:p>
        </p:txBody>
      </p:sp>
    </p:spTree>
    <p:extLst>
      <p:ext uri="{BB962C8B-B14F-4D97-AF65-F5344CB8AC3E}">
        <p14:creationId xmlns:p14="http://schemas.microsoft.com/office/powerpoint/2010/main" val="85894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2813C-8B1E-6343-A14A-70FD539A92A8}"/>
              </a:ext>
            </a:extLst>
          </p:cNvPr>
          <p:cNvSpPr/>
          <p:nvPr/>
        </p:nvSpPr>
        <p:spPr>
          <a:xfrm>
            <a:off x="4105374" y="1670115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D4F0A4-429B-9C44-877A-77ECF0DBEBB5}"/>
              </a:ext>
            </a:extLst>
          </p:cNvPr>
          <p:cNvSpPr/>
          <p:nvPr/>
        </p:nvSpPr>
        <p:spPr>
          <a:xfrm>
            <a:off x="4271914" y="1724366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00DBB3-0352-DF46-9503-439B1855DA3A}"/>
              </a:ext>
            </a:extLst>
          </p:cNvPr>
          <p:cNvSpPr/>
          <p:nvPr/>
        </p:nvSpPr>
        <p:spPr>
          <a:xfrm>
            <a:off x="4438454" y="1825950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837AB-EDF0-674B-86E9-02B56104B8BE}"/>
              </a:ext>
            </a:extLst>
          </p:cNvPr>
          <p:cNvSpPr txBox="1"/>
          <p:nvPr/>
        </p:nvSpPr>
        <p:spPr>
          <a:xfrm>
            <a:off x="4787247" y="2065490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839ABB-A1D5-1949-A09F-6210C36F10AC}"/>
              </a:ext>
            </a:extLst>
          </p:cNvPr>
          <p:cNvSpPr/>
          <p:nvPr/>
        </p:nvSpPr>
        <p:spPr>
          <a:xfrm>
            <a:off x="2224728" y="3476135"/>
            <a:ext cx="5722070" cy="6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Balancer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33CF41-48C0-C544-B894-8DA25CF4289C}"/>
              </a:ext>
            </a:extLst>
          </p:cNvPr>
          <p:cNvSpPr/>
          <p:nvPr/>
        </p:nvSpPr>
        <p:spPr>
          <a:xfrm>
            <a:off x="2194873" y="4921776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B3159F-2319-C34E-BEF9-E905E8EE5088}"/>
              </a:ext>
            </a:extLst>
          </p:cNvPr>
          <p:cNvSpPr/>
          <p:nvPr/>
        </p:nvSpPr>
        <p:spPr>
          <a:xfrm>
            <a:off x="4269556" y="49217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832F6D-D932-7040-AE6C-F25BDFF16CBD}"/>
              </a:ext>
            </a:extLst>
          </p:cNvPr>
          <p:cNvSpPr/>
          <p:nvPr/>
        </p:nvSpPr>
        <p:spPr>
          <a:xfrm>
            <a:off x="6334814" y="4921777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DE094-FA60-B74B-8C9A-9CD6D978D56E}"/>
              </a:ext>
            </a:extLst>
          </p:cNvPr>
          <p:cNvSpPr txBox="1"/>
          <p:nvPr/>
        </p:nvSpPr>
        <p:spPr>
          <a:xfrm>
            <a:off x="2444688" y="5133682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2E228-09E3-D44C-9E28-CFCC21F4D7D3}"/>
              </a:ext>
            </a:extLst>
          </p:cNvPr>
          <p:cNvSpPr txBox="1"/>
          <p:nvPr/>
        </p:nvSpPr>
        <p:spPr>
          <a:xfrm>
            <a:off x="4523296" y="5135311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88673-8AF1-6643-A75E-F24C7C1DDEC7}"/>
              </a:ext>
            </a:extLst>
          </p:cNvPr>
          <p:cNvSpPr txBox="1"/>
          <p:nvPr/>
        </p:nvSpPr>
        <p:spPr>
          <a:xfrm>
            <a:off x="6597981" y="5151889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55CBC-3ABE-FD48-87F0-6D45D0A6A67B}"/>
              </a:ext>
            </a:extLst>
          </p:cNvPr>
          <p:cNvCxnSpPr/>
          <p:nvPr/>
        </p:nvCxnSpPr>
        <p:spPr>
          <a:xfrm>
            <a:off x="4868947" y="2674363"/>
            <a:ext cx="16654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8E234E-BA5F-3F4A-886B-7F72C010A516}"/>
              </a:ext>
            </a:extLst>
          </p:cNvPr>
          <p:cNvCxnSpPr>
            <a:cxnSpLocks/>
          </p:cNvCxnSpPr>
          <p:nvPr/>
        </p:nvCxnSpPr>
        <p:spPr>
          <a:xfrm>
            <a:off x="5077122" y="2674363"/>
            <a:ext cx="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CD015-D385-274B-947F-C4057B81ABEE}"/>
              </a:ext>
            </a:extLst>
          </p:cNvPr>
          <p:cNvCxnSpPr/>
          <p:nvPr/>
        </p:nvCxnSpPr>
        <p:spPr>
          <a:xfrm flipH="1">
            <a:off x="5128185" y="2674363"/>
            <a:ext cx="206603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5D4ADD-2C34-C449-A12C-6BC7A2AC2A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005578" y="4166648"/>
            <a:ext cx="2080185" cy="755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382080-A655-9744-B1B7-200CA9E1777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080261" y="4166648"/>
            <a:ext cx="5502" cy="755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D7F0D-94F4-E542-BE46-AE024414E4F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085763" y="4166648"/>
            <a:ext cx="2059756" cy="755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643569" y="436756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Travel of a packet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2813C-8B1E-6343-A14A-70FD539A92A8}"/>
              </a:ext>
            </a:extLst>
          </p:cNvPr>
          <p:cNvSpPr/>
          <p:nvPr/>
        </p:nvSpPr>
        <p:spPr>
          <a:xfrm>
            <a:off x="4001677" y="1622980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D4F0A4-429B-9C44-877A-77ECF0DBEBB5}"/>
              </a:ext>
            </a:extLst>
          </p:cNvPr>
          <p:cNvSpPr/>
          <p:nvPr/>
        </p:nvSpPr>
        <p:spPr>
          <a:xfrm>
            <a:off x="4168217" y="1677231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500DBB3-0352-DF46-9503-439B1855DA3A}"/>
              </a:ext>
            </a:extLst>
          </p:cNvPr>
          <p:cNvSpPr/>
          <p:nvPr/>
        </p:nvSpPr>
        <p:spPr>
          <a:xfrm>
            <a:off x="4334757" y="1778815"/>
            <a:ext cx="1621410" cy="84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837AB-EDF0-674B-86E9-02B56104B8BE}"/>
              </a:ext>
            </a:extLst>
          </p:cNvPr>
          <p:cNvSpPr txBox="1"/>
          <p:nvPr/>
        </p:nvSpPr>
        <p:spPr>
          <a:xfrm>
            <a:off x="4683550" y="2018355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839ABB-A1D5-1949-A09F-6210C36F10AC}"/>
              </a:ext>
            </a:extLst>
          </p:cNvPr>
          <p:cNvSpPr/>
          <p:nvPr/>
        </p:nvSpPr>
        <p:spPr>
          <a:xfrm>
            <a:off x="2121031" y="3429000"/>
            <a:ext cx="5722070" cy="69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Balancer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33CF41-48C0-C544-B894-8DA25CF4289C}"/>
              </a:ext>
            </a:extLst>
          </p:cNvPr>
          <p:cNvSpPr/>
          <p:nvPr/>
        </p:nvSpPr>
        <p:spPr>
          <a:xfrm>
            <a:off x="2340991" y="4441631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DE094-FA60-B74B-8C9A-9CD6D978D56E}"/>
              </a:ext>
            </a:extLst>
          </p:cNvPr>
          <p:cNvSpPr txBox="1"/>
          <p:nvPr/>
        </p:nvSpPr>
        <p:spPr>
          <a:xfrm>
            <a:off x="2340991" y="5086547"/>
            <a:ext cx="118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55CBC-3ABE-FD48-87F0-6D45D0A6A67B}"/>
              </a:ext>
            </a:extLst>
          </p:cNvPr>
          <p:cNvCxnSpPr/>
          <p:nvPr/>
        </p:nvCxnSpPr>
        <p:spPr>
          <a:xfrm>
            <a:off x="4765250" y="2627228"/>
            <a:ext cx="16654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8E234E-BA5F-3F4A-886B-7F72C010A516}"/>
              </a:ext>
            </a:extLst>
          </p:cNvPr>
          <p:cNvCxnSpPr>
            <a:cxnSpLocks/>
          </p:cNvCxnSpPr>
          <p:nvPr/>
        </p:nvCxnSpPr>
        <p:spPr>
          <a:xfrm>
            <a:off x="4973425" y="2627228"/>
            <a:ext cx="0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CD015-D385-274B-947F-C4057B81ABEE}"/>
              </a:ext>
            </a:extLst>
          </p:cNvPr>
          <p:cNvCxnSpPr/>
          <p:nvPr/>
        </p:nvCxnSpPr>
        <p:spPr>
          <a:xfrm flipH="1">
            <a:off x="5024488" y="2627228"/>
            <a:ext cx="206603" cy="80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8BC6C0E-1D89-2E4C-9CD6-7823F1C17E29}"/>
              </a:ext>
            </a:extLst>
          </p:cNvPr>
          <p:cNvSpPr/>
          <p:nvPr/>
        </p:nvSpPr>
        <p:spPr>
          <a:xfrm>
            <a:off x="2340990" y="5132144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8D545D4-5886-864D-A392-01732300E5D2}"/>
              </a:ext>
            </a:extLst>
          </p:cNvPr>
          <p:cNvSpPr/>
          <p:nvPr/>
        </p:nvSpPr>
        <p:spPr>
          <a:xfrm>
            <a:off x="2340989" y="5822657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E5BEED-610D-A249-AFA9-C995EEE3D7F9}"/>
              </a:ext>
            </a:extLst>
          </p:cNvPr>
          <p:cNvSpPr/>
          <p:nvPr/>
        </p:nvSpPr>
        <p:spPr>
          <a:xfrm>
            <a:off x="4001677" y="4441631"/>
            <a:ext cx="333080" cy="1962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F1C36-EADE-764F-9F16-E3D36B022D6D}"/>
              </a:ext>
            </a:extLst>
          </p:cNvPr>
          <p:cNvSpPr/>
          <p:nvPr/>
        </p:nvSpPr>
        <p:spPr>
          <a:xfrm>
            <a:off x="5623087" y="4474747"/>
            <a:ext cx="333080" cy="1962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F0A6988-D151-844B-A76D-9BAC14B6F26E}"/>
              </a:ext>
            </a:extLst>
          </p:cNvPr>
          <p:cNvSpPr/>
          <p:nvPr/>
        </p:nvSpPr>
        <p:spPr>
          <a:xfrm>
            <a:off x="6499783" y="4437029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8DBD47-3472-6D49-A4D4-82DB6EA0D609}"/>
              </a:ext>
            </a:extLst>
          </p:cNvPr>
          <p:cNvSpPr/>
          <p:nvPr/>
        </p:nvSpPr>
        <p:spPr>
          <a:xfrm>
            <a:off x="6499782" y="5127542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1DD7D39-1033-744E-B57C-FA3EFD5F784D}"/>
              </a:ext>
            </a:extLst>
          </p:cNvPr>
          <p:cNvSpPr/>
          <p:nvPr/>
        </p:nvSpPr>
        <p:spPr>
          <a:xfrm>
            <a:off x="6499781" y="5818055"/>
            <a:ext cx="1189347" cy="58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CFF8CC-414D-374D-9E65-644B2F6EB039}"/>
              </a:ext>
            </a:extLst>
          </p:cNvPr>
          <p:cNvCxnSpPr>
            <a:stCxn id="28" idx="1"/>
            <a:endCxn id="26" idx="3"/>
          </p:cNvCxnSpPr>
          <p:nvPr/>
        </p:nvCxnSpPr>
        <p:spPr>
          <a:xfrm flipH="1">
            <a:off x="5956167" y="4727648"/>
            <a:ext cx="543616" cy="728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2F669D-93F8-6B4C-B338-EA87E6F233F3}"/>
              </a:ext>
            </a:extLst>
          </p:cNvPr>
          <p:cNvCxnSpPr>
            <a:stCxn id="30" idx="1"/>
            <a:endCxn id="26" idx="3"/>
          </p:cNvCxnSpPr>
          <p:nvPr/>
        </p:nvCxnSpPr>
        <p:spPr>
          <a:xfrm flipH="1">
            <a:off x="5956167" y="5418161"/>
            <a:ext cx="543615" cy="3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64DC88-35D4-2842-A1B1-11F4A3D8EA7E}"/>
              </a:ext>
            </a:extLst>
          </p:cNvPr>
          <p:cNvCxnSpPr>
            <a:stCxn id="31" idx="1"/>
            <a:endCxn id="26" idx="3"/>
          </p:cNvCxnSpPr>
          <p:nvPr/>
        </p:nvCxnSpPr>
        <p:spPr>
          <a:xfrm flipH="1" flipV="1">
            <a:off x="5956167" y="5455879"/>
            <a:ext cx="543614" cy="652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E6B289-15FF-A846-ADF3-E2B83DB12C71}"/>
              </a:ext>
            </a:extLst>
          </p:cNvPr>
          <p:cNvCxnSpPr/>
          <p:nvPr/>
        </p:nvCxnSpPr>
        <p:spPr>
          <a:xfrm flipH="1">
            <a:off x="4304905" y="5473046"/>
            <a:ext cx="1318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82D0DB-2C0C-1941-A59A-EC1CE248BF0B}"/>
              </a:ext>
            </a:extLst>
          </p:cNvPr>
          <p:cNvCxnSpPr/>
          <p:nvPr/>
        </p:nvCxnSpPr>
        <p:spPr>
          <a:xfrm>
            <a:off x="4334757" y="5572956"/>
            <a:ext cx="128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BEE8AB-B6AB-6F4E-B04E-05EFA80A0601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3530338" y="4732250"/>
            <a:ext cx="471339" cy="690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75EE12-E113-1946-B5BE-2B1E86E7CD45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530337" y="5422763"/>
            <a:ext cx="471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A8E534-8B4D-934B-936C-B4A5BC12C46D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 flipV="1">
            <a:off x="3530336" y="5422763"/>
            <a:ext cx="471341" cy="690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0F385D-4130-0A48-BFC2-0F244464D097}"/>
              </a:ext>
            </a:extLst>
          </p:cNvPr>
          <p:cNvCxnSpPr>
            <a:stCxn id="9" idx="2"/>
          </p:cNvCxnSpPr>
          <p:nvPr/>
        </p:nvCxnSpPr>
        <p:spPr>
          <a:xfrm flipH="1">
            <a:off x="4334756" y="4119513"/>
            <a:ext cx="647310" cy="948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0490C1-F345-FD49-81B5-FB386CFBB78C}"/>
              </a:ext>
            </a:extLst>
          </p:cNvPr>
          <p:cNvCxnSpPr>
            <a:stCxn id="9" idx="2"/>
          </p:cNvCxnSpPr>
          <p:nvPr/>
        </p:nvCxnSpPr>
        <p:spPr>
          <a:xfrm>
            <a:off x="4982066" y="4119513"/>
            <a:ext cx="641020" cy="957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2002546" y="417902"/>
            <a:ext cx="840464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/>
              <a:t>Where is load from: client LB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7AF-8473-5C4E-A5D5-C12A1396F832}"/>
              </a:ext>
            </a:extLst>
          </p:cNvPr>
          <p:cNvSpPr txBox="1"/>
          <p:nvPr/>
        </p:nvSpPr>
        <p:spPr>
          <a:xfrm>
            <a:off x="2097003" y="1743465"/>
            <a:ext cx="6712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you have control over clients: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gRPC</a:t>
            </a: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Directly Routing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Lookaside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grpclb</a:t>
            </a:r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Universal Data Plane API</a:t>
            </a:r>
          </a:p>
          <a:p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Sidecar Proxy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Envoy</a:t>
            </a:r>
          </a:p>
        </p:txBody>
      </p:sp>
    </p:spTree>
    <p:extLst>
      <p:ext uri="{BB962C8B-B14F-4D97-AF65-F5344CB8AC3E}">
        <p14:creationId xmlns:p14="http://schemas.microsoft.com/office/powerpoint/2010/main" val="2454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850</Words>
  <Application>Microsoft Macintosh PowerPoint</Application>
  <PresentationFormat>Widescreen</PresentationFormat>
  <Paragraphs>331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Fangyuan Li</cp:lastModifiedBy>
  <cp:revision>37</cp:revision>
  <dcterms:created xsi:type="dcterms:W3CDTF">2019-04-03T14:51:32Z</dcterms:created>
  <dcterms:modified xsi:type="dcterms:W3CDTF">2019-06-24T07:07:15Z</dcterms:modified>
</cp:coreProperties>
</file>