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1" roundtripDataSignature="AMtx7mhoRBLQC0NvWeELzOztUoof0ahM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4448" autoAdjust="0"/>
  </p:normalViewPr>
  <p:slideViewPr>
    <p:cSldViewPr snapToGrid="0">
      <p:cViewPr varScale="1">
        <p:scale>
          <a:sx n="93" d="100"/>
          <a:sy n="93" d="100"/>
        </p:scale>
        <p:origin x="1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26216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9023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3175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Virtual technology is no longer about enterprise being a fake </a:t>
            </a:r>
            <a:r>
              <a:rPr lang="en-US"/>
              <a:t>pc.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1727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change needs a fundamental technology shift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light-weight to fast to high density to quick start-up to secure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incumbent old style technology has to change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5626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rust-vmm is an effort coming out of firecracker and crosvm.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These are</a:t>
            </a:r>
            <a:r>
              <a:rPr lang="en-US" baseline="0"/>
              <a:t> the rustvmm components.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blocks which you can build multiple hypervisors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1561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94c7903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94c7903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of what we build to make sure it all </a:t>
            </a:r>
            <a:r>
              <a:rPr lang="en-US"/>
              <a:t>works together.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505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0242" y="1419714"/>
            <a:ext cx="6939114" cy="21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74425" y="136525"/>
            <a:ext cx="2693504" cy="1737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9878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55416" y="172921"/>
            <a:ext cx="2520627" cy="7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9337" y="103348"/>
            <a:ext cx="3407255" cy="1069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l/cloud-hyperviso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/>
        </p:nvSpPr>
        <p:spPr>
          <a:xfrm>
            <a:off x="543339" y="1992165"/>
            <a:ext cx="619434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US" sz="3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Future of Virtualization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endParaRPr sz="33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US" sz="3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Arjan van de Ven</a:t>
            </a:r>
            <a:endParaRPr sz="33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543338" y="1992165"/>
            <a:ext cx="619434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899" y="2221224"/>
            <a:ext cx="10821325" cy="2947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75" y="2990850"/>
            <a:ext cx="2343150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4"/>
          <p:cNvSpPr txBox="1"/>
          <p:nvPr/>
        </p:nvSpPr>
        <p:spPr>
          <a:xfrm>
            <a:off x="277975" y="4933950"/>
            <a:ext cx="19248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Lightweight 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7988825" y="5010150"/>
            <a:ext cx="22860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Quick Start-up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076" y="3283625"/>
            <a:ext cx="1924800" cy="1684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0275" y="3009900"/>
            <a:ext cx="2286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4"/>
          <p:cNvSpPr txBox="1"/>
          <p:nvPr/>
        </p:nvSpPr>
        <p:spPr>
          <a:xfrm>
            <a:off x="5643775" y="4857750"/>
            <a:ext cx="20055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High Density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3284575" y="4835625"/>
            <a:ext cx="13536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Fast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10634150" y="5010150"/>
            <a:ext cx="13536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Secure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5300" y="3288925"/>
            <a:ext cx="2286000" cy="15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265050" y="3254500"/>
            <a:ext cx="1684225" cy="16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4"/>
          <p:cNvSpPr txBox="1"/>
          <p:nvPr/>
        </p:nvSpPr>
        <p:spPr>
          <a:xfrm>
            <a:off x="1794323" y="478873"/>
            <a:ext cx="67116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bg1"/>
                </a:solidFill>
              </a:rPr>
              <a:t>Technology Shift</a:t>
            </a:r>
            <a:endParaRPr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1266" y="1470275"/>
            <a:ext cx="5109450" cy="51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/>
          <p:nvPr/>
        </p:nvSpPr>
        <p:spPr>
          <a:xfrm>
            <a:off x="1838169" y="471637"/>
            <a:ext cx="6670564" cy="85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bg1"/>
                </a:solidFill>
              </a:rPr>
              <a:t>rust-</a:t>
            </a:r>
            <a:r>
              <a:rPr lang="en-US" sz="6000" dirty="0" err="1">
                <a:solidFill>
                  <a:schemeClr val="bg1"/>
                </a:solidFill>
              </a:rPr>
              <a:t>vmm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3155" y="1870417"/>
            <a:ext cx="5614416" cy="3201459"/>
          </a:xfrm>
          <a:prstGeom prst="roundRect">
            <a:avLst/>
          </a:prstGeom>
          <a:noFill/>
          <a:ln w="317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5857" y="2227565"/>
            <a:ext cx="2321833" cy="756021"/>
          </a:xfrm>
          <a:prstGeom prst="rect">
            <a:avLst/>
          </a:prstGeom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Memory 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605857" y="3960538"/>
            <a:ext cx="2321833" cy="832104"/>
          </a:xfrm>
          <a:prstGeom prst="rect">
            <a:avLst/>
          </a:prstGeom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KVM Abstraction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163246" y="3041572"/>
            <a:ext cx="2313432" cy="832104"/>
          </a:xfrm>
          <a:prstGeom prst="rect">
            <a:avLst/>
          </a:prstGeom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Device Model</a:t>
            </a:r>
          </a:p>
        </p:txBody>
      </p:sp>
      <p:sp>
        <p:nvSpPr>
          <p:cNvPr id="9" name="Rectangle 8"/>
          <p:cNvSpPr/>
          <p:nvPr/>
        </p:nvSpPr>
        <p:spPr>
          <a:xfrm>
            <a:off x="3163245" y="2198690"/>
            <a:ext cx="2313432" cy="756021"/>
          </a:xfrm>
          <a:prstGeom prst="rect">
            <a:avLst/>
          </a:prstGeom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virtio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Paravirtualization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4259" y="3041573"/>
            <a:ext cx="1115272" cy="832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PCI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12419" y="3041573"/>
            <a:ext cx="1115272" cy="832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vhost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38004" y="3960538"/>
            <a:ext cx="1095398" cy="832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VFIO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56038" y="3960538"/>
            <a:ext cx="1095398" cy="832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ACPI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94c79037f_0_1"/>
          <p:cNvSpPr txBox="1"/>
          <p:nvPr/>
        </p:nvSpPr>
        <p:spPr>
          <a:xfrm>
            <a:off x="0" y="6322300"/>
            <a:ext cx="79419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https://github.com/intel/cloud-hypervisor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16" name="Google Shape;116;g594c79037f_0_1"/>
          <p:cNvSpPr txBox="1"/>
          <p:nvPr/>
        </p:nvSpPr>
        <p:spPr>
          <a:xfrm>
            <a:off x="814799" y="490071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bg1"/>
                </a:solidFill>
              </a:rPr>
              <a:t>Cloud Hypervisor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1154CA-0312-45A4-902A-2A3388A1552B}"/>
              </a:ext>
            </a:extLst>
          </p:cNvPr>
          <p:cNvSpPr txBox="1"/>
          <p:nvPr/>
        </p:nvSpPr>
        <p:spPr>
          <a:xfrm>
            <a:off x="1983957" y="6893768"/>
            <a:ext cx="10515600" cy="27699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</a:rPr>
              <a:t>*Other names and brands may be claimed as the property of others.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40429" y="2142944"/>
            <a:ext cx="5578428" cy="3157532"/>
          </a:xfrm>
          <a:prstGeom prst="roundRect">
            <a:avLst/>
          </a:prstGeom>
          <a:noFill/>
          <a:ln w="317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7143" y="2456165"/>
            <a:ext cx="2321833" cy="756021"/>
          </a:xfrm>
          <a:prstGeom prst="rect">
            <a:avLst/>
          </a:prstGeom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Memory 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7143" y="4189138"/>
            <a:ext cx="2321833" cy="832104"/>
          </a:xfrm>
          <a:prstGeom prst="rect">
            <a:avLst/>
          </a:prstGeom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KVM Abstraction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374532" y="3270172"/>
            <a:ext cx="2313432" cy="832104"/>
          </a:xfrm>
          <a:prstGeom prst="rect">
            <a:avLst/>
          </a:prstGeom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Device Model</a:t>
            </a:r>
          </a:p>
        </p:txBody>
      </p:sp>
      <p:sp>
        <p:nvSpPr>
          <p:cNvPr id="9" name="Rectangle 8"/>
          <p:cNvSpPr/>
          <p:nvPr/>
        </p:nvSpPr>
        <p:spPr>
          <a:xfrm>
            <a:off x="6374531" y="2427290"/>
            <a:ext cx="2313432" cy="756021"/>
          </a:xfrm>
          <a:prstGeom prst="rect">
            <a:avLst/>
          </a:prstGeom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virtio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Paravirtualization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09483" y="5919508"/>
            <a:ext cx="4086486" cy="8436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50390" y="6104889"/>
            <a:ext cx="200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Linux*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7471" y="6067355"/>
            <a:ext cx="1556232" cy="4880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KVM</a:t>
            </a:r>
          </a:p>
        </p:txBody>
      </p:sp>
      <p:sp>
        <p:nvSpPr>
          <p:cNvPr id="13" name="Snip Single Corner Rectangle 12"/>
          <p:cNvSpPr/>
          <p:nvPr/>
        </p:nvSpPr>
        <p:spPr>
          <a:xfrm>
            <a:off x="4445148" y="1406658"/>
            <a:ext cx="3913632" cy="530080"/>
          </a:xfrm>
          <a:prstGeom prst="snip1Rect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Machine</a:t>
            </a:r>
          </a:p>
        </p:txBody>
      </p:sp>
      <p:sp>
        <p:nvSpPr>
          <p:cNvPr id="14" name="Snip Single Corner Rectangle 13"/>
          <p:cNvSpPr/>
          <p:nvPr/>
        </p:nvSpPr>
        <p:spPr>
          <a:xfrm>
            <a:off x="10012733" y="2496704"/>
            <a:ext cx="1512042" cy="810740"/>
          </a:xfrm>
          <a:prstGeom prst="snip1Rect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Backend</a:t>
            </a:r>
          </a:p>
        </p:txBody>
      </p:sp>
      <p:sp>
        <p:nvSpPr>
          <p:cNvPr id="15" name="Snip Single Corner Rectangle 14"/>
          <p:cNvSpPr/>
          <p:nvPr/>
        </p:nvSpPr>
        <p:spPr>
          <a:xfrm>
            <a:off x="10012733" y="3472089"/>
            <a:ext cx="1512042" cy="810740"/>
          </a:xfrm>
          <a:prstGeom prst="snip1Rect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Backend</a:t>
            </a:r>
          </a:p>
        </p:txBody>
      </p:sp>
      <p:sp>
        <p:nvSpPr>
          <p:cNvPr id="16" name="Snip Single Corner Rectangle 15"/>
          <p:cNvSpPr/>
          <p:nvPr/>
        </p:nvSpPr>
        <p:spPr>
          <a:xfrm>
            <a:off x="10012733" y="4447474"/>
            <a:ext cx="1512042" cy="810740"/>
          </a:xfrm>
          <a:prstGeom prst="snip1Rect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Backend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45546" y="5203966"/>
            <a:ext cx="2459736" cy="4841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rtlCol="0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Hypervisor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25545" y="3270173"/>
            <a:ext cx="1115272" cy="832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PCI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23705" y="3270173"/>
            <a:ext cx="1115272" cy="832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vhost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49290" y="4189138"/>
            <a:ext cx="1095398" cy="832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VFIO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67324" y="4189138"/>
            <a:ext cx="1095398" cy="832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ACPI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EA1C36-42E2-45E9-A21B-6375EE53807E}"/>
              </a:ext>
            </a:extLst>
          </p:cNvPr>
          <p:cNvCxnSpPr>
            <a:cxnSpLocks/>
          </p:cNvCxnSpPr>
          <p:nvPr/>
        </p:nvCxnSpPr>
        <p:spPr>
          <a:xfrm>
            <a:off x="8662722" y="2635955"/>
            <a:ext cx="88992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38BD21-4A96-4532-996C-4936DCDACEA3}"/>
              </a:ext>
            </a:extLst>
          </p:cNvPr>
          <p:cNvCxnSpPr>
            <a:cxnSpLocks/>
          </p:cNvCxnSpPr>
          <p:nvPr/>
        </p:nvCxnSpPr>
        <p:spPr>
          <a:xfrm>
            <a:off x="9463652" y="2635955"/>
            <a:ext cx="427791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436E5B-6B91-4A07-BD8B-EB2F2A86889E}"/>
              </a:ext>
            </a:extLst>
          </p:cNvPr>
          <p:cNvCxnSpPr>
            <a:cxnSpLocks/>
          </p:cNvCxnSpPr>
          <p:nvPr/>
        </p:nvCxnSpPr>
        <p:spPr>
          <a:xfrm>
            <a:off x="9489588" y="2751456"/>
            <a:ext cx="0" cy="188540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06D2A3-9166-4EBC-A72F-A11B5CF3E413}"/>
              </a:ext>
            </a:extLst>
          </p:cNvPr>
          <p:cNvCxnSpPr>
            <a:cxnSpLocks/>
          </p:cNvCxnSpPr>
          <p:nvPr/>
        </p:nvCxnSpPr>
        <p:spPr>
          <a:xfrm>
            <a:off x="9479963" y="3552257"/>
            <a:ext cx="427791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AB4BADE-3D55-4D9B-8684-BC3D94E6BC02}"/>
              </a:ext>
            </a:extLst>
          </p:cNvPr>
          <p:cNvCxnSpPr>
            <a:cxnSpLocks/>
          </p:cNvCxnSpPr>
          <p:nvPr/>
        </p:nvCxnSpPr>
        <p:spPr>
          <a:xfrm flipV="1">
            <a:off x="7512835" y="2142944"/>
            <a:ext cx="0" cy="213063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9B80547-A482-423F-A440-986C4CD3A054}"/>
              </a:ext>
            </a:extLst>
          </p:cNvPr>
          <p:cNvCxnSpPr>
            <a:cxnSpLocks/>
          </p:cNvCxnSpPr>
          <p:nvPr/>
        </p:nvCxnSpPr>
        <p:spPr>
          <a:xfrm flipV="1">
            <a:off x="6248572" y="1840074"/>
            <a:ext cx="0" cy="388121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16F9A62-BC99-4875-8194-B5864F0E9951}"/>
              </a:ext>
            </a:extLst>
          </p:cNvPr>
          <p:cNvCxnSpPr>
            <a:cxnSpLocks/>
          </p:cNvCxnSpPr>
          <p:nvPr/>
        </p:nvCxnSpPr>
        <p:spPr>
          <a:xfrm>
            <a:off x="6249083" y="2242831"/>
            <a:ext cx="128336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853C69-AF0E-4D78-BD77-28C4ACFA9254}"/>
              </a:ext>
            </a:extLst>
          </p:cNvPr>
          <p:cNvCxnSpPr>
            <a:cxnSpLocks/>
          </p:cNvCxnSpPr>
          <p:nvPr/>
        </p:nvCxnSpPr>
        <p:spPr>
          <a:xfrm>
            <a:off x="4874099" y="4917029"/>
            <a:ext cx="0" cy="1051257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6CA4A6-161E-48F7-AFF5-B3E4DA596B4D}"/>
              </a:ext>
            </a:extLst>
          </p:cNvPr>
          <p:cNvCxnSpPr>
            <a:cxnSpLocks/>
          </p:cNvCxnSpPr>
          <p:nvPr/>
        </p:nvCxnSpPr>
        <p:spPr>
          <a:xfrm>
            <a:off x="9479963" y="4506560"/>
            <a:ext cx="427791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lide Number Placeholder 1"/>
          <p:cNvSpPr>
            <a:spLocks noGrp="1"/>
          </p:cNvSpPr>
          <p:nvPr>
            <p:ph type="sldNum" idx="12"/>
          </p:nvPr>
        </p:nvSpPr>
        <p:spPr>
          <a:xfrm>
            <a:off x="12835249" y="6892347"/>
            <a:ext cx="575852" cy="279841"/>
          </a:xfrm>
        </p:spPr>
        <p:txBody>
          <a:bodyPr/>
          <a:lstStyle/>
          <a:p>
            <a:fld id="{00000000-1234-1234-1234-123412341234}" type="slidenum">
              <a:rPr lang="en" smtClean="0">
                <a:sym typeface="Open Sans"/>
              </a:rPr>
              <a:pPr/>
              <a:t>6</a:t>
            </a:fld>
            <a:endParaRPr lang="en" dirty="0">
              <a:sym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 rot="16200000">
            <a:off x="2439040" y="3405526"/>
            <a:ext cx="1458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Rust-vmm</a:t>
            </a:r>
          </a:p>
        </p:txBody>
      </p:sp>
      <p:sp>
        <p:nvSpPr>
          <p:cNvPr id="33" name="TextBox 32"/>
          <p:cNvSpPr txBox="1"/>
          <p:nvPr/>
        </p:nvSpPr>
        <p:spPr>
          <a:xfrm rot="16200000">
            <a:off x="8438748" y="3405527"/>
            <a:ext cx="1458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Rust-vmm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13372" y="1826747"/>
            <a:ext cx="1458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Rust-vmm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66956" y="5240165"/>
            <a:ext cx="1458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Rust-vmm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5754</TotalTime>
  <Words>162</Words>
  <Application>Microsoft Macintosh PowerPoint</Application>
  <PresentationFormat>Widescreen</PresentationFormat>
  <Paragraphs>56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Contini</dc:creator>
  <cp:keywords>CTPClassification=CTP_NT</cp:keywords>
  <cp:lastModifiedBy>Shannon Jessee</cp:lastModifiedBy>
  <cp:revision>15</cp:revision>
  <dcterms:created xsi:type="dcterms:W3CDTF">2019-04-03T14:51:32Z</dcterms:created>
  <dcterms:modified xsi:type="dcterms:W3CDTF">2019-06-10T21:10:53Z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061a15c9-36f6-4f5d-a983-64227182b484</vt:lpwstr>
  </property>
  <property fmtid="{D5CDD505-2E9C-101B-9397-08002B2CF9AE}" pid="3" name="CTP_TimeStamp">
    <vt:lpwstr>2019-06-10 20:37:40Z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