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0" d="100"/>
          <a:sy n="250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19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3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97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8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26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1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F0F187-683C-48EC-A04B-9DD8C95970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BD57B8-AB72-4593-96C6-E855AC37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7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1BA-8F77-4522-A909-07D8FCAB4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Learned Cultivating Open Source Projects and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3DF5C-0A8A-40FC-9656-4A2B0416A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JJ Asghar</a:t>
            </a:r>
          </a:p>
          <a:p>
            <a:r>
              <a:rPr lang="en-US" sz="2800" dirty="0"/>
              <a:t>t: @</a:t>
            </a:r>
            <a:r>
              <a:rPr lang="en-US" sz="2800" dirty="0" err="1"/>
              <a:t>jjasghar</a:t>
            </a:r>
            <a:endParaRPr lang="en-US" sz="2800" dirty="0"/>
          </a:p>
          <a:p>
            <a:r>
              <a:rPr lang="en-US" sz="2800" dirty="0"/>
              <a:t>e: awesome@ibm.com </a:t>
            </a:r>
          </a:p>
          <a:p>
            <a:r>
              <a:rPr lang="en-US" sz="2800" dirty="0"/>
              <a:t>WeChat: </a:t>
            </a:r>
            <a:r>
              <a:rPr lang="en-US" sz="2800" dirty="0" err="1"/>
              <a:t>jjasghar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853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 to Move 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Honestly, is it even worth the hassle?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1BA-8F77-4522-A909-07D8FCAB4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3DF5C-0A8A-40FC-9656-4A2B0416A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JJ Asghar</a:t>
            </a:r>
          </a:p>
          <a:p>
            <a:r>
              <a:rPr lang="en-US" sz="2800" dirty="0"/>
              <a:t>t: @</a:t>
            </a:r>
            <a:r>
              <a:rPr lang="en-US" sz="2800" dirty="0" err="1"/>
              <a:t>jjasghar</a:t>
            </a:r>
            <a:endParaRPr lang="en-US" sz="2800" dirty="0"/>
          </a:p>
          <a:p>
            <a:r>
              <a:rPr lang="en-US" sz="2800" dirty="0"/>
              <a:t>e: awesome@ibm.com </a:t>
            </a:r>
          </a:p>
          <a:p>
            <a:r>
              <a:rPr lang="en-US" sz="2800" dirty="0"/>
              <a:t>WeChat: </a:t>
            </a:r>
            <a:r>
              <a:rPr lang="en-US" sz="2800" dirty="0" err="1"/>
              <a:t>jjasghar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10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isn’t a tools talk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your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Personally-backed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9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Corporate-backed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7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and Audience is Important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Celebrations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419C8-9B1E-4A8C-B486-E0AF10C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traits of Open Source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CE-61E8-45EC-B7AC-C02CEFD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4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</TotalTime>
  <Words>83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Lessons Learned Cultivating Open Source Projects and Communities</vt:lpstr>
      <vt:lpstr>This isn’t a tools talk</vt:lpstr>
      <vt:lpstr>Scoping your Project</vt:lpstr>
      <vt:lpstr>Personally-backed</vt:lpstr>
      <vt:lpstr>Corporate-backed</vt:lpstr>
      <vt:lpstr>Empathy and Audience is Important</vt:lpstr>
      <vt:lpstr>Celebrations</vt:lpstr>
      <vt:lpstr>Defeats</vt:lpstr>
      <vt:lpstr>Successful traits of Open Source Projects</vt:lpstr>
      <vt:lpstr>Trust</vt:lpstr>
      <vt:lpstr>Clear Vision</vt:lpstr>
      <vt:lpstr>A Plan to Move on</vt:lpstr>
      <vt:lpstr>Honestly, is it even worth the hassle?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Cultivating Open Source Projects and Communities</dc:title>
  <dc:creator>jj</dc:creator>
  <cp:lastModifiedBy>jj</cp:lastModifiedBy>
  <cp:revision>1</cp:revision>
  <dcterms:created xsi:type="dcterms:W3CDTF">2019-06-14T17:41:37Z</dcterms:created>
  <dcterms:modified xsi:type="dcterms:W3CDTF">2019-06-14T17:50:39Z</dcterms:modified>
</cp:coreProperties>
</file>