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Jan 3, 2022</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90 identifiers, 90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2843771"/>
            <a:ext cx="10911535" cy="2764028"/>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2970845" y="1665465"/>
            <a:ext cx="6250004"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2970845" y="1665465"/>
            <a:ext cx="6250004"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