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80" r:id="rId6"/>
    <p:sldId id="257" r:id="rId7"/>
    <p:sldId id="258" r:id="rId8"/>
    <p:sldId id="259" r:id="rId9"/>
    <p:sldId id="271" r:id="rId10"/>
    <p:sldId id="281" r:id="rId11"/>
    <p:sldId id="283" r:id="rId12"/>
    <p:sldId id="287" r:id="rId13"/>
    <p:sldId id="282" r:id="rId14"/>
    <p:sldId id="295" r:id="rId15"/>
    <p:sldId id="296" r:id="rId16"/>
    <p:sldId id="301" r:id="rId17"/>
    <p:sldId id="302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90" y="1211580"/>
            <a:ext cx="11056620" cy="145478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br>
              <a:rPr lang="en-IN" alt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alt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5001895"/>
            <a:ext cx="9687560" cy="1703705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Debugging is twice as hard as writing the code </a:t>
            </a:r>
          </a:p>
        </p:txBody>
      </p:sp>
      <p:pic>
        <p:nvPicPr>
          <p:cNvPr id="4" name="Picture 3" descr="Picture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196850"/>
            <a:ext cx="2170430" cy="7378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ClrTx/>
              <a:buSzTx/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5" name="Content Placeholder 4" descr="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110" y="480060"/>
            <a:ext cx="10947400" cy="5897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Autos &amp; Locals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Autos and Locals windows show variable values while you are debugging. The windows are only available during a debugging session. The Autos window shows variables used around the current breakpoint. The Locals window shows variables defined in the local scope, which is usually the current function or method. </a:t>
            </a:r>
          </a:p>
          <a:p>
            <a:r>
              <a:rPr lang="en-US"/>
              <a:t>Locals Windows ( Debug –&gt; Windows –&gt; Locals)</a:t>
            </a:r>
          </a:p>
          <a:p>
            <a:r>
              <a:rPr lang="en-US">
                <a:sym typeface="+mn-ea"/>
              </a:rPr>
              <a:t>Autos Windows ( Debug –&gt; Windows –&gt; Autos)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10972800" cy="582930"/>
          </a:xfrm>
        </p:spPr>
        <p:txBody>
          <a:bodyPr/>
          <a:lstStyle/>
          <a:p>
            <a:r>
              <a:rPr lang="en-US"/>
              <a:t>     Autos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74750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4" name="Content Placeholder 3" descr="3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78815" y="1323340"/>
            <a:ext cx="11086465" cy="4211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0330"/>
            <a:ext cx="10972800" cy="673100"/>
          </a:xfrm>
        </p:spPr>
        <p:txBody>
          <a:bodyPr/>
          <a:lstStyle/>
          <a:p>
            <a:r>
              <a:rPr lang="en-US"/>
              <a:t>  </a:t>
            </a:r>
            <a:br>
              <a:rPr lang="en-US"/>
            </a:br>
            <a:br>
              <a:rPr lang="en-US"/>
            </a:br>
            <a:r>
              <a:rPr lang="en-US"/>
              <a:t>   Locals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174750"/>
            <a:ext cx="5384800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4" name="Content Placeholder 3" descr="2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38785" y="1174750"/>
            <a:ext cx="11314430" cy="5354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debugger keyword stops the execution of JavaScript, and calls (if available) the debugging function.</a:t>
            </a:r>
          </a:p>
          <a:p>
            <a:r>
              <a:rPr lang="en-US" sz="2800" dirty="0"/>
              <a:t>You can use the console.log() method to debug the code. You can pass the value you want to check into the console.log() method and verify if the data is correct.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Naming 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must start with either a letter, an underscore _, or the dollar sign $. </a:t>
            </a:r>
          </a:p>
          <a:p>
            <a:r>
              <a:rPr lang="en-US" dirty="0"/>
              <a:t>Variable names cannot start with numbers.</a:t>
            </a:r>
          </a:p>
          <a:p>
            <a:r>
              <a:rPr lang="en-US" dirty="0"/>
              <a:t>JavaScript is case-sensitive. So y and Y are different variables.</a:t>
            </a:r>
          </a:p>
          <a:p>
            <a:r>
              <a:rPr lang="en-US" dirty="0"/>
              <a:t>Keywords cannot be used as variable names.</a:t>
            </a:r>
          </a:p>
          <a:p>
            <a:r>
              <a:rPr lang="en-US" dirty="0"/>
              <a:t>In JavaScript, the variable names are generally written in camelCase if it has multiple words. For example, </a:t>
            </a:r>
            <a:r>
              <a:rPr lang="en-US" dirty="0" err="1"/>
              <a:t>firstName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Console Group</a:t>
            </a:r>
            <a:endParaRPr lang="en-US" dirty="0"/>
          </a:p>
        </p:txBody>
      </p:sp>
      <p:pic>
        <p:nvPicPr>
          <p:cNvPr id="4" name="Content Placeholder 3" descr="Pic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98930"/>
            <a:ext cx="10972800" cy="41040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Console Table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Picture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85" y="1174750"/>
            <a:ext cx="1060196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Sources Watch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782FFA-E58D-26B0-944C-A2C876EF1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41411"/>
            <a:ext cx="10972800" cy="481967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Event </a:t>
            </a:r>
          </a:p>
        </p:txBody>
      </p:sp>
      <p:pic>
        <p:nvPicPr>
          <p:cNvPr id="6" name="Content Placeholder 5" descr="Pic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91590"/>
            <a:ext cx="10837545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Errors refer to the mistake or faults which occur during program development or execution. If you don't find them and correct them, they cause a program to produce wrong results.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307715" y="805180"/>
            <a:ext cx="4561840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Compilation error refers to a state when a compiler fails to compile a piece of computer program source code, either due to errors in the code</a:t>
            </a:r>
            <a:r>
              <a:rPr lang="en-IN" altLang="en-US"/>
              <a:t>.</a:t>
            </a:r>
          </a:p>
          <a:p>
            <a:r>
              <a:rPr lang="en-IN" altLang="en-US"/>
              <a:t>Example: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55"/>
              <a:t>Missing semicolons.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55"/>
              <a:t>Mismatched brackets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55"/>
              <a:t>Method is undefined.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55"/>
              <a:t>Variable already defined.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55"/>
              <a:t>Variable not initialized.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55"/>
              <a:t>Type mismatch: cannot convert.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This type of error causes unexpected and unusual results </a:t>
            </a:r>
            <a:r>
              <a:rPr lang="en-IN" altLang="en-US"/>
              <a:t> due to the fault in the logic or algorithm.</a:t>
            </a:r>
          </a:p>
          <a:p>
            <a:r>
              <a:rPr lang="en-IN" altLang="en-US"/>
              <a:t>Example: </a:t>
            </a:r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4" name="Content Placeholder 3" descr="error_logic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3120" y="1691005"/>
            <a:ext cx="5526405" cy="3983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Example: Object reference not set to an instance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class Program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static void Main(string[] args)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{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    string message =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null</a:t>
            </a:r>
            <a:r>
              <a:rPr lang="en-US" sz="2000">
                <a:solidFill>
                  <a:schemeClr val="tx1"/>
                </a:solidFill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    int length = message.Length;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    Console.WriteLine(length);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}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class Program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static void Main(string[] args)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{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    string message = </a:t>
            </a:r>
            <a:r>
              <a:rPr lang="en-US" sz="2000">
                <a:solidFill>
                  <a:srgbClr val="00B050"/>
                </a:solidFill>
                <a:sym typeface="+mn-ea"/>
              </a:rPr>
              <a:t>"Hello, world!"</a:t>
            </a:r>
            <a:r>
              <a:rPr lang="en-US" sz="2000">
                <a:solidFill>
                  <a:schemeClr val="tx1"/>
                </a:solidFill>
                <a:sym typeface="+mn-ea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    int length = message.Length;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    Console.WriteLine(length);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}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/>
              <a:t>How to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800" dirty="0">
                <a:sym typeface="+mn-ea"/>
              </a:rPr>
              <a:t>Find out what values are stored in the variables at different points in time. </a:t>
            </a:r>
            <a:r>
              <a:rPr sz="2800" b="1" dirty="0">
                <a:sym typeface="+mn-ea"/>
              </a:rPr>
              <a:t>Never assume anything.</a:t>
            </a:r>
            <a:endParaRPr sz="2800" b="1" dirty="0"/>
          </a:p>
          <a:p>
            <a:pPr lvl="1"/>
            <a:r>
              <a:rPr sz="2800" dirty="0">
                <a:sym typeface="+mn-ea"/>
              </a:rPr>
              <a:t>Don't just say that a variable contains a certain value.  Prove it!</a:t>
            </a:r>
            <a:r>
              <a:rPr lang="en-IN" sz="2800" dirty="0">
                <a:sym typeface="+mn-ea"/>
              </a:rPr>
              <a:t> </a:t>
            </a:r>
            <a:r>
              <a:rPr sz="2800" dirty="0">
                <a:sym typeface="+mn-ea"/>
              </a:rPr>
              <a:t>Use popup boxes to display the variable or watch the variable in the debugger.</a:t>
            </a:r>
            <a:endParaRPr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>
                <a:sym typeface="+mn-ea"/>
              </a:rPr>
              <a:t>Narrow down the location of the problematic code.</a:t>
            </a:r>
          </a:p>
          <a:p>
            <a:pPr lvl="1"/>
            <a:r>
              <a:rPr lang="en-IN" dirty="0">
                <a:sym typeface="+mn-ea"/>
              </a:rPr>
              <a:t>U</a:t>
            </a:r>
            <a:r>
              <a:rPr dirty="0">
                <a:sym typeface="+mn-ea"/>
              </a:rPr>
              <a:t>se the debugger go line by line.</a:t>
            </a:r>
          </a:p>
          <a:p>
            <a:pPr lvl="1"/>
            <a:r>
              <a:rPr dirty="0">
                <a:sym typeface="+mn-ea"/>
              </a:rPr>
              <a:t>Make sure you understand what every single line does.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Understanding Error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dirty="0"/>
              <a:t>Read the error message carefully</a:t>
            </a:r>
          </a:p>
          <a:p>
            <a:r>
              <a:rPr lang="en-IN" altLang="en-US" sz="2800" dirty="0"/>
              <a:t>Look for keywords</a:t>
            </a:r>
          </a:p>
          <a:p>
            <a:r>
              <a:rPr lang="en-IN" altLang="en-US" sz="2800" dirty="0"/>
              <a:t>Identify the error type</a:t>
            </a:r>
          </a:p>
          <a:p>
            <a:r>
              <a:rPr lang="en-IN" altLang="en-US" sz="2800" dirty="0"/>
              <a:t>Check the line number</a:t>
            </a:r>
          </a:p>
          <a:p>
            <a:r>
              <a:rPr lang="en-IN" altLang="en-US" sz="2800" dirty="0"/>
              <a:t>Search for solutions online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4580"/>
            <a:ext cx="10972800" cy="5330190"/>
          </a:xfrm>
        </p:spPr>
        <p:txBody>
          <a:bodyPr/>
          <a:lstStyle/>
          <a:p>
            <a:r>
              <a:rPr lang="en-IN" sz="2800" dirty="0">
                <a:sym typeface="+mn-ea"/>
              </a:rPr>
              <a:t>I</a:t>
            </a:r>
            <a:r>
              <a:rPr sz="2800" dirty="0" err="1">
                <a:sym typeface="+mn-ea"/>
              </a:rPr>
              <a:t>ntentional</a:t>
            </a:r>
            <a:r>
              <a:rPr sz="2800" dirty="0">
                <a:sym typeface="+mn-ea"/>
              </a:rPr>
              <a:t> stopping or pausing place in a program, put in place for debugging purposes</a:t>
            </a:r>
          </a:p>
          <a:p>
            <a:r>
              <a:rPr lang="en-IN" sz="2800" dirty="0">
                <a:sym typeface="+mn-ea"/>
              </a:rPr>
              <a:t>it </a:t>
            </a:r>
            <a:r>
              <a:rPr sz="2800" dirty="0">
                <a:sym typeface="+mn-ea"/>
              </a:rPr>
              <a:t>allows the developers to see how the code works in a step-by-step manner, how the values of the variables change, how the objects are created and destroyed, etc.</a:t>
            </a:r>
          </a:p>
          <a:p>
            <a:r>
              <a:rPr sz="2800" dirty="0">
                <a:sym typeface="+mn-ea"/>
              </a:rPr>
              <a:t>Step Into (F11): Moves the debugger to the next line of code, entering method calls if any.</a:t>
            </a:r>
          </a:p>
          <a:p>
            <a:r>
              <a:rPr sz="2800" dirty="0">
                <a:sym typeface="+mn-ea"/>
              </a:rPr>
              <a:t>Step Over (F10): Moves the debugger to the next line of code without entering method calls.</a:t>
            </a:r>
          </a:p>
          <a:p>
            <a:r>
              <a:rPr sz="2800" dirty="0">
                <a:sym typeface="+mn-ea"/>
              </a:rPr>
              <a:t>Step Out (Shift+F11): Exits the current method and returns to the calling method.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Immediate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window is used to debug and evaluate expressions, execute statements, and print variable values. </a:t>
            </a:r>
          </a:p>
          <a:p>
            <a:r>
              <a:rPr lang="en-US" dirty="0"/>
              <a:t>To display the Immediate window, open a project and then choose Debug &gt; Windows &gt; Immediate or press </a:t>
            </a:r>
            <a:r>
              <a:rPr lang="en-US" dirty="0" err="1"/>
              <a:t>Ctrl+Alt+I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695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Blue Waves</vt:lpstr>
      <vt:lpstr> DEBUGGING</vt:lpstr>
      <vt:lpstr>Error</vt:lpstr>
      <vt:lpstr>Compilation errors</vt:lpstr>
      <vt:lpstr>Logical errors</vt:lpstr>
      <vt:lpstr>Example: Object reference not set to an instance</vt:lpstr>
      <vt:lpstr>How to debug</vt:lpstr>
      <vt:lpstr>Understanding Error Message</vt:lpstr>
      <vt:lpstr>Breakpoint</vt:lpstr>
      <vt:lpstr>Immediate window</vt:lpstr>
      <vt:lpstr> </vt:lpstr>
      <vt:lpstr>Autos &amp; Locals</vt:lpstr>
      <vt:lpstr>     Autos</vt:lpstr>
      <vt:lpstr>       Locals  </vt:lpstr>
      <vt:lpstr>JavaScript</vt:lpstr>
      <vt:lpstr>Rules for Naming JavaScript Variables</vt:lpstr>
      <vt:lpstr>Console Group</vt:lpstr>
      <vt:lpstr> Console Table </vt:lpstr>
      <vt:lpstr> Sources Watch </vt:lpstr>
      <vt:lpstr>Element Event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/>
  <cp:lastModifiedBy>Harsh Parmar</cp:lastModifiedBy>
  <cp:revision>41</cp:revision>
  <dcterms:created xsi:type="dcterms:W3CDTF">2023-05-10T15:06:00Z</dcterms:created>
  <dcterms:modified xsi:type="dcterms:W3CDTF">2023-05-26T18:16:48Z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235941FB3A944C3B9F092B5EF77C223B</vt:lpwstr>
  </property>
  <property fmtid="{D5CDD505-2E9C-101B-9397-08002B2CF9AE}" pid="3" name="KSOProductBuildVer">
    <vt:lpwstr>1033-11.2.0.11537</vt:lpwstr>
  </property>
</Properties>
</file>